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6486" r:id="rId2"/>
  </p:sldMasterIdLst>
  <p:notesMasterIdLst>
    <p:notesMasterId r:id="rId21"/>
  </p:notesMasterIdLst>
  <p:handoutMasterIdLst>
    <p:handoutMasterId r:id="rId22"/>
  </p:handoutMasterIdLst>
  <p:sldIdLst>
    <p:sldId id="257" r:id="rId3"/>
    <p:sldId id="6951542" r:id="rId4"/>
    <p:sldId id="6951777" r:id="rId5"/>
    <p:sldId id="141169362" r:id="rId6"/>
    <p:sldId id="6951798" r:id="rId7"/>
    <p:sldId id="6951779" r:id="rId8"/>
    <p:sldId id="6951744" r:id="rId9"/>
    <p:sldId id="6951771" r:id="rId10"/>
    <p:sldId id="6951733" r:id="rId11"/>
    <p:sldId id="6951797" r:id="rId12"/>
    <p:sldId id="6951794" r:id="rId13"/>
    <p:sldId id="6951774" r:id="rId14"/>
    <p:sldId id="6951787" r:id="rId15"/>
    <p:sldId id="6951788" r:id="rId16"/>
    <p:sldId id="6951796" r:id="rId17"/>
    <p:sldId id="6951789" r:id="rId18"/>
    <p:sldId id="2723" r:id="rId19"/>
    <p:sldId id="141169361" r:id="rId20"/>
  </p:sldIdLst>
  <p:sldSz cx="12190413" cy="6859588"/>
  <p:notesSz cx="6669088" cy="9926638"/>
  <p:defaultTextStyle>
    <a:defPPr>
      <a:defRPr lang="zh-CN"/>
    </a:defPPr>
    <a:lvl1pPr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542925" indent="-15875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1087438" indent="-34925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630363" indent="-52388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2174875" indent="-71438" algn="l" defTabSz="1087438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C4E4"/>
    <a:srgbClr val="F7CBAC"/>
    <a:srgbClr val="FFFFFF"/>
    <a:srgbClr val="F2F2F2"/>
    <a:srgbClr val="BF9000"/>
    <a:srgbClr val="FEB990"/>
    <a:srgbClr val="85B6CC"/>
    <a:srgbClr val="B2AB93"/>
    <a:srgbClr val="F4B183"/>
    <a:srgbClr val="759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6801" autoAdjust="0"/>
  </p:normalViewPr>
  <p:slideViewPr>
    <p:cSldViewPr>
      <p:cViewPr varScale="1">
        <p:scale>
          <a:sx n="114" d="100"/>
          <a:sy n="114" d="100"/>
        </p:scale>
        <p:origin x="390" y="-18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403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BF6B-9ECF-4206-9E94-765F75D31041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14DD4-8DF1-4851-B0EF-F5520E07AD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53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l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/>
          <a:lstStyle>
            <a:lvl1pPr algn="r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0C3A6B0-5D57-4D84-9807-DD13F365EB9E}" type="datetimeFigureOut">
              <a:rPr lang="zh-CN" altLang="en-US"/>
              <a:pPr>
                <a:defRPr/>
              </a:pPr>
              <a:t>2023/3/22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9" tIns="47414" rIns="94829" bIns="4741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4829" tIns="47414" rIns="94829" bIns="4741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90838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>
            <a:lvl1pPr algn="l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5300"/>
          </a:xfrm>
          <a:prstGeom prst="rect">
            <a:avLst/>
          </a:prstGeom>
        </p:spPr>
        <p:txBody>
          <a:bodyPr vert="horz" lIns="94829" tIns="47414" rIns="94829" bIns="47414" rtlCol="0" anchor="b"/>
          <a:lstStyle>
            <a:lvl1pPr algn="r" defTabSz="816149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30DF973-DCA0-4DB0-92C3-E684E721AA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094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23875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4933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7638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10026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629140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154966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680795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206623" algn="l" defTabSz="105165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58A9CD-99B5-4A7C-A3C7-AEC0CB0D8A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4C25-01DC-40B2-822A-78EDD76913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96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4C25-01DC-40B2-822A-78EDD76913A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165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由</a:t>
            </a:r>
            <a:r>
              <a:rPr lang="en-US" altLang="zh-CN" dirty="0"/>
              <a:t>QuecPython SDK</a:t>
            </a:r>
            <a:r>
              <a:rPr lang="zh-CN" altLang="en-US" dirty="0"/>
              <a:t>环境编译生成包含虚拟机功能的原始固件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使用代码编辑器编写</a:t>
            </a:r>
            <a:r>
              <a:rPr lang="en-US" altLang="zh-CN" dirty="0"/>
              <a:t>QuecPython</a:t>
            </a:r>
            <a:r>
              <a:rPr lang="zh-CN" altLang="en-US" dirty="0"/>
              <a:t>脚本文件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原始固件和脚本文件，在</a:t>
            </a:r>
            <a:r>
              <a:rPr lang="en-US" altLang="zh-CN" dirty="0" err="1"/>
              <a:t>QPYcom</a:t>
            </a:r>
            <a:r>
              <a:rPr lang="zh-CN" altLang="en-US" dirty="0"/>
              <a:t>工具的作用下，生成新的固件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新的固件通过</a:t>
            </a:r>
            <a:r>
              <a:rPr lang="en-US" altLang="zh-CN" dirty="0" err="1"/>
              <a:t>QPYcom</a:t>
            </a:r>
            <a:r>
              <a:rPr lang="zh-CN" altLang="en-US" dirty="0"/>
              <a:t>烧录进模组中，此时模组的文件系统就已经包含了脚本文件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4C25-01DC-40B2-822A-78EDD76913A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07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info@quectel.com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8.jpe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7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jpe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7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 noChangeArrowheads="1"/>
          </p:cNvPicPr>
          <p:nvPr userDrawn="1"/>
        </p:nvPicPr>
        <p:blipFill>
          <a:blip r:embed="rId2"/>
          <a:srcRect l="15816"/>
          <a:stretch>
            <a:fillRect/>
          </a:stretch>
        </p:blipFill>
        <p:spPr bwMode="auto">
          <a:xfrm>
            <a:off x="0" y="847725"/>
            <a:ext cx="7067550" cy="536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2"/>
          <p:cNvSpPr txBox="1">
            <a:spLocks noChangeArrowheads="1"/>
          </p:cNvSpPr>
          <p:nvPr userDrawn="1"/>
        </p:nvSpPr>
        <p:spPr bwMode="auto">
          <a:xfrm>
            <a:off x="7838293" y="6383338"/>
            <a:ext cx="3789362" cy="285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© </a:t>
            </a:r>
            <a:r>
              <a:rPr lang="zh-CN" altLang="en-US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上海移远通信技术股份有限公司</a:t>
            </a:r>
            <a:r>
              <a:rPr lang="en-US" altLang="zh-CN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. </a:t>
            </a:r>
            <a:r>
              <a:rPr lang="zh-CN" altLang="en-US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版权所有</a:t>
            </a:r>
            <a:endParaRPr lang="en-US" altLang="zh-CN" sz="1000" b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02941" y="3352393"/>
            <a:ext cx="9086777" cy="434591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buNone/>
              <a:defRPr sz="21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zh-CN" altLang="en-US" dirty="0"/>
              <a:t>单击此处编辑母版副标题样式</a:t>
            </a:r>
            <a:endParaRPr lang="en-US" altLang="zh-CN" dirty="0"/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23024" y="2470389"/>
            <a:ext cx="9377214" cy="487099"/>
          </a:xfrm>
          <a:prstGeom prst="rect">
            <a:avLst/>
          </a:prstGeom>
        </p:spPr>
        <p:txBody>
          <a:bodyPr/>
          <a:lstStyle>
            <a:lvl1pPr algn="r">
              <a:defRPr sz="5400" b="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7168259" y="4713949"/>
            <a:ext cx="4338673" cy="285367"/>
          </a:xfrm>
          <a:prstGeom prst="rect">
            <a:avLst/>
          </a:prstGeom>
        </p:spPr>
        <p:txBody>
          <a:bodyPr anchor="ctr"/>
          <a:lstStyle>
            <a:lvl1pPr marL="414455" marR="0" indent="-414455" algn="r" defTabSz="1051655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168207" y="5075312"/>
            <a:ext cx="4338651" cy="280713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3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0CB191-D7AE-4533-A63D-1A3C4D8C6A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79" y="627021"/>
            <a:ext cx="2410335" cy="580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0FA1-0508-463C-8694-57340512AA54}" type="datetimeFigureOut">
              <a:rPr lang="zh-CN" altLang="en-US" smtClean="0"/>
              <a:t>2023/3/22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622C-49E4-419F-98BE-469AB497CC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7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60"/>
            <a:ext cx="12190413" cy="6857828"/>
          </a:xfrm>
          <a:prstGeom prst="rect">
            <a:avLst/>
          </a:prstGeom>
        </p:spPr>
      </p:pic>
      <p:pic>
        <p:nvPicPr>
          <p:cNvPr id="8" name="Picture 20" descr="Graphical user interface, text&#10;&#10;Description automatically generated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8291" y="5605283"/>
            <a:ext cx="3017943" cy="1022344"/>
          </a:xfrm>
          <a:prstGeom prst="rect">
            <a:avLst/>
          </a:prstGeom>
        </p:spPr>
      </p:pic>
      <p:pic>
        <p:nvPicPr>
          <p:cNvPr id="9" name="Picture 18" descr="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17776" y="231962"/>
            <a:ext cx="2918458" cy="9886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8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16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982338" y="6192149"/>
            <a:ext cx="2087961" cy="707307"/>
          </a:xfrm>
          <a:prstGeom prst="rect">
            <a:avLst/>
          </a:prstGeom>
        </p:spPr>
      </p:pic>
      <p:pic>
        <p:nvPicPr>
          <p:cNvPr id="8" name="Picture 17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724930" y="200419"/>
            <a:ext cx="2370546" cy="803035"/>
          </a:xfrm>
          <a:prstGeom prst="rect">
            <a:avLst/>
          </a:prstGeom>
        </p:spPr>
      </p:pic>
      <p:sp>
        <p:nvSpPr>
          <p:cNvPr id="9" name="Title 1"/>
          <p:cNvSpPr txBox="1"/>
          <p:nvPr userDrawn="1"/>
        </p:nvSpPr>
        <p:spPr>
          <a:xfrm>
            <a:off x="435999" y="6409466"/>
            <a:ext cx="11061208" cy="279227"/>
          </a:xfrm>
          <a:prstGeom prst="rect">
            <a:avLst/>
          </a:prstGeom>
        </p:spPr>
        <p:txBody>
          <a:bodyPr vert="horz" lIns="91428" tIns="45714" rIns="91428" bIns="4571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www.quectel.com</a:t>
            </a:r>
          </a:p>
        </p:txBody>
      </p:sp>
    </p:spTree>
    <p:extLst>
      <p:ext uri="{BB962C8B-B14F-4D97-AF65-F5344CB8AC3E}">
        <p14:creationId xmlns:p14="http://schemas.microsoft.com/office/powerpoint/2010/main" val="2079972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445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10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8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14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8291" y="5576262"/>
            <a:ext cx="3017943" cy="1022343"/>
          </a:xfrm>
          <a:prstGeom prst="rect">
            <a:avLst/>
          </a:prstGeom>
        </p:spPr>
      </p:pic>
      <p:pic>
        <p:nvPicPr>
          <p:cNvPr id="20" name="Picture 8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240" y="3905192"/>
            <a:ext cx="1959173" cy="1959882"/>
          </a:xfrm>
          <a:prstGeom prst="rect">
            <a:avLst/>
          </a:prstGeom>
        </p:spPr>
      </p:pic>
      <p:pic>
        <p:nvPicPr>
          <p:cNvPr id="21" name="Picture 6" descr="A picture containing person, outdoo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42525" y="5864046"/>
            <a:ext cx="995181" cy="995541"/>
          </a:xfrm>
          <a:prstGeom prst="rect">
            <a:avLst/>
          </a:prstGeom>
        </p:spPr>
      </p:pic>
      <p:pic>
        <p:nvPicPr>
          <p:cNvPr id="22" name="Picture 4" descr="A picture containing text, person, electronics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53267" y="979940"/>
            <a:ext cx="1957559" cy="1958267"/>
          </a:xfrm>
          <a:prstGeom prst="rect">
            <a:avLst/>
          </a:prstGeom>
        </p:spPr>
      </p:pic>
      <p:sp>
        <p:nvSpPr>
          <p:cNvPr id="23" name="Rectangle 16"/>
          <p:cNvSpPr/>
          <p:nvPr userDrawn="1"/>
        </p:nvSpPr>
        <p:spPr>
          <a:xfrm>
            <a:off x="10231240" y="-1"/>
            <a:ext cx="979586" cy="97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24" name="Rectangle 18"/>
          <p:cNvSpPr/>
          <p:nvPr userDrawn="1"/>
        </p:nvSpPr>
        <p:spPr>
          <a:xfrm>
            <a:off x="11210827" y="-1"/>
            <a:ext cx="979586" cy="979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25" name="Rectangle 22"/>
          <p:cNvSpPr/>
          <p:nvPr userDrawn="1"/>
        </p:nvSpPr>
        <p:spPr>
          <a:xfrm>
            <a:off x="9743070" y="3923529"/>
            <a:ext cx="494637" cy="494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26" name="Rectangle 23"/>
          <p:cNvSpPr/>
          <p:nvPr userDrawn="1"/>
        </p:nvSpPr>
        <p:spPr>
          <a:xfrm>
            <a:off x="10231240" y="2934978"/>
            <a:ext cx="979586" cy="97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27" name="Rectangle 27"/>
          <p:cNvSpPr/>
          <p:nvPr userDrawn="1"/>
        </p:nvSpPr>
        <p:spPr>
          <a:xfrm>
            <a:off x="11200378" y="2934978"/>
            <a:ext cx="999164" cy="97994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28" name="Rectangle 28"/>
          <p:cNvSpPr/>
          <p:nvPr userDrawn="1"/>
        </p:nvSpPr>
        <p:spPr>
          <a:xfrm>
            <a:off x="11200378" y="5861735"/>
            <a:ext cx="999164" cy="997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29" name="Rectangle 29"/>
          <p:cNvSpPr/>
          <p:nvPr userDrawn="1"/>
        </p:nvSpPr>
        <p:spPr>
          <a:xfrm>
            <a:off x="10231240" y="5861735"/>
            <a:ext cx="999164" cy="997852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pic>
        <p:nvPicPr>
          <p:cNvPr id="30" name="Picture 31" descr="A picture containing outdoor&#10;&#10;Description automatically generated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4156" y="2937476"/>
            <a:ext cx="983550" cy="983906"/>
          </a:xfrm>
          <a:prstGeom prst="rect">
            <a:avLst/>
          </a:prstGeom>
        </p:spPr>
      </p:pic>
      <p:sp>
        <p:nvSpPr>
          <p:cNvPr id="31" name="Rectangle 32"/>
          <p:cNvSpPr/>
          <p:nvPr userDrawn="1"/>
        </p:nvSpPr>
        <p:spPr>
          <a:xfrm>
            <a:off x="11200378" y="1955038"/>
            <a:ext cx="999164" cy="979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32" name="Rectangle 33"/>
          <p:cNvSpPr/>
          <p:nvPr userDrawn="1"/>
        </p:nvSpPr>
        <p:spPr>
          <a:xfrm>
            <a:off x="9743070" y="485569"/>
            <a:ext cx="494637" cy="49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81" y="979940"/>
            <a:ext cx="1958145" cy="195885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68" y="3906221"/>
            <a:ext cx="1958145" cy="195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74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5" y="880"/>
            <a:ext cx="12187284" cy="6857828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381494" y="1401771"/>
            <a:ext cx="4948096" cy="101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908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one cellular module vendor in the world and a leading GNSS module supplier</a:t>
            </a:r>
            <a:endParaRPr lang="en-US" sz="2000" b="1" dirty="0">
              <a:solidFill>
                <a:srgbClr val="F908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15648" y="2537322"/>
            <a:ext cx="4356698" cy="1744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1" indent="-285721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Unbeatable choice from the broadest module portfolio in the world</a:t>
            </a:r>
          </a:p>
          <a:p>
            <a:pPr marL="285721" indent="-285721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quality products for the best possible prices</a:t>
            </a:r>
          </a:p>
          <a:p>
            <a:pPr marL="285721" indent="-285721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Superb support with the largest R&amp;D team in the industry </a:t>
            </a:r>
          </a:p>
          <a:p>
            <a:pPr marL="285721" indent="-285721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innovation – first to market with 5G, LPWA, CV2X, snapdragon</a:t>
            </a:r>
          </a:p>
          <a:p>
            <a:pPr marL="285721" indent="-285721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passionate, dedicated team of “Quectelers” ensure our customers always come first</a:t>
            </a: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5232653" y="5967010"/>
            <a:ext cx="6614564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5, Shanghai Business Park Phase III (Area B), No.1016 Tianlin Road, Minhang District, Shanghai</a:t>
            </a: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200233, China</a:t>
            </a:r>
          </a:p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Tel:</a:t>
            </a: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+86 21 5108 6236 </a:t>
            </a: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Email: </a:t>
            </a:r>
            <a:r>
              <a:rPr lang="en-US" altLang="zh-CN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info@quectel.com</a:t>
            </a:r>
            <a:endParaRPr lang="en-US" altLang="zh-CN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Support: </a:t>
            </a:r>
            <a:r>
              <a:rPr lang="en-US" altLang="zh-CN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support@quectel.com </a:t>
            </a:r>
            <a:endParaRPr lang="en-US" altLang="zh-CN" sz="9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A close up of a 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-600000">
            <a:off x="465328" y="4056759"/>
            <a:ext cx="3650890" cy="1726690"/>
          </a:xfrm>
          <a:prstGeom prst="rect">
            <a:avLst/>
          </a:prstGeom>
        </p:spPr>
      </p:pic>
      <p:pic>
        <p:nvPicPr>
          <p:cNvPr id="23" name="Picture 22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-8697391" y="0"/>
            <a:ext cx="5069006" cy="171715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-7671858" y="3965053"/>
            <a:ext cx="3017941" cy="1022343"/>
          </a:xfrm>
          <a:prstGeom prst="rect">
            <a:avLst/>
          </a:prstGeom>
        </p:spPr>
      </p:pic>
      <p:pic>
        <p:nvPicPr>
          <p:cNvPr id="25" name="Picture 25" descr="Graphical user interface, text&#10;&#10;Description automatically generated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118291" y="5605283"/>
            <a:ext cx="3017943" cy="1022344"/>
          </a:xfrm>
          <a:prstGeom prst="rect">
            <a:avLst/>
          </a:prstGeom>
        </p:spPr>
      </p:pic>
      <p:pic>
        <p:nvPicPr>
          <p:cNvPr id="26" name="Picture 26" descr="Logo&#10;&#10;Description automatically generated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217776" y="243394"/>
            <a:ext cx="2918458" cy="9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27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 hasCustomPrompt="1"/>
          </p:nvPr>
        </p:nvSpPr>
        <p:spPr>
          <a:xfrm>
            <a:off x="436068" y="500859"/>
            <a:ext cx="11062937" cy="2791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187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190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0"/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90000"/>
              </a:lnSpc>
              <a:defRPr sz="2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36057" y="987124"/>
            <a:ext cx="11318300" cy="5234292"/>
          </a:xfrm>
          <a:prstGeom prst="rect">
            <a:avLst/>
          </a:prstGeom>
        </p:spPr>
        <p:txBody>
          <a:bodyPr/>
          <a:lstStyle>
            <a:lvl1pPr marL="413979" indent="-413979">
              <a:spcBef>
                <a:spcPts val="620"/>
              </a:spcBef>
              <a:buNone/>
              <a:defRPr sz="21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1752" indent="-227942">
              <a:spcBef>
                <a:spcPts val="620"/>
              </a:spcBef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  <a:defRPr sz="21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46995" indent="-215243">
              <a:spcBef>
                <a:spcPts val="515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▪"/>
              <a:defRPr sz="17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62239" indent="-215243">
              <a:spcBef>
                <a:spcPts val="515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▪"/>
              <a:defRPr sz="17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81927" indent="-215243">
              <a:spcBef>
                <a:spcPts val="515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anose="020B0604020202020204" pitchFamily="34" charset="0"/>
              <a:buChar char="▪"/>
              <a:defRPr sz="17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12241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1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3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17776" y="260984"/>
            <a:ext cx="2846600" cy="964300"/>
          </a:xfrm>
          <a:prstGeom prst="rect">
            <a:avLst/>
          </a:prstGeom>
        </p:spPr>
      </p:pic>
      <p:pic>
        <p:nvPicPr>
          <p:cNvPr id="56" name="Picture 14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8292" y="5576263"/>
            <a:ext cx="3017943" cy="1022343"/>
          </a:xfrm>
          <a:prstGeom prst="rect">
            <a:avLst/>
          </a:prstGeom>
        </p:spPr>
      </p:pic>
      <p:pic>
        <p:nvPicPr>
          <p:cNvPr id="57" name="Picture 8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1240" y="3905779"/>
            <a:ext cx="1959173" cy="1959882"/>
          </a:xfrm>
          <a:prstGeom prst="rect">
            <a:avLst/>
          </a:prstGeom>
        </p:spPr>
      </p:pic>
      <p:pic>
        <p:nvPicPr>
          <p:cNvPr id="58" name="Picture 6" descr="A picture containing person, outdoor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2526" y="5864047"/>
            <a:ext cx="995181" cy="995541"/>
          </a:xfrm>
          <a:prstGeom prst="rect">
            <a:avLst/>
          </a:prstGeom>
        </p:spPr>
      </p:pic>
      <p:pic>
        <p:nvPicPr>
          <p:cNvPr id="59" name="Picture 4" descr="A picture containing text, person, electronics&#10;&#10;Description automatically generated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3267" y="979940"/>
            <a:ext cx="1957559" cy="1958267"/>
          </a:xfrm>
          <a:prstGeom prst="rect">
            <a:avLst/>
          </a:prstGeom>
        </p:spPr>
      </p:pic>
      <p:sp>
        <p:nvSpPr>
          <p:cNvPr id="60" name="Rectangle 16"/>
          <p:cNvSpPr/>
          <p:nvPr userDrawn="1"/>
        </p:nvSpPr>
        <p:spPr>
          <a:xfrm>
            <a:off x="10231240" y="0"/>
            <a:ext cx="979586" cy="97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1" name="Rectangle 18"/>
          <p:cNvSpPr/>
          <p:nvPr userDrawn="1"/>
        </p:nvSpPr>
        <p:spPr>
          <a:xfrm>
            <a:off x="11210827" y="0"/>
            <a:ext cx="979586" cy="979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2" name="Rectangle 22"/>
          <p:cNvSpPr/>
          <p:nvPr userDrawn="1"/>
        </p:nvSpPr>
        <p:spPr>
          <a:xfrm>
            <a:off x="9743071" y="3923530"/>
            <a:ext cx="494637" cy="494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3" name="Rectangle 23"/>
          <p:cNvSpPr/>
          <p:nvPr userDrawn="1"/>
        </p:nvSpPr>
        <p:spPr>
          <a:xfrm>
            <a:off x="10231240" y="2934978"/>
            <a:ext cx="979586" cy="97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4" name="Rectangle 27"/>
          <p:cNvSpPr/>
          <p:nvPr userDrawn="1"/>
        </p:nvSpPr>
        <p:spPr>
          <a:xfrm>
            <a:off x="11200378" y="2934978"/>
            <a:ext cx="999164" cy="97994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5" name="Rectangle 28"/>
          <p:cNvSpPr/>
          <p:nvPr userDrawn="1"/>
        </p:nvSpPr>
        <p:spPr>
          <a:xfrm>
            <a:off x="11200378" y="5861735"/>
            <a:ext cx="999164" cy="997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6" name="Rectangle 29"/>
          <p:cNvSpPr/>
          <p:nvPr userDrawn="1"/>
        </p:nvSpPr>
        <p:spPr>
          <a:xfrm>
            <a:off x="10231240" y="5861735"/>
            <a:ext cx="999164" cy="997852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pic>
        <p:nvPicPr>
          <p:cNvPr id="67" name="Picture 31" descr="A picture containing outdoor&#10;&#10;Description automatically generated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4156" y="2937476"/>
            <a:ext cx="983550" cy="983906"/>
          </a:xfrm>
          <a:prstGeom prst="rect">
            <a:avLst/>
          </a:prstGeom>
        </p:spPr>
      </p:pic>
      <p:sp>
        <p:nvSpPr>
          <p:cNvPr id="68" name="Rectangle 32"/>
          <p:cNvSpPr/>
          <p:nvPr userDrawn="1"/>
        </p:nvSpPr>
        <p:spPr>
          <a:xfrm>
            <a:off x="11200378" y="1955039"/>
            <a:ext cx="999164" cy="979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9" name="Rectangle 33"/>
          <p:cNvSpPr/>
          <p:nvPr userDrawn="1"/>
        </p:nvSpPr>
        <p:spPr>
          <a:xfrm>
            <a:off x="9743071" y="485570"/>
            <a:ext cx="494637" cy="49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70" name="矩形 69"/>
          <p:cNvSpPr/>
          <p:nvPr userDrawn="1"/>
        </p:nvSpPr>
        <p:spPr>
          <a:xfrm>
            <a:off x="217775" y="6360513"/>
            <a:ext cx="1600030" cy="414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pic>
        <p:nvPicPr>
          <p:cNvPr id="71" name="图片 7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81" y="979940"/>
            <a:ext cx="1958145" cy="1958853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69" y="3906222"/>
            <a:ext cx="1958145" cy="195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3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20"/>
          <p:cNvSpPr>
            <a:spLocks noGrp="1"/>
          </p:cNvSpPr>
          <p:nvPr>
            <p:ph type="title"/>
          </p:nvPr>
        </p:nvSpPr>
        <p:spPr bwMode="auto">
          <a:xfrm>
            <a:off x="344489" y="500836"/>
            <a:ext cx="11153775" cy="279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05165" tIns="52583" rIns="105165" bIns="52583" numCol="1" anchor="ctr" anchorCtr="0" compatLnSpc="1">
            <a:no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altLang="zh-CN" dirty="0"/>
              <a:t>Click to edit Master title style</a:t>
            </a:r>
            <a:endParaRPr lang="en-US" altLang="zh-CN" dirty="0"/>
          </a:p>
        </p:txBody>
      </p:sp>
      <p:pic>
        <p:nvPicPr>
          <p:cNvPr id="5" name="Picture 16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982339" y="6192150"/>
            <a:ext cx="2087961" cy="70730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26452" y="6490624"/>
            <a:ext cx="50456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42925" indent="-1587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087755" indent="-3492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30680" indent="-5270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174875" indent="-7175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10870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800" kern="12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黑体" panose="02010609060101010101" pitchFamily="49" charset="-122"/>
                <a:cs typeface="+mn-cs"/>
              </a:rPr>
              <a:t>P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age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      </a:t>
            </a:r>
          </a:p>
        </p:txBody>
      </p:sp>
      <p:sp>
        <p:nvSpPr>
          <p:cNvPr id="7" name="灯片编号占位符 5"/>
          <p:cNvSpPr>
            <a:spLocks noGrp="1"/>
          </p:cNvSpPr>
          <p:nvPr userDrawn="1"/>
        </p:nvSpPr>
        <p:spPr>
          <a:xfrm>
            <a:off x="694606" y="6473494"/>
            <a:ext cx="737616" cy="365210"/>
          </a:xfrm>
          <a:prstGeom prst="rect">
            <a:avLst/>
          </a:prstGeom>
        </p:spPr>
        <p:txBody>
          <a:bodyPr lIns="121873" tIns="60936" rIns="121873" bIns="60936"/>
          <a:lstStyle>
            <a:defPPr>
              <a:defRPr lang="zh-CN"/>
            </a:defPPr>
            <a:lvl1pPr algn="l" defTabSz="1087755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42925" indent="-1587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087755" indent="-3492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30680" indent="-5270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174875" indent="-71755" algn="l" defTabSz="1087755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0C913308-F349-4B6D-A68A-DD1791B4A57B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47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3D2F307-FA99-042A-5FCF-7C619B771E74}"/>
              </a:ext>
            </a:extLst>
          </p:cNvPr>
          <p:cNvGrpSpPr/>
          <p:nvPr userDrawn="1"/>
        </p:nvGrpSpPr>
        <p:grpSpPr>
          <a:xfrm>
            <a:off x="1565" y="880"/>
            <a:ext cx="12192045" cy="6857828"/>
            <a:chOff x="1565" y="880"/>
            <a:chExt cx="12193632" cy="6856240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E1ACA812-784D-DD97-C78B-49DE83C5AD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>
            <a:xfrm>
              <a:off x="1565" y="880"/>
              <a:ext cx="12193632" cy="6856240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4096CC9-DB29-8F28-0395-F242D082C72D}"/>
                </a:ext>
              </a:extLst>
            </p:cNvPr>
            <p:cNvGrpSpPr/>
            <p:nvPr userDrawn="1"/>
          </p:nvGrpSpPr>
          <p:grpSpPr>
            <a:xfrm>
              <a:off x="118353" y="260924"/>
              <a:ext cx="11720962" cy="6468323"/>
              <a:chOff x="118306" y="260923"/>
              <a:chExt cx="11716385" cy="6468323"/>
            </a:xfrm>
          </p:grpSpPr>
          <p:sp>
            <p:nvSpPr>
              <p:cNvPr id="5" name="TextBox 18">
                <a:extLst>
                  <a:ext uri="{FF2B5EF4-FFF2-40B4-BE49-F238E27FC236}">
                    <a16:creationId xmlns:a16="http://schemas.microsoft.com/office/drawing/2014/main" id="{B918FE15-2AFC-E4B9-DE76-77DBCB9E42DD}"/>
                  </a:ext>
                </a:extLst>
              </p:cNvPr>
              <p:cNvSpPr txBox="1"/>
              <p:nvPr/>
            </p:nvSpPr>
            <p:spPr>
              <a:xfrm>
                <a:off x="428383" y="1457514"/>
                <a:ext cx="494874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 b="1" dirty="0">
                    <a:solidFill>
                      <a:srgbClr val="FA0505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移</a:t>
                </a:r>
                <a:r>
                  <a:rPr lang="zh-CN" altLang="en-US" sz="2800" b="1" dirty="0">
                    <a:solidFill>
                      <a:srgbClr val="FA0505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联万物，志高行</a:t>
                </a:r>
                <a:r>
                  <a:rPr lang="zh-CN" altLang="en-US" sz="4400" b="1" dirty="0">
                    <a:solidFill>
                      <a:srgbClr val="FA0505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远</a:t>
                </a:r>
                <a:endParaRPr lang="en-US" altLang="zh-CN" sz="4400" b="1" dirty="0">
                  <a:solidFill>
                    <a:srgbClr val="FA0505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Box 19">
                <a:extLst>
                  <a:ext uri="{FF2B5EF4-FFF2-40B4-BE49-F238E27FC236}">
                    <a16:creationId xmlns:a16="http://schemas.microsoft.com/office/drawing/2014/main" id="{371D130D-63A0-F89F-D658-5FFEDD65B9F9}"/>
                  </a:ext>
                </a:extLst>
              </p:cNvPr>
              <p:cNvSpPr txBox="1"/>
              <p:nvPr/>
            </p:nvSpPr>
            <p:spPr>
              <a:xfrm>
                <a:off x="415702" y="2421681"/>
                <a:ext cx="5319604" cy="2039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33" indent="-17143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拥有更丰富、完整的物联网模组产品组合，一站式满足不同场景和地区的需求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33" indent="-17143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推出类型丰富的天线产品，具备全定制天线设计、集成和制造的能力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33" indent="-17143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提供云平台管理服务，满足从硬件接入到软件应用的全流程解决方案需求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33" indent="-17143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全自动化生产线、测试线，保障产品质量始终如一，同时具有超高性价比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33" indent="-17143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建立了业内规模领先的研发团队，为客户提供及时、专业、贴心的技术支持服务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33" indent="-17143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持续研发新技术、新产品，率先发布</a:t>
                </a:r>
                <a:r>
                  <a:rPr lang="en-US" altLang="zh-CN" sz="1100" b="1" dirty="0">
                    <a:solidFill>
                      <a:schemeClr val="bg1"/>
                    </a:solidFill>
                    <a:ea typeface="黑体" panose="02010609060101010101" pitchFamily="2" charset="-122"/>
                    <a:cs typeface="Arial" panose="020B0604020202020204" pitchFamily="34" charset="0"/>
                  </a:rPr>
                  <a:t>5G</a:t>
                </a: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、安卓智能、</a:t>
                </a:r>
                <a:r>
                  <a:rPr lang="en-US" altLang="zh-CN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LPWA</a:t>
                </a: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、</a:t>
                </a:r>
                <a:r>
                  <a:rPr lang="en-US" altLang="zh-CN" sz="1100" b="1" dirty="0">
                    <a:solidFill>
                      <a:schemeClr val="bg1"/>
                    </a:solidFill>
                    <a:ea typeface="黑体" panose="02010609060101010101" pitchFamily="2" charset="-122"/>
                    <a:cs typeface="Arial" panose="020B0604020202020204" pitchFamily="34" charset="0"/>
                  </a:rPr>
                  <a:t>C-V2X</a:t>
                </a:r>
                <a:r>
                  <a:rPr lang="zh-CN" altLang="en-US" sz="1100" b="1" dirty="0">
                    <a:solidFill>
                      <a:schemeClr val="bg1"/>
                    </a:solidFill>
                    <a:ea typeface="黑体" panose="02010609060101010101" pitchFamily="2" charset="-122"/>
                    <a:cs typeface="Arial" panose="020B0604020202020204" pitchFamily="34" charset="0"/>
                  </a:rPr>
                  <a:t>等</a:t>
                </a: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产品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171433" indent="-17143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富有创新精神的国际化专业团队，始终保证“客户第一”</a:t>
                </a:r>
                <a:endParaRPr lang="en-US" altLang="zh-CN" sz="11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Arial" panose="020B0604020202020204" pitchFamily="34" charset="0"/>
                </a:endParaRPr>
              </a:p>
              <a:p>
                <a:pPr marL="285721" indent="-285721">
                  <a:buFont typeface="Arial" panose="020B0604020202020204" pitchFamily="34" charset="0"/>
                  <a:buChar char="•"/>
                </a:pPr>
                <a:endPara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20">
                <a:extLst>
                  <a:ext uri="{FF2B5EF4-FFF2-40B4-BE49-F238E27FC236}">
                    <a16:creationId xmlns:a16="http://schemas.microsoft.com/office/drawing/2014/main" id="{D5A2E7F1-E59F-4FFF-C876-60FD70965FAF}"/>
                  </a:ext>
                </a:extLst>
              </p:cNvPr>
              <p:cNvSpPr txBox="1"/>
              <p:nvPr/>
            </p:nvSpPr>
            <p:spPr>
              <a:xfrm>
                <a:off x="6203067" y="5909584"/>
                <a:ext cx="38338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上海市闵行区田林路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1016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号科技绿洲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3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期（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区）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5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号楼  </a:t>
                </a:r>
                <a:r>
                  <a:rPr lang="en-US" altLang="zh-CN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200233</a:t>
                </a:r>
              </a:p>
              <a:p>
                <a:pPr marL="0" marR="0" lvl="0" indent="0" algn="l" defTabSz="108764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联系电话</a:t>
                </a:r>
                <a:r>
                  <a:rPr lang="zh-CN" altLang="en-US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：</a:t>
                </a:r>
                <a:r>
                  <a:rPr lang="en-US" altLang="zh-CN" sz="9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+86 21 5108 6236 </a:t>
                </a:r>
                <a:r>
                  <a:rPr lang="zh-CN" altLang="en-US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    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销售支持</a:t>
                </a:r>
                <a:r>
                  <a:rPr lang="zh-CN" altLang="en-US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：</a:t>
                </a:r>
                <a:r>
                  <a:rPr lang="en-US" altLang="zh-CN" sz="900" b="1" u="none" kern="1200" dirty="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sales@quectel.com </a:t>
                </a:r>
                <a:endParaRPr lang="zh-CN" altLang="zh-CN" sz="900" b="1" u="none" kern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技术支持</a:t>
                </a:r>
                <a:r>
                  <a:rPr lang="zh-CN" altLang="en-US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：</a:t>
                </a:r>
                <a:r>
                  <a:rPr lang="en-US" altLang="zh-CN" sz="9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support@quectel.com     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  <a:cs typeface="Arial" panose="020B0604020202020204" pitchFamily="34" charset="0"/>
                  </a:rPr>
                  <a:t>电子邮件</a:t>
                </a:r>
                <a:r>
                  <a:rPr lang="zh-CN" altLang="en-US" sz="9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：</a:t>
                </a:r>
                <a:r>
                  <a:rPr lang="en-US" altLang="zh-CN" sz="9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info@quectel.com</a:t>
                </a:r>
                <a:r>
                  <a:rPr lang="zh-CN" altLang="en-US" sz="9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 </a:t>
                </a:r>
                <a:endParaRPr lang="en-US" altLang="zh-CN" sz="900" b="1" u="sng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  <a:p>
                <a:r>
                  <a:rPr lang="en-US" altLang="zh-CN" sz="9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endParaRPr lang="en-US" altLang="zh-CN" sz="900" b="1" u="sn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2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BA0F6ED-95C7-D09A-DF2E-CD295728E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600000">
                <a:off x="465386" y="4133296"/>
                <a:ext cx="3651365" cy="1726290"/>
              </a:xfrm>
              <a:prstGeom prst="rect">
                <a:avLst/>
              </a:prstGeom>
            </p:spPr>
          </p:pic>
          <p:pic>
            <p:nvPicPr>
              <p:cNvPr id="9" name="Picture 23">
                <a:extLst>
                  <a:ext uri="{FF2B5EF4-FFF2-40B4-BE49-F238E27FC236}">
                    <a16:creationId xmlns:a16="http://schemas.microsoft.com/office/drawing/2014/main" id="{DFB04160-56EA-F5EC-0FEE-DE0C1D980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190171" y="260923"/>
                <a:ext cx="2874604" cy="973434"/>
              </a:xfrm>
              <a:prstGeom prst="rect">
                <a:avLst/>
              </a:prstGeom>
            </p:spPr>
          </p:pic>
          <p:pic>
            <p:nvPicPr>
              <p:cNvPr id="10" name="Picture 25">
                <a:extLst>
                  <a:ext uri="{FF2B5EF4-FFF2-40B4-BE49-F238E27FC236}">
                    <a16:creationId xmlns:a16="http://schemas.microsoft.com/office/drawing/2014/main" id="{1918D30E-2344-F5A8-5C82-5DCC96FF9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118306" y="5594607"/>
                <a:ext cx="3018334" cy="1022106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18D5671-1269-CE6F-BA61-FDD7B4E08782}"/>
                  </a:ext>
                </a:extLst>
              </p:cNvPr>
              <p:cNvSpPr/>
              <p:nvPr/>
            </p:nvSpPr>
            <p:spPr>
              <a:xfrm>
                <a:off x="6203066" y="5363774"/>
                <a:ext cx="35702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全国热线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: 400 960 7678</a:t>
                </a:r>
                <a:endParaRPr lang="zh-CN" altLang="en-US" sz="21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8C935A29-6559-9382-27F2-32F747E94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20087" y="5379871"/>
                <a:ext cx="958495" cy="958495"/>
              </a:xfrm>
              <a:prstGeom prst="rect">
                <a:avLst/>
              </a:prstGeom>
              <a:noFill/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336930D-2E47-E683-1077-E8F719EA7AB8}"/>
                  </a:ext>
                </a:extLst>
              </p:cNvPr>
              <p:cNvSpPr/>
              <p:nvPr/>
            </p:nvSpPr>
            <p:spPr>
              <a:xfrm>
                <a:off x="10548807" y="6467636"/>
                <a:ext cx="128588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黑体" panose="02010609060101010101" pitchFamily="2" charset="-122"/>
                    <a:ea typeface="黑体" panose="02010609060101010101" pitchFamily="2" charset="-122"/>
                  </a:rPr>
                  <a:t>移远微信公众号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6920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704045"/>
            <a:ext cx="4797407" cy="155543"/>
          </a:xfrm>
          <a:prstGeom prst="rect">
            <a:avLst/>
          </a:prstGeom>
          <a:pattFill prst="dkDnDiag">
            <a:fgClr>
              <a:schemeClr val="tx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latin typeface="字魂59号-创粗黑" panose="00000500000000000000" pitchFamily="2" charset="-122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739355" y="6704045"/>
            <a:ext cx="7451058" cy="155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685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0"/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436057" y="987124"/>
            <a:ext cx="11318300" cy="5234292"/>
          </a:xfrm>
          <a:prstGeom prst="rect">
            <a:avLst/>
          </a:prstGeom>
        </p:spPr>
        <p:txBody>
          <a:bodyPr/>
          <a:lstStyle>
            <a:lvl1pPr marL="414038" indent="-414038">
              <a:spcBef>
                <a:spcPts val="621"/>
              </a:spcBef>
              <a:buNone/>
              <a:defRPr sz="21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1pPr>
            <a:lvl2pPr marL="231861" indent="-227721">
              <a:spcBef>
                <a:spcPts val="621"/>
              </a:spcBef>
              <a:buClr>
                <a:srgbClr val="FF0000"/>
              </a:buClr>
              <a:buSzPct val="120000"/>
              <a:buFont typeface="Arial" pitchFamily="34" charset="0"/>
              <a:buChar char="▪"/>
              <a:defRPr sz="21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2pPr>
            <a:lvl3pPr marL="44716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3pPr>
            <a:lvl4pPr marL="66246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4pPr>
            <a:lvl5pPr marL="881901" indent="-215300">
              <a:spcBef>
                <a:spcPts val="517"/>
              </a:spcBef>
              <a:buClr>
                <a:schemeClr val="tx1">
                  <a:lumMod val="50000"/>
                  <a:lumOff val="50000"/>
                </a:schemeClr>
              </a:buClr>
              <a:buSzPct val="120000"/>
              <a:buFont typeface="Arial" pitchFamily="34" charset="0"/>
              <a:buChar char="▪"/>
              <a:defRPr sz="1700">
                <a:solidFill>
                  <a:srgbClr val="4D4D4D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 noChangeArrowheads="1"/>
          </p:cNvPicPr>
          <p:nvPr userDrawn="1"/>
        </p:nvPicPr>
        <p:blipFill>
          <a:blip r:embed="rId2"/>
          <a:srcRect l="15816"/>
          <a:stretch>
            <a:fillRect/>
          </a:stretch>
        </p:blipFill>
        <p:spPr bwMode="auto">
          <a:xfrm>
            <a:off x="0" y="847725"/>
            <a:ext cx="7067550" cy="536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2"/>
          <p:cNvSpPr txBox="1">
            <a:spLocks noChangeArrowheads="1"/>
          </p:cNvSpPr>
          <p:nvPr userDrawn="1"/>
        </p:nvSpPr>
        <p:spPr bwMode="auto">
          <a:xfrm>
            <a:off x="7838293" y="6383338"/>
            <a:ext cx="3789362" cy="285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108743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© </a:t>
            </a:r>
            <a:r>
              <a:rPr lang="zh-CN" altLang="en-US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上海移远通信技术股份有限公司</a:t>
            </a:r>
            <a:r>
              <a:rPr lang="en-US" altLang="zh-CN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. </a:t>
            </a:r>
            <a:r>
              <a:rPr lang="zh-CN" altLang="en-US" sz="1000" b="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itchFamily="34" charset="0"/>
              </a:rPr>
              <a:t>版权所有</a:t>
            </a:r>
            <a:endParaRPr lang="en-US" altLang="zh-CN" sz="1000" b="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02941" y="3352393"/>
            <a:ext cx="9086777" cy="434591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buNone/>
              <a:defRPr sz="21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zh-CN" altLang="en-US" dirty="0"/>
              <a:t>单击此处编辑母版副标题样式</a:t>
            </a:r>
            <a:endParaRPr lang="en-US" altLang="zh-CN" dirty="0"/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23024" y="2470389"/>
            <a:ext cx="9377214" cy="487099"/>
          </a:xfrm>
          <a:prstGeom prst="rect">
            <a:avLst/>
          </a:prstGeom>
        </p:spPr>
        <p:txBody>
          <a:bodyPr/>
          <a:lstStyle>
            <a:lvl1pPr algn="r">
              <a:defRPr sz="5400" b="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7168259" y="4713949"/>
            <a:ext cx="4338673" cy="285367"/>
          </a:xfrm>
          <a:prstGeom prst="rect">
            <a:avLst/>
          </a:prstGeom>
        </p:spPr>
        <p:txBody>
          <a:bodyPr anchor="ctr"/>
          <a:lstStyle>
            <a:lvl1pPr marL="414455" marR="0" indent="-414455" algn="r" defTabSz="1051655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168207" y="5075312"/>
            <a:ext cx="4338651" cy="280713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3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0CB191-D7AE-4533-A63D-1A3C4D8C6A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79" y="627021"/>
            <a:ext cx="2410335" cy="5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0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20"/>
          <p:cNvSpPr>
            <a:spLocks noGrp="1"/>
          </p:cNvSpPr>
          <p:nvPr>
            <p:ph type="title"/>
          </p:nvPr>
        </p:nvSpPr>
        <p:spPr>
          <a:xfrm>
            <a:off x="436056" y="500836"/>
            <a:ext cx="11062648" cy="2791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黑体" pitchFamily="2" charset="-122"/>
                <a:ea typeface="黑体" pitchFamily="2" charset="-122"/>
              </a:defRPr>
            </a:lvl1pPr>
          </a:lstStyle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3693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60"/>
            <a:ext cx="12190413" cy="6857828"/>
          </a:xfrm>
          <a:prstGeom prst="rect">
            <a:avLst/>
          </a:prstGeom>
        </p:spPr>
      </p:pic>
      <p:pic>
        <p:nvPicPr>
          <p:cNvPr id="8" name="Picture 20" descr="Graphical user interface, text&#10;&#10;Description automatically generated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8291" y="5605283"/>
            <a:ext cx="3017943" cy="1022344"/>
          </a:xfrm>
          <a:prstGeom prst="rect">
            <a:avLst/>
          </a:prstGeom>
        </p:spPr>
      </p:pic>
      <p:pic>
        <p:nvPicPr>
          <p:cNvPr id="9" name="Picture 18" descr="Logo&#10;&#10;Description automatically generated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17776" y="231962"/>
            <a:ext cx="2918458" cy="9886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43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16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982338" y="6192149"/>
            <a:ext cx="2087961" cy="707307"/>
          </a:xfrm>
          <a:prstGeom prst="rect">
            <a:avLst/>
          </a:prstGeom>
        </p:spPr>
      </p:pic>
      <p:pic>
        <p:nvPicPr>
          <p:cNvPr id="8" name="Picture 17" descr="A picture containing text, clipart&#10;&#10;Description automatically generated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724930" y="200419"/>
            <a:ext cx="2370546" cy="803035"/>
          </a:xfrm>
          <a:prstGeom prst="rect">
            <a:avLst/>
          </a:prstGeom>
        </p:spPr>
      </p:pic>
      <p:sp>
        <p:nvSpPr>
          <p:cNvPr id="9" name="Title 1"/>
          <p:cNvSpPr txBox="1"/>
          <p:nvPr userDrawn="1"/>
        </p:nvSpPr>
        <p:spPr>
          <a:xfrm>
            <a:off x="435999" y="6409466"/>
            <a:ext cx="11061208" cy="279227"/>
          </a:xfrm>
          <a:prstGeom prst="rect">
            <a:avLst/>
          </a:prstGeom>
        </p:spPr>
        <p:txBody>
          <a:bodyPr vert="horz" lIns="91428" tIns="45714" rIns="91428" bIns="4571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www.quectel.com</a:t>
            </a:r>
          </a:p>
        </p:txBody>
      </p:sp>
    </p:spTree>
    <p:extLst>
      <p:ext uri="{BB962C8B-B14F-4D97-AF65-F5344CB8AC3E}">
        <p14:creationId xmlns:p14="http://schemas.microsoft.com/office/powerpoint/2010/main" val="201944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3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17776" y="260984"/>
            <a:ext cx="2846600" cy="964300"/>
          </a:xfrm>
          <a:prstGeom prst="rect">
            <a:avLst/>
          </a:prstGeom>
        </p:spPr>
      </p:pic>
      <p:pic>
        <p:nvPicPr>
          <p:cNvPr id="56" name="Picture 14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8292" y="5576263"/>
            <a:ext cx="3017943" cy="1022343"/>
          </a:xfrm>
          <a:prstGeom prst="rect">
            <a:avLst/>
          </a:prstGeom>
        </p:spPr>
      </p:pic>
      <p:pic>
        <p:nvPicPr>
          <p:cNvPr id="57" name="Picture 8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1240" y="3905779"/>
            <a:ext cx="1959173" cy="1959882"/>
          </a:xfrm>
          <a:prstGeom prst="rect">
            <a:avLst/>
          </a:prstGeom>
        </p:spPr>
      </p:pic>
      <p:pic>
        <p:nvPicPr>
          <p:cNvPr id="58" name="Picture 6" descr="A picture containing person, outdoor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2526" y="5864047"/>
            <a:ext cx="995181" cy="995541"/>
          </a:xfrm>
          <a:prstGeom prst="rect">
            <a:avLst/>
          </a:prstGeom>
        </p:spPr>
      </p:pic>
      <p:pic>
        <p:nvPicPr>
          <p:cNvPr id="59" name="Picture 4" descr="A picture containing text, person, electronics&#10;&#10;Description automatically generated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3267" y="979940"/>
            <a:ext cx="1957559" cy="1958267"/>
          </a:xfrm>
          <a:prstGeom prst="rect">
            <a:avLst/>
          </a:prstGeom>
        </p:spPr>
      </p:pic>
      <p:sp>
        <p:nvSpPr>
          <p:cNvPr id="60" name="Rectangle 16"/>
          <p:cNvSpPr/>
          <p:nvPr userDrawn="1"/>
        </p:nvSpPr>
        <p:spPr>
          <a:xfrm>
            <a:off x="10231240" y="0"/>
            <a:ext cx="979586" cy="97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1" name="Rectangle 18"/>
          <p:cNvSpPr/>
          <p:nvPr userDrawn="1"/>
        </p:nvSpPr>
        <p:spPr>
          <a:xfrm>
            <a:off x="11210827" y="0"/>
            <a:ext cx="979586" cy="979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2" name="Rectangle 22"/>
          <p:cNvSpPr/>
          <p:nvPr userDrawn="1"/>
        </p:nvSpPr>
        <p:spPr>
          <a:xfrm>
            <a:off x="9743071" y="3923530"/>
            <a:ext cx="494637" cy="494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3" name="Rectangle 23"/>
          <p:cNvSpPr/>
          <p:nvPr userDrawn="1"/>
        </p:nvSpPr>
        <p:spPr>
          <a:xfrm>
            <a:off x="10231240" y="2934978"/>
            <a:ext cx="979586" cy="979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4" name="Rectangle 27"/>
          <p:cNvSpPr/>
          <p:nvPr userDrawn="1"/>
        </p:nvSpPr>
        <p:spPr>
          <a:xfrm>
            <a:off x="11200378" y="2934978"/>
            <a:ext cx="999164" cy="97994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5" name="Rectangle 28"/>
          <p:cNvSpPr/>
          <p:nvPr userDrawn="1"/>
        </p:nvSpPr>
        <p:spPr>
          <a:xfrm>
            <a:off x="11200378" y="5861735"/>
            <a:ext cx="999164" cy="997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6" name="Rectangle 29"/>
          <p:cNvSpPr/>
          <p:nvPr userDrawn="1"/>
        </p:nvSpPr>
        <p:spPr>
          <a:xfrm>
            <a:off x="10231240" y="5861735"/>
            <a:ext cx="999164" cy="997852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pic>
        <p:nvPicPr>
          <p:cNvPr id="67" name="Picture 31" descr="A picture containing outdoor&#10;&#10;Description automatically generated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4156" y="2937476"/>
            <a:ext cx="983550" cy="983906"/>
          </a:xfrm>
          <a:prstGeom prst="rect">
            <a:avLst/>
          </a:prstGeom>
        </p:spPr>
      </p:pic>
      <p:sp>
        <p:nvSpPr>
          <p:cNvPr id="68" name="Rectangle 32"/>
          <p:cNvSpPr/>
          <p:nvPr userDrawn="1"/>
        </p:nvSpPr>
        <p:spPr>
          <a:xfrm>
            <a:off x="11200378" y="1955039"/>
            <a:ext cx="999164" cy="979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9" name="Rectangle 33"/>
          <p:cNvSpPr/>
          <p:nvPr userDrawn="1"/>
        </p:nvSpPr>
        <p:spPr>
          <a:xfrm>
            <a:off x="9743071" y="485570"/>
            <a:ext cx="494637" cy="4948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70" name="矩形 69"/>
          <p:cNvSpPr/>
          <p:nvPr userDrawn="1"/>
        </p:nvSpPr>
        <p:spPr>
          <a:xfrm>
            <a:off x="217775" y="6360513"/>
            <a:ext cx="1600030" cy="414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pic>
        <p:nvPicPr>
          <p:cNvPr id="71" name="图片 7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81" y="979940"/>
            <a:ext cx="1958145" cy="1958853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69" y="3906222"/>
            <a:ext cx="1958145" cy="195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8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8ED22-CB60-4780-AF07-D365AD5D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462029-70A5-4D8D-ACDE-01E30868F2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05543D-4565-4E0A-8F78-100BA4AC78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6E8A42-F53F-4806-8025-73E662F8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1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8"/>
          <p:cNvSpPr>
            <a:spLocks noGrp="1"/>
          </p:cNvSpPr>
          <p:nvPr>
            <p:ph type="body" idx="1"/>
          </p:nvPr>
        </p:nvSpPr>
        <p:spPr bwMode="auto">
          <a:xfrm>
            <a:off x="436563" y="985838"/>
            <a:ext cx="11317287" cy="523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5165" tIns="52583" rIns="105165" bIns="525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dirty="0"/>
              <a:t>Textmasterformate durch Klicken bearbeiten</a:t>
            </a:r>
          </a:p>
          <a:p>
            <a:pPr lvl="1"/>
            <a:r>
              <a:rPr lang="de-DE" altLang="zh-CN" dirty="0"/>
              <a:t>Zweite Ebene</a:t>
            </a:r>
          </a:p>
          <a:p>
            <a:pPr lvl="2"/>
            <a:r>
              <a:rPr lang="de-DE" altLang="zh-CN" dirty="0"/>
              <a:t>Dritte Ebene</a:t>
            </a:r>
          </a:p>
          <a:p>
            <a:pPr lvl="3"/>
            <a:r>
              <a:rPr lang="de-DE" altLang="zh-CN" dirty="0"/>
              <a:t>Vierte Ebene</a:t>
            </a:r>
          </a:p>
          <a:p>
            <a:pPr lvl="4"/>
            <a:r>
              <a:rPr lang="de-DE" altLang="zh-CN" dirty="0"/>
              <a:t>Fünfte Ebene</a:t>
            </a:r>
          </a:p>
        </p:txBody>
      </p:sp>
      <p:sp>
        <p:nvSpPr>
          <p:cNvPr id="1028" name="标题占位符 20"/>
          <p:cNvSpPr>
            <a:spLocks noGrp="1"/>
          </p:cNvSpPr>
          <p:nvPr>
            <p:ph type="title"/>
          </p:nvPr>
        </p:nvSpPr>
        <p:spPr bwMode="auto">
          <a:xfrm>
            <a:off x="344488" y="500836"/>
            <a:ext cx="111537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5165" tIns="52583" rIns="105165" bIns="525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/>
              <a:t>Mastertitelformat</a:t>
            </a:r>
            <a:r>
              <a:rPr lang="en-US" altLang="zh-CN" dirty="0"/>
              <a:t> </a:t>
            </a:r>
            <a:r>
              <a:rPr lang="en-US" altLang="zh-CN" dirty="0" err="1"/>
              <a:t>bearbeiten</a:t>
            </a:r>
            <a:endParaRPr lang="en-US" altLang="zh-CN" dirty="0"/>
          </a:p>
        </p:txBody>
      </p:sp>
      <p:sp>
        <p:nvSpPr>
          <p:cNvPr id="7" name="TextBox 5"/>
          <p:cNvSpPr txBox="1"/>
          <p:nvPr/>
        </p:nvSpPr>
        <p:spPr>
          <a:xfrm>
            <a:off x="426452" y="6490624"/>
            <a:ext cx="5045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42925" indent="-1587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087438" indent="-3492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30363" indent="-5238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174875" indent="-7143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0" marR="0" indent="0" algn="l" defTabSz="10874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黑体" pitchFamily="49" charset="-122"/>
              </a:rPr>
              <a:t>Page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黑体" pitchFamily="49" charset="-122"/>
              </a:rPr>
              <a:t>     </a:t>
            </a:r>
          </a:p>
          <a:p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/>
        </p:nvSpPr>
        <p:spPr>
          <a:xfrm>
            <a:off x="694606" y="6473493"/>
            <a:ext cx="737616" cy="365210"/>
          </a:xfrm>
          <a:prstGeom prst="rect">
            <a:avLst/>
          </a:prstGeom>
        </p:spPr>
        <p:txBody>
          <a:bodyPr lIns="121917" tIns="60958" rIns="121917" bIns="60958"/>
          <a:lstStyle>
            <a:defPPr>
              <a:defRPr lang="zh-CN"/>
            </a:defPPr>
            <a:lvl1pPr algn="l" defTabSz="1087438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2">
                    <a:lumMod val="75000"/>
                  </a:schemeClr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542925" indent="-1587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1087438" indent="-34925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630363" indent="-5238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2174875" indent="-71438" algn="l" defTabSz="1087438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fld id="{0C913308-F349-4B6D-A68A-DD1791B4A57B}" type="slidenum">
              <a:rPr lang="zh-CN" altLang="en-US" sz="800" smtClean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cs typeface="Verdana" pitchFamily="34" charset="0"/>
              </a:rPr>
              <a:pPr/>
              <a:t>‹#›</a:t>
            </a:fld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F84CC1-28EA-4F16-A55E-EF2E3BD2548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385" y="484838"/>
            <a:ext cx="1846735" cy="3526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449" r:id="rId1"/>
    <p:sldLayoutId id="2147486445" r:id="rId2"/>
    <p:sldLayoutId id="2147486446" r:id="rId3"/>
    <p:sldLayoutId id="2147486462" r:id="rId4"/>
    <p:sldLayoutId id="2147486463" r:id="rId5"/>
    <p:sldLayoutId id="2147486464" r:id="rId6"/>
    <p:sldLayoutId id="2147486465" r:id="rId7"/>
    <p:sldLayoutId id="2147486467" r:id="rId8"/>
    <p:sldLayoutId id="2147486468" r:id="rId9"/>
    <p:sldLayoutId id="2147486485" r:id="rId10"/>
  </p:sldLayoutIdLst>
  <p:hf hdr="0"/>
  <p:txStyles>
    <p:titleStyle>
      <a:lvl1pPr algn="l" defTabSz="1087438" rtl="0" eaLnBrk="0" fontAlgn="base" hangingPunct="0">
        <a:spcBef>
          <a:spcPct val="0"/>
        </a:spcBef>
        <a:spcAft>
          <a:spcPct val="0"/>
        </a:spcAft>
        <a:tabLst>
          <a:tab pos="3676650" algn="l"/>
        </a:tabLst>
        <a:defRPr sz="2800" b="0" kern="1200">
          <a:solidFill>
            <a:schemeClr val="tx1">
              <a:lumMod val="75000"/>
              <a:lumOff val="25000"/>
            </a:schemeClr>
          </a:solidFill>
          <a:latin typeface="黑体" pitchFamily="2" charset="-122"/>
          <a:ea typeface="黑体" pitchFamily="2" charset="-122"/>
          <a:cs typeface="+mj-cs"/>
        </a:defRPr>
      </a:lvl1pPr>
      <a:lvl2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2pPr>
      <a:lvl3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3pPr>
      <a:lvl4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4pPr>
      <a:lvl5pPr algn="l" defTabSz="1087438" rtl="0" eaLnBrk="0" fontAlgn="base" hangingPunct="0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5pPr>
      <a:lvl6pPr marL="525828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6pPr>
      <a:lvl7pPr marL="1051655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7pPr>
      <a:lvl8pPr marL="1577483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8pPr>
      <a:lvl9pPr marL="2103311" algn="l" defTabSz="1088171" rtl="0" fontAlgn="base">
        <a:spcBef>
          <a:spcPct val="0"/>
        </a:spcBef>
        <a:spcAft>
          <a:spcPct val="0"/>
        </a:spcAft>
        <a:defRPr sz="2500" b="1">
          <a:solidFill>
            <a:srgbClr val="595959"/>
          </a:solidFill>
          <a:latin typeface="Arial" charset="0"/>
          <a:ea typeface="宋体" charset="-122"/>
        </a:defRPr>
      </a:lvl9pPr>
    </p:titleStyle>
    <p:bodyStyle>
      <a:lvl1pPr marL="409575" indent="-409575" algn="l" defTabSz="1087438" rtl="0" eaLnBrk="0" fontAlgn="base" hangingPunct="0">
        <a:spcBef>
          <a:spcPts val="613"/>
        </a:spcBef>
        <a:spcAft>
          <a:spcPct val="0"/>
        </a:spcAft>
        <a:buFont typeface="Arial" pitchFamily="34" charset="0"/>
        <a:buChar char="•"/>
        <a:defRPr sz="3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1pPr>
      <a:lvl2pPr marL="227013" indent="-223838" algn="l" defTabSz="1087438" rtl="0" eaLnBrk="0" fontAlgn="base" hangingPunct="0">
        <a:spcBef>
          <a:spcPts val="613"/>
        </a:spcBef>
        <a:spcAft>
          <a:spcPct val="0"/>
        </a:spcAft>
        <a:buClr>
          <a:srgbClr val="FF0000"/>
        </a:buClr>
        <a:buSzPct val="120000"/>
        <a:buFont typeface="Arial" pitchFamily="34" charset="0"/>
        <a:buChar char="▪"/>
        <a:defRPr sz="32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2pPr>
      <a:lvl3pPr marL="442913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3pPr>
      <a:lvl4pPr marL="658813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4pPr>
      <a:lvl5pPr marL="879475" indent="-211138" algn="l" defTabSz="1087438" rtl="0" eaLnBrk="0" fontAlgn="base" hangingPunct="0">
        <a:spcBef>
          <a:spcPts val="513"/>
        </a:spcBef>
        <a:spcAft>
          <a:spcPct val="0"/>
        </a:spcAft>
        <a:buClr>
          <a:srgbClr val="7F7F7F"/>
        </a:buClr>
        <a:buSzPct val="120000"/>
        <a:buFont typeface="Arial" pitchFamily="34" charset="0"/>
        <a:buChar char="▪"/>
        <a:defRPr sz="1700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Arial" pitchFamily="34" charset="0"/>
        </a:defRPr>
      </a:lvl5pPr>
      <a:lvl6pPr marL="2993274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06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38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0" indent="-272116" algn="l" defTabSz="10884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32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463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695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927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159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390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622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854" algn="l" defTabSz="10884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8B995-3DE7-E549-8BDA-3CE6F09CB4D9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FD34-BE30-DA4D-86BE-75D6D07FE4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95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87" r:id="rId1"/>
    <p:sldLayoutId id="2147486488" r:id="rId2"/>
    <p:sldLayoutId id="2147486489" r:id="rId3"/>
    <p:sldLayoutId id="2147486490" r:id="rId4"/>
    <p:sldLayoutId id="2147486491" r:id="rId5"/>
    <p:sldLayoutId id="2147486492" r:id="rId6"/>
    <p:sldLayoutId id="2147486493" r:id="rId7"/>
    <p:sldLayoutId id="2147486494" r:id="rId8"/>
    <p:sldLayoutId id="2147486495" r:id="rId9"/>
    <p:sldLayoutId id="2147486496" r:id="rId10"/>
    <p:sldLayoutId id="2147486497" r:id="rId11"/>
    <p:sldLayoutId id="2147486498" r:id="rId12"/>
    <p:sldLayoutId id="2147486499" r:id="rId13"/>
    <p:sldLayoutId id="2147486500" r:id="rId14"/>
    <p:sldLayoutId id="2147486501" r:id="rId15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quectel.com/" TargetMode="External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6" Type="http://schemas.openxmlformats.org/officeDocument/2006/relationships/hyperlink" Target="https://yiyuanznsb.tmall.com/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s://python.quectel.com/wik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info@quectel.com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hyperlink" Target="http://www.quectel.com/" TargetMode="External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quectel.com/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副标题 5">
            <a:extLst>
              <a:ext uri="{FF2B5EF4-FFF2-40B4-BE49-F238E27FC236}">
                <a16:creationId xmlns:a16="http://schemas.microsoft.com/office/drawing/2014/main" id="{CA41875A-56DA-D138-3A27-0DFCC7927CB0}"/>
              </a:ext>
            </a:extLst>
          </p:cNvPr>
          <p:cNvSpPr txBox="1">
            <a:spLocks/>
          </p:cNvSpPr>
          <p:nvPr/>
        </p:nvSpPr>
        <p:spPr>
          <a:xfrm>
            <a:off x="418426" y="4077866"/>
            <a:ext cx="9085858" cy="536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Quectel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  <a:cs typeface="Arial" panose="020B0604020202020204" pitchFamily="34" charset="0"/>
              </a:rPr>
              <a:t>QuecPython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6C469A7-8050-4EBF-BBF1-D9B1A971705E}"/>
              </a:ext>
            </a:extLst>
          </p:cNvPr>
          <p:cNvSpPr txBox="1"/>
          <p:nvPr/>
        </p:nvSpPr>
        <p:spPr>
          <a:xfrm>
            <a:off x="418426" y="2133650"/>
            <a:ext cx="8590334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5600" b="1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Smart Electricity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5600" b="1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Meter Solution </a:t>
            </a:r>
            <a:endParaRPr sz="5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21D37254-4E00-0219-7718-56A77B9A37D6}"/>
              </a:ext>
            </a:extLst>
          </p:cNvPr>
          <p:cNvGrpSpPr/>
          <p:nvPr/>
        </p:nvGrpSpPr>
        <p:grpSpPr>
          <a:xfrm>
            <a:off x="670008" y="1396665"/>
            <a:ext cx="10921774" cy="4699781"/>
            <a:chOff x="670096" y="1540749"/>
            <a:chExt cx="10923196" cy="470039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FCB3EE4-E2D2-057E-050A-3F5F39A47328}"/>
                </a:ext>
              </a:extLst>
            </p:cNvPr>
            <p:cNvSpPr/>
            <p:nvPr/>
          </p:nvSpPr>
          <p:spPr>
            <a:xfrm>
              <a:off x="670096" y="3849833"/>
              <a:ext cx="3640648" cy="239130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6807EB-488A-973B-9B5C-37A6E5FBE184}"/>
                </a:ext>
              </a:extLst>
            </p:cNvPr>
            <p:cNvSpPr/>
            <p:nvPr/>
          </p:nvSpPr>
          <p:spPr>
            <a:xfrm>
              <a:off x="670096" y="1540749"/>
              <a:ext cx="3640648" cy="21436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C7FCCA4-B783-3B44-03DE-71A01EC6224B}"/>
                </a:ext>
              </a:extLst>
            </p:cNvPr>
            <p:cNvSpPr/>
            <p:nvPr/>
          </p:nvSpPr>
          <p:spPr>
            <a:xfrm>
              <a:off x="7593410" y="3849833"/>
              <a:ext cx="3999882" cy="239130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69DDA2E-174E-FD87-DAA8-49990091B0AF}"/>
                </a:ext>
              </a:extLst>
            </p:cNvPr>
            <p:cNvSpPr/>
            <p:nvPr/>
          </p:nvSpPr>
          <p:spPr>
            <a:xfrm>
              <a:off x="7593410" y="1540749"/>
              <a:ext cx="3999882" cy="214364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A69CB6B-601E-4602-8717-EF3298A1D92E}"/>
                </a:ext>
              </a:extLst>
            </p:cNvPr>
            <p:cNvSpPr/>
            <p:nvPr/>
          </p:nvSpPr>
          <p:spPr>
            <a:xfrm>
              <a:off x="4080750" y="1770743"/>
              <a:ext cx="3827300" cy="3827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C3AC283-C377-14E0-96C3-64FC92EA49AB}"/>
                </a:ext>
              </a:extLst>
            </p:cNvPr>
            <p:cNvSpPr/>
            <p:nvPr/>
          </p:nvSpPr>
          <p:spPr>
            <a:xfrm>
              <a:off x="4308507" y="1998500"/>
              <a:ext cx="3371786" cy="33717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prstClr val="white"/>
                </a:solidFill>
                <a:latin typeface="Arial" panose="020B0604020202020204"/>
                <a:ea typeface="黑体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CFBEAA61-52C0-2511-DC16-8392AA473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5372" y="2698635"/>
              <a:ext cx="2569028" cy="1460730"/>
            </a:xfrm>
            <a:prstGeom prst="rect">
              <a:avLst/>
            </a:prstGeom>
          </p:spPr>
        </p:pic>
      </p:grpSp>
      <p:sp>
        <p:nvSpPr>
          <p:cNvPr id="5" name="矩形 48">
            <a:extLst>
              <a:ext uri="{FF2B5EF4-FFF2-40B4-BE49-F238E27FC236}">
                <a16:creationId xmlns:a16="http://schemas.microsoft.com/office/drawing/2014/main" id="{63AC0C9C-525F-449D-0451-034BADA3E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955" y="1910527"/>
            <a:ext cx="1774713" cy="107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3674" fontAlgn="auto"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BG95</a:t>
            </a:r>
            <a:r>
              <a:rPr lang="de-DE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 </a:t>
            </a: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series</a:t>
            </a:r>
            <a:r>
              <a:rPr lang="en-US" altLang="zh-CN" sz="1600" b="1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#</a:t>
            </a:r>
            <a:endParaRPr lang="de-DE" altLang="en-US" sz="1600" b="1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/>
              <a:ea typeface="黑体"/>
              <a:cs typeface="+mn-ea"/>
              <a:sym typeface="+mn-lt"/>
            </a:endParaRP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Qualcomm MDM9205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19.9x23.6 mm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LGA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NB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F12935-B03F-FA39-D5B3-750582222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81" y="1758732"/>
            <a:ext cx="1189422" cy="1419231"/>
          </a:xfrm>
          <a:prstGeom prst="rect">
            <a:avLst/>
          </a:prstGeom>
        </p:spPr>
      </p:pic>
      <p:sp>
        <p:nvSpPr>
          <p:cNvPr id="16" name="矩形 48">
            <a:extLst>
              <a:ext uri="{FF2B5EF4-FFF2-40B4-BE49-F238E27FC236}">
                <a16:creationId xmlns:a16="http://schemas.microsoft.com/office/drawing/2014/main" id="{5CB6F662-A72B-205B-9479-F834EE3A3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782" y="1954313"/>
            <a:ext cx="1777477" cy="12001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3674" fontAlgn="auto"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EC</a:t>
            </a: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200A-EU/AU</a:t>
            </a:r>
            <a:endParaRPr lang="de-DE" altLang="en-US" sz="1600" b="1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/>
              <a:ea typeface="黑体"/>
              <a:cs typeface="+mn-ea"/>
              <a:sym typeface="+mn-lt"/>
            </a:endParaRP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ASR 1803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32x29 mm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LCC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4G+3G+2G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/>
              <a:ea typeface="黑体"/>
              <a:cs typeface="+mn-ea"/>
              <a:sym typeface="+mn-lt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3F7EEB9-FBAE-6BCA-0ABB-0BDAAB68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9011" r="9011"/>
          <a:stretch>
            <a:fillRect/>
          </a:stretch>
        </p:blipFill>
        <p:spPr bwMode="auto">
          <a:xfrm>
            <a:off x="7720393" y="1616839"/>
            <a:ext cx="1766217" cy="168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000"/>
                  </a:outerShdw>
                </a:effectLst>
              </a14:hiddenEffects>
            </a:ext>
          </a:extLst>
        </p:spPr>
      </p:pic>
      <p:sp>
        <p:nvSpPr>
          <p:cNvPr id="23" name="矩形 48">
            <a:extLst>
              <a:ext uri="{FF2B5EF4-FFF2-40B4-BE49-F238E27FC236}">
                <a16:creationId xmlns:a16="http://schemas.microsoft.com/office/drawing/2014/main" id="{71293186-50FB-06C8-B00D-B74E1BDF5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956" y="4414417"/>
            <a:ext cx="1625636" cy="107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3674" fontAlgn="auto"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de-DE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EG91</a:t>
            </a: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2N-EN</a:t>
            </a:r>
            <a:endParaRPr lang="de-DE" altLang="en-US" sz="1600" b="1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/>
              <a:ea typeface="黑体"/>
              <a:cs typeface="+mn-ea"/>
              <a:sym typeface="+mn-lt"/>
            </a:endParaRP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ASR1603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FF: 25x29 mm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LGA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4G+2G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9436AC6-DB1B-B5F9-C3C0-A8FB4EDD9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656" y="4273053"/>
            <a:ext cx="1350248" cy="1346760"/>
          </a:xfrm>
          <a:prstGeom prst="rect">
            <a:avLst/>
          </a:prstGeom>
        </p:spPr>
      </p:pic>
      <p:sp>
        <p:nvSpPr>
          <p:cNvPr id="26" name="矩形 48">
            <a:extLst>
              <a:ext uri="{FF2B5EF4-FFF2-40B4-BE49-F238E27FC236}">
                <a16:creationId xmlns:a16="http://schemas.microsoft.com/office/drawing/2014/main" id="{F91C8339-83EE-AD3E-120E-3543C34A1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6610" y="4407893"/>
            <a:ext cx="1625636" cy="10770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3674" fontAlgn="auto"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de-DE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EC200</a:t>
            </a:r>
            <a:r>
              <a:rPr lang="en-US" altLang="zh-CN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U-EU</a:t>
            </a:r>
            <a:endParaRPr lang="de-DE" altLang="en-US" sz="1600" b="1" baseline="30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/>
              <a:ea typeface="黑体"/>
              <a:cs typeface="+mn-ea"/>
              <a:sym typeface="+mn-lt"/>
            </a:endParaRP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Unisoc 8910DM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FF: 31x28 mm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Pin EC2x/ EC200T/</a:t>
            </a:r>
          </a:p>
          <a:p>
            <a:pPr marL="71748" indent="-71748" defTabSz="913674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▪"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/>
                <a:ea typeface="黑体"/>
                <a:cs typeface="+mn-ea"/>
                <a:sym typeface="+mn-lt"/>
              </a:rPr>
              <a:t>4G+2G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67C3B48-539E-5408-B80F-2FF0A0D218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96" y="4167510"/>
            <a:ext cx="1802838" cy="1623395"/>
          </a:xfrm>
          <a:prstGeom prst="rect">
            <a:avLst/>
          </a:prstGeom>
        </p:spPr>
      </p:pic>
      <p:sp>
        <p:nvSpPr>
          <p:cNvPr id="28" name="标题 2">
            <a:extLst>
              <a:ext uri="{FF2B5EF4-FFF2-40B4-BE49-F238E27FC236}">
                <a16:creationId xmlns:a16="http://schemas.microsoft.com/office/drawing/2014/main" id="{0155D5EC-BE09-C03E-4099-99F1D05D305E}"/>
              </a:ext>
            </a:extLst>
          </p:cNvPr>
          <p:cNvSpPr txBox="1">
            <a:spLocks/>
          </p:cNvSpPr>
          <p:nvPr/>
        </p:nvSpPr>
        <p:spPr>
          <a:xfrm>
            <a:off x="509054" y="402126"/>
            <a:ext cx="10514231" cy="5200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09" fontAlgn="auto">
              <a:spcAft>
                <a:spcPts val="0"/>
              </a:spcAft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Modules in Mass Production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025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>
            <a:extLst>
              <a:ext uri="{FF2B5EF4-FFF2-40B4-BE49-F238E27FC236}">
                <a16:creationId xmlns:a16="http://schemas.microsoft.com/office/drawing/2014/main" id="{EB994C69-65C2-580F-90D5-69D29C0717FE}"/>
              </a:ext>
            </a:extLst>
          </p:cNvPr>
          <p:cNvSpPr txBox="1">
            <a:spLocks/>
          </p:cNvSpPr>
          <p:nvPr/>
        </p:nvSpPr>
        <p:spPr>
          <a:xfrm>
            <a:off x="364431" y="345952"/>
            <a:ext cx="10514231" cy="5200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09" fontAlgn="auto">
              <a:spcAft>
                <a:spcPts val="0"/>
              </a:spcAft>
              <a:defRPr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Successful Cases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31079862-BBBC-88D9-F262-9101F61C6018}"/>
              </a:ext>
            </a:extLst>
          </p:cNvPr>
          <p:cNvGrpSpPr/>
          <p:nvPr/>
        </p:nvGrpSpPr>
        <p:grpSpPr>
          <a:xfrm>
            <a:off x="1427145" y="442509"/>
            <a:ext cx="5372904" cy="6301554"/>
            <a:chOff x="3201988" y="47625"/>
            <a:chExt cx="5786438" cy="6786563"/>
          </a:xfrm>
          <a:solidFill>
            <a:schemeClr val="tx1">
              <a:lumMod val="50000"/>
              <a:lumOff val="50000"/>
              <a:alpha val="20000"/>
            </a:schemeClr>
          </a:solidFill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82B48C7C-8E0E-394D-92B4-0ECBC435A846}"/>
                </a:ext>
              </a:extLst>
            </p:cNvPr>
            <p:cNvGrpSpPr/>
            <p:nvPr/>
          </p:nvGrpSpPr>
          <p:grpSpPr>
            <a:xfrm>
              <a:off x="3979863" y="6545263"/>
              <a:ext cx="762000" cy="285750"/>
              <a:chOff x="3979863" y="6545263"/>
              <a:chExt cx="762000" cy="285750"/>
            </a:xfrm>
            <a:grpFill/>
          </p:grpSpPr>
          <p:sp>
            <p:nvSpPr>
              <p:cNvPr id="184" name="任意多边形 86">
                <a:extLst>
                  <a:ext uri="{FF2B5EF4-FFF2-40B4-BE49-F238E27FC236}">
                    <a16:creationId xmlns:a16="http://schemas.microsoft.com/office/drawing/2014/main" id="{46BA6C6F-80F1-3D9C-BEAC-43A9ED99994A}"/>
                  </a:ext>
                </a:extLst>
              </p:cNvPr>
              <p:cNvSpPr/>
              <p:nvPr/>
            </p:nvSpPr>
            <p:spPr bwMode="auto">
              <a:xfrm>
                <a:off x="4221163" y="6545263"/>
                <a:ext cx="12700" cy="33338"/>
              </a:xfrm>
              <a:custGeom>
                <a:avLst/>
                <a:gdLst>
                  <a:gd name="T0" fmla="*/ 0 w 9"/>
                  <a:gd name="T1" fmla="*/ 3 h 22"/>
                  <a:gd name="T2" fmla="*/ 0 w 9"/>
                  <a:gd name="T3" fmla="*/ 2 h 22"/>
                  <a:gd name="T4" fmla="*/ 6 w 9"/>
                  <a:gd name="T5" fmla="*/ 0 h 22"/>
                  <a:gd name="T6" fmla="*/ 6 w 9"/>
                  <a:gd name="T7" fmla="*/ 19 h 22"/>
                  <a:gd name="T8" fmla="*/ 6 w 9"/>
                  <a:gd name="T9" fmla="*/ 21 h 22"/>
                  <a:gd name="T10" fmla="*/ 6 w 9"/>
                  <a:gd name="T11" fmla="*/ 21 h 22"/>
                  <a:gd name="T12" fmla="*/ 7 w 9"/>
                  <a:gd name="T13" fmla="*/ 21 h 22"/>
                  <a:gd name="T14" fmla="*/ 9 w 9"/>
                  <a:gd name="T15" fmla="*/ 22 h 22"/>
                  <a:gd name="T16" fmla="*/ 9 w 9"/>
                  <a:gd name="T17" fmla="*/ 22 h 22"/>
                  <a:gd name="T18" fmla="*/ 0 w 9"/>
                  <a:gd name="T19" fmla="*/ 22 h 22"/>
                  <a:gd name="T20" fmla="*/ 0 w 9"/>
                  <a:gd name="T21" fmla="*/ 22 h 22"/>
                  <a:gd name="T22" fmla="*/ 1 w 9"/>
                  <a:gd name="T23" fmla="*/ 21 h 22"/>
                  <a:gd name="T24" fmla="*/ 2 w 9"/>
                  <a:gd name="T25" fmla="*/ 21 h 22"/>
                  <a:gd name="T26" fmla="*/ 3 w 9"/>
                  <a:gd name="T27" fmla="*/ 21 h 22"/>
                  <a:gd name="T28" fmla="*/ 3 w 9"/>
                  <a:gd name="T29" fmla="*/ 20 h 22"/>
                  <a:gd name="T30" fmla="*/ 3 w 9"/>
                  <a:gd name="T31" fmla="*/ 19 h 22"/>
                  <a:gd name="T32" fmla="*/ 3 w 9"/>
                  <a:gd name="T33" fmla="*/ 5 h 22"/>
                  <a:gd name="T34" fmla="*/ 3 w 9"/>
                  <a:gd name="T35" fmla="*/ 4 h 22"/>
                  <a:gd name="T36" fmla="*/ 3 w 9"/>
                  <a:gd name="T37" fmla="*/ 3 h 22"/>
                  <a:gd name="T38" fmla="*/ 2 w 9"/>
                  <a:gd name="T39" fmla="*/ 3 h 22"/>
                  <a:gd name="T40" fmla="*/ 1 w 9"/>
                  <a:gd name="T41" fmla="*/ 3 h 22"/>
                  <a:gd name="T42" fmla="*/ 0 w 9"/>
                  <a:gd name="T43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22">
                    <a:moveTo>
                      <a:pt x="0" y="3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2"/>
                      <a:pt x="1" y="22"/>
                      <a:pt x="1" y="21"/>
                    </a:cubicBezTo>
                    <a:cubicBezTo>
                      <a:pt x="1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3" y="21"/>
                    </a:cubicBezTo>
                    <a:cubicBezTo>
                      <a:pt x="3" y="21"/>
                      <a:pt x="3" y="21"/>
                      <a:pt x="3" y="20"/>
                    </a:cubicBezTo>
                    <a:cubicBezTo>
                      <a:pt x="3" y="20"/>
                      <a:pt x="3" y="20"/>
                      <a:pt x="3" y="19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85" name="任意多边形 87">
                <a:extLst>
                  <a:ext uri="{FF2B5EF4-FFF2-40B4-BE49-F238E27FC236}">
                    <a16:creationId xmlns:a16="http://schemas.microsoft.com/office/drawing/2014/main" id="{FA3FEBBC-F961-48D2-B192-DB8186FB3D66}"/>
                  </a:ext>
                </a:extLst>
              </p:cNvPr>
              <p:cNvSpPr/>
              <p:nvPr/>
            </p:nvSpPr>
            <p:spPr bwMode="auto">
              <a:xfrm>
                <a:off x="4260850" y="6551613"/>
                <a:ext cx="4763" cy="22225"/>
              </a:xfrm>
              <a:custGeom>
                <a:avLst/>
                <a:gdLst>
                  <a:gd name="T0" fmla="*/ 0 w 3"/>
                  <a:gd name="T1" fmla="*/ 2 h 15"/>
                  <a:gd name="T2" fmla="*/ 0 w 3"/>
                  <a:gd name="T3" fmla="*/ 1 h 15"/>
                  <a:gd name="T4" fmla="*/ 1 w 3"/>
                  <a:gd name="T5" fmla="*/ 0 h 15"/>
                  <a:gd name="T6" fmla="*/ 3 w 3"/>
                  <a:gd name="T7" fmla="*/ 1 h 15"/>
                  <a:gd name="T8" fmla="*/ 3 w 3"/>
                  <a:gd name="T9" fmla="*/ 2 h 15"/>
                  <a:gd name="T10" fmla="*/ 3 w 3"/>
                  <a:gd name="T11" fmla="*/ 3 h 15"/>
                  <a:gd name="T12" fmla="*/ 1 w 3"/>
                  <a:gd name="T13" fmla="*/ 4 h 15"/>
                  <a:gd name="T14" fmla="*/ 0 w 3"/>
                  <a:gd name="T15" fmla="*/ 3 h 15"/>
                  <a:gd name="T16" fmla="*/ 0 w 3"/>
                  <a:gd name="T17" fmla="*/ 2 h 15"/>
                  <a:gd name="T18" fmla="*/ 0 w 3"/>
                  <a:gd name="T19" fmla="*/ 13 h 15"/>
                  <a:gd name="T20" fmla="*/ 0 w 3"/>
                  <a:gd name="T21" fmla="*/ 12 h 15"/>
                  <a:gd name="T22" fmla="*/ 1 w 3"/>
                  <a:gd name="T23" fmla="*/ 11 h 15"/>
                  <a:gd name="T24" fmla="*/ 3 w 3"/>
                  <a:gd name="T25" fmla="*/ 12 h 15"/>
                  <a:gd name="T26" fmla="*/ 3 w 3"/>
                  <a:gd name="T27" fmla="*/ 13 h 15"/>
                  <a:gd name="T28" fmla="*/ 3 w 3"/>
                  <a:gd name="T29" fmla="*/ 14 h 15"/>
                  <a:gd name="T30" fmla="*/ 1 w 3"/>
                  <a:gd name="T31" fmla="*/ 15 h 15"/>
                  <a:gd name="T32" fmla="*/ 0 w 3"/>
                  <a:gd name="T33" fmla="*/ 14 h 15"/>
                  <a:gd name="T34" fmla="*/ 0 w 3"/>
                  <a:gd name="T3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" h="15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lose/>
                    <a:moveTo>
                      <a:pt x="0" y="13"/>
                    </a:moveTo>
                    <a:cubicBezTo>
                      <a:pt x="0" y="13"/>
                      <a:pt x="0" y="12"/>
                      <a:pt x="0" y="12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3" y="12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1" y="15"/>
                      <a:pt x="0" y="15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86" name="任意多边形 88">
                <a:extLst>
                  <a:ext uri="{FF2B5EF4-FFF2-40B4-BE49-F238E27FC236}">
                    <a16:creationId xmlns:a16="http://schemas.microsoft.com/office/drawing/2014/main" id="{84E7E9EB-90DF-2F3E-0391-EDA81BCEE0F3}"/>
                  </a:ext>
                </a:extLst>
              </p:cNvPr>
              <p:cNvSpPr/>
              <p:nvPr/>
            </p:nvSpPr>
            <p:spPr bwMode="auto">
              <a:xfrm>
                <a:off x="4292600" y="6545263"/>
                <a:ext cx="12700" cy="33338"/>
              </a:xfrm>
              <a:custGeom>
                <a:avLst/>
                <a:gdLst>
                  <a:gd name="T0" fmla="*/ 0 w 9"/>
                  <a:gd name="T1" fmla="*/ 3 h 22"/>
                  <a:gd name="T2" fmla="*/ 0 w 9"/>
                  <a:gd name="T3" fmla="*/ 2 h 22"/>
                  <a:gd name="T4" fmla="*/ 6 w 9"/>
                  <a:gd name="T5" fmla="*/ 0 h 22"/>
                  <a:gd name="T6" fmla="*/ 6 w 9"/>
                  <a:gd name="T7" fmla="*/ 19 h 22"/>
                  <a:gd name="T8" fmla="*/ 6 w 9"/>
                  <a:gd name="T9" fmla="*/ 21 h 22"/>
                  <a:gd name="T10" fmla="*/ 6 w 9"/>
                  <a:gd name="T11" fmla="*/ 21 h 22"/>
                  <a:gd name="T12" fmla="*/ 7 w 9"/>
                  <a:gd name="T13" fmla="*/ 21 h 22"/>
                  <a:gd name="T14" fmla="*/ 9 w 9"/>
                  <a:gd name="T15" fmla="*/ 22 h 22"/>
                  <a:gd name="T16" fmla="*/ 9 w 9"/>
                  <a:gd name="T17" fmla="*/ 22 h 22"/>
                  <a:gd name="T18" fmla="*/ 0 w 9"/>
                  <a:gd name="T19" fmla="*/ 22 h 22"/>
                  <a:gd name="T20" fmla="*/ 0 w 9"/>
                  <a:gd name="T21" fmla="*/ 22 h 22"/>
                  <a:gd name="T22" fmla="*/ 1 w 9"/>
                  <a:gd name="T23" fmla="*/ 21 h 22"/>
                  <a:gd name="T24" fmla="*/ 2 w 9"/>
                  <a:gd name="T25" fmla="*/ 21 h 22"/>
                  <a:gd name="T26" fmla="*/ 3 w 9"/>
                  <a:gd name="T27" fmla="*/ 21 h 22"/>
                  <a:gd name="T28" fmla="*/ 3 w 9"/>
                  <a:gd name="T29" fmla="*/ 20 h 22"/>
                  <a:gd name="T30" fmla="*/ 3 w 9"/>
                  <a:gd name="T31" fmla="*/ 19 h 22"/>
                  <a:gd name="T32" fmla="*/ 3 w 9"/>
                  <a:gd name="T33" fmla="*/ 5 h 22"/>
                  <a:gd name="T34" fmla="*/ 3 w 9"/>
                  <a:gd name="T35" fmla="*/ 4 h 22"/>
                  <a:gd name="T36" fmla="*/ 3 w 9"/>
                  <a:gd name="T37" fmla="*/ 3 h 22"/>
                  <a:gd name="T38" fmla="*/ 2 w 9"/>
                  <a:gd name="T39" fmla="*/ 3 h 22"/>
                  <a:gd name="T40" fmla="*/ 1 w 9"/>
                  <a:gd name="T41" fmla="*/ 3 h 22"/>
                  <a:gd name="T42" fmla="*/ 0 w 9"/>
                  <a:gd name="T43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22">
                    <a:moveTo>
                      <a:pt x="0" y="3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2"/>
                      <a:pt x="1" y="22"/>
                      <a:pt x="1" y="21"/>
                    </a:cubicBezTo>
                    <a:cubicBezTo>
                      <a:pt x="1" y="21"/>
                      <a:pt x="2" y="21"/>
                      <a:pt x="2" y="21"/>
                    </a:cubicBezTo>
                    <a:cubicBezTo>
                      <a:pt x="2" y="21"/>
                      <a:pt x="2" y="21"/>
                      <a:pt x="3" y="21"/>
                    </a:cubicBezTo>
                    <a:cubicBezTo>
                      <a:pt x="3" y="21"/>
                      <a:pt x="3" y="21"/>
                      <a:pt x="3" y="20"/>
                    </a:cubicBezTo>
                    <a:cubicBezTo>
                      <a:pt x="3" y="20"/>
                      <a:pt x="3" y="20"/>
                      <a:pt x="3" y="19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87" name="任意多边形 89">
                <a:extLst>
                  <a:ext uri="{FF2B5EF4-FFF2-40B4-BE49-F238E27FC236}">
                    <a16:creationId xmlns:a16="http://schemas.microsoft.com/office/drawing/2014/main" id="{0172EAEB-01C8-F4FC-2774-ADCD1602E9AD}"/>
                  </a:ext>
                </a:extLst>
              </p:cNvPr>
              <p:cNvSpPr/>
              <p:nvPr/>
            </p:nvSpPr>
            <p:spPr bwMode="auto">
              <a:xfrm>
                <a:off x="4311650" y="6545263"/>
                <a:ext cx="22225" cy="33338"/>
              </a:xfrm>
              <a:custGeom>
                <a:avLst/>
                <a:gdLst>
                  <a:gd name="T0" fmla="*/ 0 w 14"/>
                  <a:gd name="T1" fmla="*/ 16 h 21"/>
                  <a:gd name="T2" fmla="*/ 0 w 14"/>
                  <a:gd name="T3" fmla="*/ 14 h 21"/>
                  <a:gd name="T4" fmla="*/ 9 w 14"/>
                  <a:gd name="T5" fmla="*/ 0 h 21"/>
                  <a:gd name="T6" fmla="*/ 11 w 14"/>
                  <a:gd name="T7" fmla="*/ 0 h 21"/>
                  <a:gd name="T8" fmla="*/ 11 w 14"/>
                  <a:gd name="T9" fmla="*/ 14 h 21"/>
                  <a:gd name="T10" fmla="*/ 14 w 14"/>
                  <a:gd name="T11" fmla="*/ 14 h 21"/>
                  <a:gd name="T12" fmla="*/ 14 w 14"/>
                  <a:gd name="T13" fmla="*/ 16 h 21"/>
                  <a:gd name="T14" fmla="*/ 11 w 14"/>
                  <a:gd name="T15" fmla="*/ 16 h 21"/>
                  <a:gd name="T16" fmla="*/ 11 w 14"/>
                  <a:gd name="T17" fmla="*/ 21 h 21"/>
                  <a:gd name="T18" fmla="*/ 8 w 14"/>
                  <a:gd name="T19" fmla="*/ 21 h 21"/>
                  <a:gd name="T20" fmla="*/ 8 w 14"/>
                  <a:gd name="T21" fmla="*/ 16 h 21"/>
                  <a:gd name="T22" fmla="*/ 0 w 14"/>
                  <a:gd name="T23" fmla="*/ 16 h 21"/>
                  <a:gd name="T24" fmla="*/ 0 w 14"/>
                  <a:gd name="T25" fmla="*/ 16 h 21"/>
                  <a:gd name="T26" fmla="*/ 2 w 14"/>
                  <a:gd name="T27" fmla="*/ 14 h 21"/>
                  <a:gd name="T28" fmla="*/ 8 w 14"/>
                  <a:gd name="T29" fmla="*/ 14 h 21"/>
                  <a:gd name="T30" fmla="*/ 8 w 14"/>
                  <a:gd name="T31" fmla="*/ 3 h 21"/>
                  <a:gd name="T32" fmla="*/ 2 w 14"/>
                  <a:gd name="T33" fmla="*/ 14 h 21"/>
                  <a:gd name="T34" fmla="*/ 2 w 14"/>
                  <a:gd name="T35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" h="21">
                    <a:moveTo>
                      <a:pt x="0" y="16"/>
                    </a:moveTo>
                    <a:lnTo>
                      <a:pt x="0" y="14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14"/>
                    </a:lnTo>
                    <a:lnTo>
                      <a:pt x="14" y="14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11" y="21"/>
                    </a:lnTo>
                    <a:lnTo>
                      <a:pt x="8" y="21"/>
                    </a:lnTo>
                    <a:lnTo>
                      <a:pt x="8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  <a:moveTo>
                      <a:pt x="2" y="14"/>
                    </a:moveTo>
                    <a:lnTo>
                      <a:pt x="8" y="14"/>
                    </a:lnTo>
                    <a:lnTo>
                      <a:pt x="8" y="3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88" name="任意多边形 90">
                <a:extLst>
                  <a:ext uri="{FF2B5EF4-FFF2-40B4-BE49-F238E27FC236}">
                    <a16:creationId xmlns:a16="http://schemas.microsoft.com/office/drawing/2014/main" id="{7DB299B1-1F49-DD0D-1DE7-0B7AED276E40}"/>
                  </a:ext>
                </a:extLst>
              </p:cNvPr>
              <p:cNvSpPr/>
              <p:nvPr/>
            </p:nvSpPr>
            <p:spPr bwMode="auto">
              <a:xfrm>
                <a:off x="4349750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1 w 14"/>
                  <a:gd name="T3" fmla="*/ 8 h 22"/>
                  <a:gd name="T4" fmla="*/ 1 w 14"/>
                  <a:gd name="T5" fmla="*/ 5 h 22"/>
                  <a:gd name="T6" fmla="*/ 2 w 14"/>
                  <a:gd name="T7" fmla="*/ 3 h 22"/>
                  <a:gd name="T8" fmla="*/ 3 w 14"/>
                  <a:gd name="T9" fmla="*/ 2 h 22"/>
                  <a:gd name="T10" fmla="*/ 5 w 14"/>
                  <a:gd name="T11" fmla="*/ 0 h 22"/>
                  <a:gd name="T12" fmla="*/ 7 w 14"/>
                  <a:gd name="T13" fmla="*/ 0 h 22"/>
                  <a:gd name="T14" fmla="*/ 9 w 14"/>
                  <a:gd name="T15" fmla="*/ 0 h 22"/>
                  <a:gd name="T16" fmla="*/ 11 w 14"/>
                  <a:gd name="T17" fmla="*/ 1 h 22"/>
                  <a:gd name="T18" fmla="*/ 12 w 14"/>
                  <a:gd name="T19" fmla="*/ 2 h 22"/>
                  <a:gd name="T20" fmla="*/ 13 w 14"/>
                  <a:gd name="T21" fmla="*/ 4 h 22"/>
                  <a:gd name="T22" fmla="*/ 14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4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1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4 w 14"/>
                  <a:gd name="T43" fmla="*/ 21 h 22"/>
                  <a:gd name="T44" fmla="*/ 3 w 14"/>
                  <a:gd name="T45" fmla="*/ 20 h 22"/>
                  <a:gd name="T46" fmla="*/ 2 w 14"/>
                  <a:gd name="T47" fmla="*/ 18 h 22"/>
                  <a:gd name="T48" fmla="*/ 1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1 w 14"/>
                  <a:gd name="T63" fmla="*/ 17 h 22"/>
                  <a:gd name="T64" fmla="*/ 11 w 14"/>
                  <a:gd name="T65" fmla="*/ 14 h 22"/>
                  <a:gd name="T66" fmla="*/ 11 w 14"/>
                  <a:gd name="T67" fmla="*/ 11 h 22"/>
                  <a:gd name="T68" fmla="*/ 11 w 14"/>
                  <a:gd name="T69" fmla="*/ 7 h 22"/>
                  <a:gd name="T70" fmla="*/ 11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6 w 14"/>
                  <a:gd name="T81" fmla="*/ 1 h 22"/>
                  <a:gd name="T82" fmla="*/ 5 w 14"/>
                  <a:gd name="T83" fmla="*/ 2 h 22"/>
                  <a:gd name="T84" fmla="*/ 4 w 14"/>
                  <a:gd name="T85" fmla="*/ 3 h 22"/>
                  <a:gd name="T86" fmla="*/ 4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4 w 14"/>
                  <a:gd name="T95" fmla="*/ 18 h 22"/>
                  <a:gd name="T96" fmla="*/ 5 w 14"/>
                  <a:gd name="T97" fmla="*/ 20 h 22"/>
                  <a:gd name="T98" fmla="*/ 6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1" y="8"/>
                    </a:cubicBezTo>
                    <a:cubicBezTo>
                      <a:pt x="1" y="7"/>
                      <a:pt x="1" y="6"/>
                      <a:pt x="1" y="5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8" y="0"/>
                      <a:pt x="8" y="0"/>
                      <a:pt x="9" y="0"/>
                    </a:cubicBezTo>
                    <a:cubicBezTo>
                      <a:pt x="10" y="0"/>
                      <a:pt x="10" y="1"/>
                      <a:pt x="11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3" y="4"/>
                      <a:pt x="13" y="4"/>
                    </a:cubicBezTo>
                    <a:cubicBezTo>
                      <a:pt x="13" y="5"/>
                      <a:pt x="14" y="6"/>
                      <a:pt x="14" y="7"/>
                    </a:cubicBezTo>
                    <a:cubicBezTo>
                      <a:pt x="14" y="8"/>
                      <a:pt x="14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6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20"/>
                      <a:pt x="11" y="20"/>
                      <a:pt x="11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2"/>
                      <a:pt x="8" y="22"/>
                      <a:pt x="7" y="22"/>
                    </a:cubicBezTo>
                    <a:cubicBezTo>
                      <a:pt x="7" y="22"/>
                      <a:pt x="6" y="22"/>
                      <a:pt x="5" y="22"/>
                    </a:cubicBezTo>
                    <a:cubicBezTo>
                      <a:pt x="5" y="22"/>
                      <a:pt x="4" y="22"/>
                      <a:pt x="4" y="21"/>
                    </a:cubicBezTo>
                    <a:cubicBezTo>
                      <a:pt x="3" y="21"/>
                      <a:pt x="3" y="20"/>
                      <a:pt x="3" y="20"/>
                    </a:cubicBezTo>
                    <a:cubicBezTo>
                      <a:pt x="2" y="19"/>
                      <a:pt x="2" y="19"/>
                      <a:pt x="2" y="18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0" y="19"/>
                      <a:pt x="11" y="18"/>
                      <a:pt x="11" y="17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1" y="9"/>
                      <a:pt x="11" y="8"/>
                      <a:pt x="11" y="7"/>
                    </a:cubicBezTo>
                    <a:cubicBezTo>
                      <a:pt x="11" y="7"/>
                      <a:pt x="11" y="6"/>
                      <a:pt x="11" y="5"/>
                    </a:cubicBezTo>
                    <a:cubicBezTo>
                      <a:pt x="11" y="5"/>
                      <a:pt x="10" y="4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4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4" y="17"/>
                      <a:pt x="4" y="18"/>
                    </a:cubicBezTo>
                    <a:cubicBezTo>
                      <a:pt x="4" y="18"/>
                      <a:pt x="4" y="19"/>
                      <a:pt x="5" y="20"/>
                    </a:cubicBezTo>
                    <a:cubicBezTo>
                      <a:pt x="5" y="20"/>
                      <a:pt x="5" y="21"/>
                      <a:pt x="6" y="21"/>
                    </a:cubicBezTo>
                    <a:cubicBezTo>
                      <a:pt x="6" y="21"/>
                      <a:pt x="7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89" name="任意多边形 91">
                <a:extLst>
                  <a:ext uri="{FF2B5EF4-FFF2-40B4-BE49-F238E27FC236}">
                    <a16:creationId xmlns:a16="http://schemas.microsoft.com/office/drawing/2014/main" id="{CD65953F-499C-585F-C772-BC1BF32A45E5}"/>
                  </a:ext>
                </a:extLst>
              </p:cNvPr>
              <p:cNvSpPr/>
              <p:nvPr/>
            </p:nvSpPr>
            <p:spPr bwMode="auto">
              <a:xfrm>
                <a:off x="4373563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0 w 14"/>
                  <a:gd name="T3" fmla="*/ 8 h 22"/>
                  <a:gd name="T4" fmla="*/ 1 w 14"/>
                  <a:gd name="T5" fmla="*/ 5 h 22"/>
                  <a:gd name="T6" fmla="*/ 2 w 14"/>
                  <a:gd name="T7" fmla="*/ 3 h 22"/>
                  <a:gd name="T8" fmla="*/ 3 w 14"/>
                  <a:gd name="T9" fmla="*/ 2 h 22"/>
                  <a:gd name="T10" fmla="*/ 5 w 14"/>
                  <a:gd name="T11" fmla="*/ 0 h 22"/>
                  <a:gd name="T12" fmla="*/ 7 w 14"/>
                  <a:gd name="T13" fmla="*/ 0 h 22"/>
                  <a:gd name="T14" fmla="*/ 9 w 14"/>
                  <a:gd name="T15" fmla="*/ 0 h 22"/>
                  <a:gd name="T16" fmla="*/ 10 w 14"/>
                  <a:gd name="T17" fmla="*/ 1 h 22"/>
                  <a:gd name="T18" fmla="*/ 12 w 14"/>
                  <a:gd name="T19" fmla="*/ 2 h 22"/>
                  <a:gd name="T20" fmla="*/ 13 w 14"/>
                  <a:gd name="T21" fmla="*/ 4 h 22"/>
                  <a:gd name="T22" fmla="*/ 14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4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1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4 w 14"/>
                  <a:gd name="T43" fmla="*/ 21 h 22"/>
                  <a:gd name="T44" fmla="*/ 3 w 14"/>
                  <a:gd name="T45" fmla="*/ 20 h 22"/>
                  <a:gd name="T46" fmla="*/ 1 w 14"/>
                  <a:gd name="T47" fmla="*/ 18 h 22"/>
                  <a:gd name="T48" fmla="*/ 1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1 w 14"/>
                  <a:gd name="T63" fmla="*/ 17 h 22"/>
                  <a:gd name="T64" fmla="*/ 11 w 14"/>
                  <a:gd name="T65" fmla="*/ 14 h 22"/>
                  <a:gd name="T66" fmla="*/ 11 w 14"/>
                  <a:gd name="T67" fmla="*/ 11 h 22"/>
                  <a:gd name="T68" fmla="*/ 11 w 14"/>
                  <a:gd name="T69" fmla="*/ 7 h 22"/>
                  <a:gd name="T70" fmla="*/ 11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6 w 14"/>
                  <a:gd name="T81" fmla="*/ 1 h 22"/>
                  <a:gd name="T82" fmla="*/ 5 w 14"/>
                  <a:gd name="T83" fmla="*/ 2 h 22"/>
                  <a:gd name="T84" fmla="*/ 4 w 14"/>
                  <a:gd name="T85" fmla="*/ 3 h 22"/>
                  <a:gd name="T86" fmla="*/ 4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4 w 14"/>
                  <a:gd name="T95" fmla="*/ 18 h 22"/>
                  <a:gd name="T96" fmla="*/ 5 w 14"/>
                  <a:gd name="T97" fmla="*/ 20 h 22"/>
                  <a:gd name="T98" fmla="*/ 6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1" y="7"/>
                      <a:pt x="1" y="6"/>
                      <a:pt x="1" y="5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8" y="0"/>
                      <a:pt x="8" y="0"/>
                      <a:pt x="9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3" y="4"/>
                      <a:pt x="13" y="4"/>
                    </a:cubicBezTo>
                    <a:cubicBezTo>
                      <a:pt x="13" y="5"/>
                      <a:pt x="13" y="6"/>
                      <a:pt x="14" y="7"/>
                    </a:cubicBezTo>
                    <a:cubicBezTo>
                      <a:pt x="14" y="8"/>
                      <a:pt x="14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6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20"/>
                      <a:pt x="11" y="20"/>
                      <a:pt x="11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2"/>
                      <a:pt x="8" y="22"/>
                      <a:pt x="7" y="22"/>
                    </a:cubicBezTo>
                    <a:cubicBezTo>
                      <a:pt x="7" y="22"/>
                      <a:pt x="6" y="22"/>
                      <a:pt x="5" y="22"/>
                    </a:cubicBezTo>
                    <a:cubicBezTo>
                      <a:pt x="5" y="22"/>
                      <a:pt x="4" y="22"/>
                      <a:pt x="4" y="21"/>
                    </a:cubicBezTo>
                    <a:cubicBezTo>
                      <a:pt x="3" y="21"/>
                      <a:pt x="3" y="20"/>
                      <a:pt x="3" y="20"/>
                    </a:cubicBezTo>
                    <a:cubicBezTo>
                      <a:pt x="2" y="19"/>
                      <a:pt x="2" y="19"/>
                      <a:pt x="1" y="18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0" y="19"/>
                      <a:pt x="11" y="18"/>
                      <a:pt x="11" y="17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1" y="9"/>
                      <a:pt x="11" y="8"/>
                      <a:pt x="11" y="7"/>
                    </a:cubicBezTo>
                    <a:cubicBezTo>
                      <a:pt x="11" y="7"/>
                      <a:pt x="11" y="6"/>
                      <a:pt x="11" y="5"/>
                    </a:cubicBezTo>
                    <a:cubicBezTo>
                      <a:pt x="11" y="5"/>
                      <a:pt x="10" y="4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4" y="17"/>
                      <a:pt x="4" y="18"/>
                    </a:cubicBezTo>
                    <a:cubicBezTo>
                      <a:pt x="4" y="18"/>
                      <a:pt x="4" y="19"/>
                      <a:pt x="5" y="20"/>
                    </a:cubicBezTo>
                    <a:cubicBezTo>
                      <a:pt x="5" y="20"/>
                      <a:pt x="5" y="21"/>
                      <a:pt x="6" y="21"/>
                    </a:cubicBezTo>
                    <a:cubicBezTo>
                      <a:pt x="6" y="21"/>
                      <a:pt x="7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90" name="任意多边形 92">
                <a:extLst>
                  <a:ext uri="{FF2B5EF4-FFF2-40B4-BE49-F238E27FC236}">
                    <a16:creationId xmlns:a16="http://schemas.microsoft.com/office/drawing/2014/main" id="{146C497C-7733-AAD2-674A-DDE9C1754F24}"/>
                  </a:ext>
                </a:extLst>
              </p:cNvPr>
              <p:cNvSpPr/>
              <p:nvPr/>
            </p:nvSpPr>
            <p:spPr bwMode="auto">
              <a:xfrm>
                <a:off x="4395788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0 w 14"/>
                  <a:gd name="T3" fmla="*/ 8 h 22"/>
                  <a:gd name="T4" fmla="*/ 1 w 14"/>
                  <a:gd name="T5" fmla="*/ 5 h 22"/>
                  <a:gd name="T6" fmla="*/ 2 w 14"/>
                  <a:gd name="T7" fmla="*/ 3 h 22"/>
                  <a:gd name="T8" fmla="*/ 3 w 14"/>
                  <a:gd name="T9" fmla="*/ 2 h 22"/>
                  <a:gd name="T10" fmla="*/ 5 w 14"/>
                  <a:gd name="T11" fmla="*/ 0 h 22"/>
                  <a:gd name="T12" fmla="*/ 7 w 14"/>
                  <a:gd name="T13" fmla="*/ 0 h 22"/>
                  <a:gd name="T14" fmla="*/ 9 w 14"/>
                  <a:gd name="T15" fmla="*/ 0 h 22"/>
                  <a:gd name="T16" fmla="*/ 10 w 14"/>
                  <a:gd name="T17" fmla="*/ 1 h 22"/>
                  <a:gd name="T18" fmla="*/ 12 w 14"/>
                  <a:gd name="T19" fmla="*/ 2 h 22"/>
                  <a:gd name="T20" fmla="*/ 13 w 14"/>
                  <a:gd name="T21" fmla="*/ 4 h 22"/>
                  <a:gd name="T22" fmla="*/ 14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4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1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4 w 14"/>
                  <a:gd name="T43" fmla="*/ 21 h 22"/>
                  <a:gd name="T44" fmla="*/ 3 w 14"/>
                  <a:gd name="T45" fmla="*/ 20 h 22"/>
                  <a:gd name="T46" fmla="*/ 1 w 14"/>
                  <a:gd name="T47" fmla="*/ 18 h 22"/>
                  <a:gd name="T48" fmla="*/ 1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1 w 14"/>
                  <a:gd name="T63" fmla="*/ 17 h 22"/>
                  <a:gd name="T64" fmla="*/ 11 w 14"/>
                  <a:gd name="T65" fmla="*/ 14 h 22"/>
                  <a:gd name="T66" fmla="*/ 11 w 14"/>
                  <a:gd name="T67" fmla="*/ 11 h 22"/>
                  <a:gd name="T68" fmla="*/ 11 w 14"/>
                  <a:gd name="T69" fmla="*/ 7 h 22"/>
                  <a:gd name="T70" fmla="*/ 11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6 w 14"/>
                  <a:gd name="T81" fmla="*/ 1 h 22"/>
                  <a:gd name="T82" fmla="*/ 5 w 14"/>
                  <a:gd name="T83" fmla="*/ 2 h 22"/>
                  <a:gd name="T84" fmla="*/ 4 w 14"/>
                  <a:gd name="T85" fmla="*/ 3 h 22"/>
                  <a:gd name="T86" fmla="*/ 4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4 w 14"/>
                  <a:gd name="T95" fmla="*/ 18 h 22"/>
                  <a:gd name="T96" fmla="*/ 5 w 14"/>
                  <a:gd name="T97" fmla="*/ 20 h 22"/>
                  <a:gd name="T98" fmla="*/ 6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1" y="7"/>
                      <a:pt x="1" y="6"/>
                      <a:pt x="1" y="5"/>
                    </a:cubicBezTo>
                    <a:cubicBezTo>
                      <a:pt x="1" y="5"/>
                      <a:pt x="2" y="4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8" y="0"/>
                      <a:pt x="8" y="0"/>
                      <a:pt x="9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1"/>
                      <a:pt x="11" y="2"/>
                      <a:pt x="12" y="2"/>
                    </a:cubicBezTo>
                    <a:cubicBezTo>
                      <a:pt x="12" y="3"/>
                      <a:pt x="13" y="4"/>
                      <a:pt x="13" y="4"/>
                    </a:cubicBezTo>
                    <a:cubicBezTo>
                      <a:pt x="13" y="5"/>
                      <a:pt x="13" y="6"/>
                      <a:pt x="14" y="7"/>
                    </a:cubicBezTo>
                    <a:cubicBezTo>
                      <a:pt x="14" y="8"/>
                      <a:pt x="14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4" y="16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2" y="19"/>
                    </a:cubicBezTo>
                    <a:cubicBezTo>
                      <a:pt x="12" y="20"/>
                      <a:pt x="11" y="20"/>
                      <a:pt x="11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2"/>
                      <a:pt x="8" y="22"/>
                      <a:pt x="7" y="22"/>
                    </a:cubicBezTo>
                    <a:cubicBezTo>
                      <a:pt x="6" y="22"/>
                      <a:pt x="6" y="22"/>
                      <a:pt x="5" y="22"/>
                    </a:cubicBezTo>
                    <a:cubicBezTo>
                      <a:pt x="5" y="22"/>
                      <a:pt x="4" y="22"/>
                      <a:pt x="4" y="21"/>
                    </a:cubicBezTo>
                    <a:cubicBezTo>
                      <a:pt x="3" y="21"/>
                      <a:pt x="3" y="20"/>
                      <a:pt x="3" y="20"/>
                    </a:cubicBezTo>
                    <a:cubicBezTo>
                      <a:pt x="2" y="19"/>
                      <a:pt x="2" y="19"/>
                      <a:pt x="1" y="18"/>
                    </a:cubicBezTo>
                    <a:cubicBezTo>
                      <a:pt x="1" y="18"/>
                      <a:pt x="1" y="17"/>
                      <a:pt x="1" y="16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0" y="19"/>
                      <a:pt x="11" y="18"/>
                      <a:pt x="11" y="17"/>
                    </a:cubicBezTo>
                    <a:cubicBezTo>
                      <a:pt x="11" y="16"/>
                      <a:pt x="11" y="15"/>
                      <a:pt x="11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1" y="9"/>
                      <a:pt x="11" y="8"/>
                      <a:pt x="11" y="7"/>
                    </a:cubicBezTo>
                    <a:cubicBezTo>
                      <a:pt x="11" y="7"/>
                      <a:pt x="11" y="6"/>
                      <a:pt x="11" y="5"/>
                    </a:cubicBezTo>
                    <a:cubicBezTo>
                      <a:pt x="11" y="5"/>
                      <a:pt x="10" y="4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4" y="17"/>
                      <a:pt x="4" y="18"/>
                    </a:cubicBezTo>
                    <a:cubicBezTo>
                      <a:pt x="4" y="18"/>
                      <a:pt x="4" y="19"/>
                      <a:pt x="5" y="20"/>
                    </a:cubicBezTo>
                    <a:cubicBezTo>
                      <a:pt x="5" y="20"/>
                      <a:pt x="5" y="21"/>
                      <a:pt x="6" y="21"/>
                    </a:cubicBezTo>
                    <a:cubicBezTo>
                      <a:pt x="6" y="21"/>
                      <a:pt x="7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91" name="任意多边形 93">
                <a:extLst>
                  <a:ext uri="{FF2B5EF4-FFF2-40B4-BE49-F238E27FC236}">
                    <a16:creationId xmlns:a16="http://schemas.microsoft.com/office/drawing/2014/main" id="{D582584C-2AD6-517B-9689-2EFF9B1DF8F0}"/>
                  </a:ext>
                </a:extLst>
              </p:cNvPr>
              <p:cNvSpPr/>
              <p:nvPr/>
            </p:nvSpPr>
            <p:spPr bwMode="auto">
              <a:xfrm>
                <a:off x="4435475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0 w 14"/>
                  <a:gd name="T3" fmla="*/ 8 h 22"/>
                  <a:gd name="T4" fmla="*/ 1 w 14"/>
                  <a:gd name="T5" fmla="*/ 5 h 22"/>
                  <a:gd name="T6" fmla="*/ 2 w 14"/>
                  <a:gd name="T7" fmla="*/ 3 h 22"/>
                  <a:gd name="T8" fmla="*/ 3 w 14"/>
                  <a:gd name="T9" fmla="*/ 2 h 22"/>
                  <a:gd name="T10" fmla="*/ 5 w 14"/>
                  <a:gd name="T11" fmla="*/ 0 h 22"/>
                  <a:gd name="T12" fmla="*/ 7 w 14"/>
                  <a:gd name="T13" fmla="*/ 0 h 22"/>
                  <a:gd name="T14" fmla="*/ 8 w 14"/>
                  <a:gd name="T15" fmla="*/ 0 h 22"/>
                  <a:gd name="T16" fmla="*/ 10 w 14"/>
                  <a:gd name="T17" fmla="*/ 1 h 22"/>
                  <a:gd name="T18" fmla="*/ 11 w 14"/>
                  <a:gd name="T19" fmla="*/ 2 h 22"/>
                  <a:gd name="T20" fmla="*/ 13 w 14"/>
                  <a:gd name="T21" fmla="*/ 4 h 22"/>
                  <a:gd name="T22" fmla="*/ 13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3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0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3 w 14"/>
                  <a:gd name="T43" fmla="*/ 21 h 22"/>
                  <a:gd name="T44" fmla="*/ 2 w 14"/>
                  <a:gd name="T45" fmla="*/ 20 h 22"/>
                  <a:gd name="T46" fmla="*/ 1 w 14"/>
                  <a:gd name="T47" fmla="*/ 18 h 22"/>
                  <a:gd name="T48" fmla="*/ 0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0 w 14"/>
                  <a:gd name="T63" fmla="*/ 17 h 22"/>
                  <a:gd name="T64" fmla="*/ 10 w 14"/>
                  <a:gd name="T65" fmla="*/ 14 h 22"/>
                  <a:gd name="T66" fmla="*/ 11 w 14"/>
                  <a:gd name="T67" fmla="*/ 11 h 22"/>
                  <a:gd name="T68" fmla="*/ 10 w 14"/>
                  <a:gd name="T69" fmla="*/ 7 h 22"/>
                  <a:gd name="T70" fmla="*/ 10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6 w 14"/>
                  <a:gd name="T81" fmla="*/ 1 h 22"/>
                  <a:gd name="T82" fmla="*/ 4 w 14"/>
                  <a:gd name="T83" fmla="*/ 2 h 22"/>
                  <a:gd name="T84" fmla="*/ 4 w 14"/>
                  <a:gd name="T85" fmla="*/ 3 h 22"/>
                  <a:gd name="T86" fmla="*/ 3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3 w 14"/>
                  <a:gd name="T95" fmla="*/ 18 h 22"/>
                  <a:gd name="T96" fmla="*/ 4 w 14"/>
                  <a:gd name="T97" fmla="*/ 20 h 22"/>
                  <a:gd name="T98" fmla="*/ 5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1"/>
                      <a:pt x="4" y="1"/>
                      <a:pt x="5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4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4"/>
                      <a:pt x="13" y="15"/>
                      <a:pt x="13" y="15"/>
                    </a:cubicBezTo>
                    <a:cubicBezTo>
                      <a:pt x="13" y="16"/>
                      <a:pt x="13" y="17"/>
                      <a:pt x="13" y="17"/>
                    </a:cubicBezTo>
                    <a:cubicBezTo>
                      <a:pt x="12" y="18"/>
                      <a:pt x="12" y="19"/>
                      <a:pt x="12" y="19"/>
                    </a:cubicBezTo>
                    <a:cubicBezTo>
                      <a:pt x="11" y="20"/>
                      <a:pt x="11" y="20"/>
                      <a:pt x="10" y="21"/>
                    </a:cubicBezTo>
                    <a:cubicBezTo>
                      <a:pt x="10" y="21"/>
                      <a:pt x="9" y="22"/>
                      <a:pt x="9" y="22"/>
                    </a:cubicBezTo>
                    <a:cubicBezTo>
                      <a:pt x="8" y="22"/>
                      <a:pt x="7" y="22"/>
                      <a:pt x="7" y="22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4" y="22"/>
                      <a:pt x="4" y="22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1" y="9"/>
                      <a:pt x="10" y="8"/>
                      <a:pt x="10" y="7"/>
                    </a:cubicBezTo>
                    <a:cubicBezTo>
                      <a:pt x="10" y="7"/>
                      <a:pt x="10" y="6"/>
                      <a:pt x="10" y="5"/>
                    </a:cubicBezTo>
                    <a:cubicBezTo>
                      <a:pt x="10" y="5"/>
                      <a:pt x="10" y="4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3" y="17"/>
                      <a:pt x="3" y="18"/>
                    </a:cubicBezTo>
                    <a:cubicBezTo>
                      <a:pt x="4" y="18"/>
                      <a:pt x="4" y="19"/>
                      <a:pt x="4" y="20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6" y="21"/>
                      <a:pt x="6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92" name="任意多边形 94">
                <a:extLst>
                  <a:ext uri="{FF2B5EF4-FFF2-40B4-BE49-F238E27FC236}">
                    <a16:creationId xmlns:a16="http://schemas.microsoft.com/office/drawing/2014/main" id="{49403285-C029-8F65-AE28-683ACD0DA1CA}"/>
                  </a:ext>
                </a:extLst>
              </p:cNvPr>
              <p:cNvSpPr/>
              <p:nvPr/>
            </p:nvSpPr>
            <p:spPr bwMode="auto">
              <a:xfrm>
                <a:off x="4457700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0 w 14"/>
                  <a:gd name="T3" fmla="*/ 8 h 22"/>
                  <a:gd name="T4" fmla="*/ 1 w 14"/>
                  <a:gd name="T5" fmla="*/ 5 h 22"/>
                  <a:gd name="T6" fmla="*/ 1 w 14"/>
                  <a:gd name="T7" fmla="*/ 3 h 22"/>
                  <a:gd name="T8" fmla="*/ 3 w 14"/>
                  <a:gd name="T9" fmla="*/ 2 h 22"/>
                  <a:gd name="T10" fmla="*/ 4 w 14"/>
                  <a:gd name="T11" fmla="*/ 0 h 22"/>
                  <a:gd name="T12" fmla="*/ 7 w 14"/>
                  <a:gd name="T13" fmla="*/ 0 h 22"/>
                  <a:gd name="T14" fmla="*/ 8 w 14"/>
                  <a:gd name="T15" fmla="*/ 0 h 22"/>
                  <a:gd name="T16" fmla="*/ 10 w 14"/>
                  <a:gd name="T17" fmla="*/ 1 h 22"/>
                  <a:gd name="T18" fmla="*/ 11 w 14"/>
                  <a:gd name="T19" fmla="*/ 2 h 22"/>
                  <a:gd name="T20" fmla="*/ 12 w 14"/>
                  <a:gd name="T21" fmla="*/ 4 h 22"/>
                  <a:gd name="T22" fmla="*/ 13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3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0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3 w 14"/>
                  <a:gd name="T43" fmla="*/ 21 h 22"/>
                  <a:gd name="T44" fmla="*/ 2 w 14"/>
                  <a:gd name="T45" fmla="*/ 20 h 22"/>
                  <a:gd name="T46" fmla="*/ 1 w 14"/>
                  <a:gd name="T47" fmla="*/ 18 h 22"/>
                  <a:gd name="T48" fmla="*/ 0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0 w 14"/>
                  <a:gd name="T63" fmla="*/ 17 h 22"/>
                  <a:gd name="T64" fmla="*/ 10 w 14"/>
                  <a:gd name="T65" fmla="*/ 14 h 22"/>
                  <a:gd name="T66" fmla="*/ 10 w 14"/>
                  <a:gd name="T67" fmla="*/ 11 h 22"/>
                  <a:gd name="T68" fmla="*/ 10 w 14"/>
                  <a:gd name="T69" fmla="*/ 7 h 22"/>
                  <a:gd name="T70" fmla="*/ 10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6 w 14"/>
                  <a:gd name="T81" fmla="*/ 1 h 22"/>
                  <a:gd name="T82" fmla="*/ 4 w 14"/>
                  <a:gd name="T83" fmla="*/ 2 h 22"/>
                  <a:gd name="T84" fmla="*/ 4 w 14"/>
                  <a:gd name="T85" fmla="*/ 3 h 22"/>
                  <a:gd name="T86" fmla="*/ 3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3 w 14"/>
                  <a:gd name="T95" fmla="*/ 18 h 22"/>
                  <a:gd name="T96" fmla="*/ 4 w 14"/>
                  <a:gd name="T97" fmla="*/ 20 h 22"/>
                  <a:gd name="T98" fmla="*/ 5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1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4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3" y="14"/>
                      <a:pt x="13" y="15"/>
                      <a:pt x="13" y="15"/>
                    </a:cubicBezTo>
                    <a:cubicBezTo>
                      <a:pt x="13" y="16"/>
                      <a:pt x="13" y="17"/>
                      <a:pt x="13" y="17"/>
                    </a:cubicBezTo>
                    <a:cubicBezTo>
                      <a:pt x="12" y="18"/>
                      <a:pt x="12" y="19"/>
                      <a:pt x="12" y="19"/>
                    </a:cubicBezTo>
                    <a:cubicBezTo>
                      <a:pt x="11" y="20"/>
                      <a:pt x="11" y="20"/>
                      <a:pt x="10" y="21"/>
                    </a:cubicBezTo>
                    <a:cubicBezTo>
                      <a:pt x="10" y="21"/>
                      <a:pt x="9" y="22"/>
                      <a:pt x="9" y="22"/>
                    </a:cubicBezTo>
                    <a:cubicBezTo>
                      <a:pt x="8" y="22"/>
                      <a:pt x="7" y="22"/>
                      <a:pt x="7" y="22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4" y="22"/>
                      <a:pt x="4" y="22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3"/>
                      <a:pt x="10" y="12"/>
                      <a:pt x="10" y="11"/>
                    </a:cubicBezTo>
                    <a:cubicBezTo>
                      <a:pt x="10" y="9"/>
                      <a:pt x="10" y="8"/>
                      <a:pt x="10" y="7"/>
                    </a:cubicBezTo>
                    <a:cubicBezTo>
                      <a:pt x="10" y="7"/>
                      <a:pt x="10" y="6"/>
                      <a:pt x="10" y="5"/>
                    </a:cubicBezTo>
                    <a:cubicBezTo>
                      <a:pt x="10" y="5"/>
                      <a:pt x="10" y="4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3" y="17"/>
                      <a:pt x="3" y="18"/>
                    </a:cubicBezTo>
                    <a:cubicBezTo>
                      <a:pt x="3" y="18"/>
                      <a:pt x="4" y="19"/>
                      <a:pt x="4" y="20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6" y="21"/>
                      <a:pt x="6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93" name="任意多边形 95">
                <a:extLst>
                  <a:ext uri="{FF2B5EF4-FFF2-40B4-BE49-F238E27FC236}">
                    <a16:creationId xmlns:a16="http://schemas.microsoft.com/office/drawing/2014/main" id="{240FAD25-A686-6501-8C2B-44BA374AC315}"/>
                  </a:ext>
                </a:extLst>
              </p:cNvPr>
              <p:cNvSpPr/>
              <p:nvPr/>
            </p:nvSpPr>
            <p:spPr bwMode="auto">
              <a:xfrm>
                <a:off x="4481513" y="6545263"/>
                <a:ext cx="20638" cy="33338"/>
              </a:xfrm>
              <a:custGeom>
                <a:avLst/>
                <a:gdLst>
                  <a:gd name="T0" fmla="*/ 0 w 14"/>
                  <a:gd name="T1" fmla="*/ 11 h 22"/>
                  <a:gd name="T2" fmla="*/ 0 w 14"/>
                  <a:gd name="T3" fmla="*/ 8 h 22"/>
                  <a:gd name="T4" fmla="*/ 1 w 14"/>
                  <a:gd name="T5" fmla="*/ 5 h 22"/>
                  <a:gd name="T6" fmla="*/ 1 w 14"/>
                  <a:gd name="T7" fmla="*/ 3 h 22"/>
                  <a:gd name="T8" fmla="*/ 3 w 14"/>
                  <a:gd name="T9" fmla="*/ 2 h 22"/>
                  <a:gd name="T10" fmla="*/ 4 w 14"/>
                  <a:gd name="T11" fmla="*/ 0 h 22"/>
                  <a:gd name="T12" fmla="*/ 7 w 14"/>
                  <a:gd name="T13" fmla="*/ 0 h 22"/>
                  <a:gd name="T14" fmla="*/ 8 w 14"/>
                  <a:gd name="T15" fmla="*/ 0 h 22"/>
                  <a:gd name="T16" fmla="*/ 10 w 14"/>
                  <a:gd name="T17" fmla="*/ 1 h 22"/>
                  <a:gd name="T18" fmla="*/ 11 w 14"/>
                  <a:gd name="T19" fmla="*/ 2 h 22"/>
                  <a:gd name="T20" fmla="*/ 12 w 14"/>
                  <a:gd name="T21" fmla="*/ 4 h 22"/>
                  <a:gd name="T22" fmla="*/ 13 w 14"/>
                  <a:gd name="T23" fmla="*/ 7 h 22"/>
                  <a:gd name="T24" fmla="*/ 14 w 14"/>
                  <a:gd name="T25" fmla="*/ 10 h 22"/>
                  <a:gd name="T26" fmla="*/ 14 w 14"/>
                  <a:gd name="T27" fmla="*/ 13 h 22"/>
                  <a:gd name="T28" fmla="*/ 13 w 14"/>
                  <a:gd name="T29" fmla="*/ 15 h 22"/>
                  <a:gd name="T30" fmla="*/ 13 w 14"/>
                  <a:gd name="T31" fmla="*/ 17 h 22"/>
                  <a:gd name="T32" fmla="*/ 12 w 14"/>
                  <a:gd name="T33" fmla="*/ 19 h 22"/>
                  <a:gd name="T34" fmla="*/ 10 w 14"/>
                  <a:gd name="T35" fmla="*/ 21 h 22"/>
                  <a:gd name="T36" fmla="*/ 9 w 14"/>
                  <a:gd name="T37" fmla="*/ 22 h 22"/>
                  <a:gd name="T38" fmla="*/ 7 w 14"/>
                  <a:gd name="T39" fmla="*/ 22 h 22"/>
                  <a:gd name="T40" fmla="*/ 5 w 14"/>
                  <a:gd name="T41" fmla="*/ 22 h 22"/>
                  <a:gd name="T42" fmla="*/ 3 w 14"/>
                  <a:gd name="T43" fmla="*/ 21 h 22"/>
                  <a:gd name="T44" fmla="*/ 2 w 14"/>
                  <a:gd name="T45" fmla="*/ 20 h 22"/>
                  <a:gd name="T46" fmla="*/ 1 w 14"/>
                  <a:gd name="T47" fmla="*/ 18 h 22"/>
                  <a:gd name="T48" fmla="*/ 0 w 14"/>
                  <a:gd name="T49" fmla="*/ 16 h 22"/>
                  <a:gd name="T50" fmla="*/ 0 w 14"/>
                  <a:gd name="T51" fmla="*/ 13 h 22"/>
                  <a:gd name="T52" fmla="*/ 0 w 14"/>
                  <a:gd name="T53" fmla="*/ 11 h 22"/>
                  <a:gd name="T54" fmla="*/ 7 w 14"/>
                  <a:gd name="T55" fmla="*/ 21 h 22"/>
                  <a:gd name="T56" fmla="*/ 8 w 14"/>
                  <a:gd name="T57" fmla="*/ 21 h 22"/>
                  <a:gd name="T58" fmla="*/ 9 w 14"/>
                  <a:gd name="T59" fmla="*/ 20 h 22"/>
                  <a:gd name="T60" fmla="*/ 10 w 14"/>
                  <a:gd name="T61" fmla="*/ 19 h 22"/>
                  <a:gd name="T62" fmla="*/ 10 w 14"/>
                  <a:gd name="T63" fmla="*/ 17 h 22"/>
                  <a:gd name="T64" fmla="*/ 10 w 14"/>
                  <a:gd name="T65" fmla="*/ 14 h 22"/>
                  <a:gd name="T66" fmla="*/ 10 w 14"/>
                  <a:gd name="T67" fmla="*/ 11 h 22"/>
                  <a:gd name="T68" fmla="*/ 10 w 14"/>
                  <a:gd name="T69" fmla="*/ 7 h 22"/>
                  <a:gd name="T70" fmla="*/ 10 w 14"/>
                  <a:gd name="T71" fmla="*/ 5 h 22"/>
                  <a:gd name="T72" fmla="*/ 10 w 14"/>
                  <a:gd name="T73" fmla="*/ 3 h 22"/>
                  <a:gd name="T74" fmla="*/ 9 w 14"/>
                  <a:gd name="T75" fmla="*/ 2 h 22"/>
                  <a:gd name="T76" fmla="*/ 8 w 14"/>
                  <a:gd name="T77" fmla="*/ 1 h 22"/>
                  <a:gd name="T78" fmla="*/ 7 w 14"/>
                  <a:gd name="T79" fmla="*/ 1 h 22"/>
                  <a:gd name="T80" fmla="*/ 5 w 14"/>
                  <a:gd name="T81" fmla="*/ 1 h 22"/>
                  <a:gd name="T82" fmla="*/ 4 w 14"/>
                  <a:gd name="T83" fmla="*/ 2 h 22"/>
                  <a:gd name="T84" fmla="*/ 4 w 14"/>
                  <a:gd name="T85" fmla="*/ 3 h 22"/>
                  <a:gd name="T86" fmla="*/ 3 w 14"/>
                  <a:gd name="T87" fmla="*/ 5 h 22"/>
                  <a:gd name="T88" fmla="*/ 3 w 14"/>
                  <a:gd name="T89" fmla="*/ 7 h 22"/>
                  <a:gd name="T90" fmla="*/ 3 w 14"/>
                  <a:gd name="T91" fmla="*/ 11 h 22"/>
                  <a:gd name="T92" fmla="*/ 3 w 14"/>
                  <a:gd name="T93" fmla="*/ 15 h 22"/>
                  <a:gd name="T94" fmla="*/ 3 w 14"/>
                  <a:gd name="T95" fmla="*/ 18 h 22"/>
                  <a:gd name="T96" fmla="*/ 4 w 14"/>
                  <a:gd name="T97" fmla="*/ 20 h 22"/>
                  <a:gd name="T98" fmla="*/ 5 w 14"/>
                  <a:gd name="T99" fmla="*/ 21 h 22"/>
                  <a:gd name="T100" fmla="*/ 7 w 14"/>
                  <a:gd name="T10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22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0" y="6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1"/>
                      <a:pt x="10" y="1"/>
                    </a:cubicBezTo>
                    <a:cubicBezTo>
                      <a:pt x="10" y="1"/>
                      <a:pt x="11" y="2"/>
                      <a:pt x="11" y="2"/>
                    </a:cubicBezTo>
                    <a:cubicBezTo>
                      <a:pt x="12" y="3"/>
                      <a:pt x="12" y="4"/>
                      <a:pt x="12" y="4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3" y="14"/>
                      <a:pt x="13" y="15"/>
                      <a:pt x="13" y="15"/>
                    </a:cubicBezTo>
                    <a:cubicBezTo>
                      <a:pt x="13" y="16"/>
                      <a:pt x="13" y="17"/>
                      <a:pt x="13" y="17"/>
                    </a:cubicBezTo>
                    <a:cubicBezTo>
                      <a:pt x="12" y="18"/>
                      <a:pt x="12" y="19"/>
                      <a:pt x="12" y="19"/>
                    </a:cubicBezTo>
                    <a:cubicBezTo>
                      <a:pt x="11" y="20"/>
                      <a:pt x="11" y="20"/>
                      <a:pt x="10" y="21"/>
                    </a:cubicBezTo>
                    <a:cubicBezTo>
                      <a:pt x="10" y="21"/>
                      <a:pt x="9" y="22"/>
                      <a:pt x="9" y="22"/>
                    </a:cubicBezTo>
                    <a:cubicBezTo>
                      <a:pt x="8" y="22"/>
                      <a:pt x="7" y="22"/>
                      <a:pt x="7" y="22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4" y="22"/>
                      <a:pt x="4" y="22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1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0"/>
                    </a:cubicBezTo>
                    <a:cubicBezTo>
                      <a:pt x="9" y="20"/>
                      <a:pt x="10" y="20"/>
                      <a:pt x="10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3"/>
                      <a:pt x="10" y="12"/>
                      <a:pt x="10" y="11"/>
                    </a:cubicBezTo>
                    <a:cubicBezTo>
                      <a:pt x="10" y="9"/>
                      <a:pt x="10" y="8"/>
                      <a:pt x="10" y="7"/>
                    </a:cubicBezTo>
                    <a:cubicBezTo>
                      <a:pt x="10" y="7"/>
                      <a:pt x="10" y="6"/>
                      <a:pt x="10" y="5"/>
                    </a:cubicBezTo>
                    <a:cubicBezTo>
                      <a:pt x="10" y="5"/>
                      <a:pt x="10" y="4"/>
                      <a:pt x="10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9"/>
                      <a:pt x="3" y="11"/>
                    </a:cubicBezTo>
                    <a:cubicBezTo>
                      <a:pt x="3" y="13"/>
                      <a:pt x="3" y="14"/>
                      <a:pt x="3" y="15"/>
                    </a:cubicBezTo>
                    <a:cubicBezTo>
                      <a:pt x="3" y="16"/>
                      <a:pt x="3" y="17"/>
                      <a:pt x="3" y="18"/>
                    </a:cubicBezTo>
                    <a:cubicBezTo>
                      <a:pt x="3" y="18"/>
                      <a:pt x="4" y="19"/>
                      <a:pt x="4" y="20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6" y="21"/>
                      <a:pt x="6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94" name="任意多边形 96">
                <a:extLst>
                  <a:ext uri="{FF2B5EF4-FFF2-40B4-BE49-F238E27FC236}">
                    <a16:creationId xmlns:a16="http://schemas.microsoft.com/office/drawing/2014/main" id="{9560C0E4-0A67-C3D9-4926-927F92CA58CD}"/>
                  </a:ext>
                </a:extLst>
              </p:cNvPr>
              <p:cNvSpPr/>
              <p:nvPr/>
            </p:nvSpPr>
            <p:spPr bwMode="auto">
              <a:xfrm>
                <a:off x="4110038" y="6767513"/>
                <a:ext cx="44450" cy="61913"/>
              </a:xfrm>
              <a:custGeom>
                <a:avLst/>
                <a:gdLst>
                  <a:gd name="T0" fmla="*/ 8 w 31"/>
                  <a:gd name="T1" fmla="*/ 8 h 42"/>
                  <a:gd name="T2" fmla="*/ 10 w 31"/>
                  <a:gd name="T3" fmla="*/ 2 h 42"/>
                  <a:gd name="T4" fmla="*/ 10 w 31"/>
                  <a:gd name="T5" fmla="*/ 0 h 42"/>
                  <a:gd name="T6" fmla="*/ 10 w 31"/>
                  <a:gd name="T7" fmla="*/ 0 h 42"/>
                  <a:gd name="T8" fmla="*/ 11 w 31"/>
                  <a:gd name="T9" fmla="*/ 0 h 42"/>
                  <a:gd name="T10" fmla="*/ 16 w 31"/>
                  <a:gd name="T11" fmla="*/ 2 h 42"/>
                  <a:gd name="T12" fmla="*/ 16 w 31"/>
                  <a:gd name="T13" fmla="*/ 2 h 42"/>
                  <a:gd name="T14" fmla="*/ 16 w 31"/>
                  <a:gd name="T15" fmla="*/ 2 h 42"/>
                  <a:gd name="T16" fmla="*/ 15 w 31"/>
                  <a:gd name="T17" fmla="*/ 3 h 42"/>
                  <a:gd name="T18" fmla="*/ 10 w 31"/>
                  <a:gd name="T19" fmla="*/ 8 h 42"/>
                  <a:gd name="T20" fmla="*/ 25 w 31"/>
                  <a:gd name="T21" fmla="*/ 8 h 42"/>
                  <a:gd name="T22" fmla="*/ 26 w 31"/>
                  <a:gd name="T23" fmla="*/ 7 h 42"/>
                  <a:gd name="T24" fmla="*/ 27 w 31"/>
                  <a:gd name="T25" fmla="*/ 6 h 42"/>
                  <a:gd name="T26" fmla="*/ 27 w 31"/>
                  <a:gd name="T27" fmla="*/ 6 h 42"/>
                  <a:gd name="T28" fmla="*/ 31 w 31"/>
                  <a:gd name="T29" fmla="*/ 9 h 42"/>
                  <a:gd name="T30" fmla="*/ 31 w 31"/>
                  <a:gd name="T31" fmla="*/ 9 h 42"/>
                  <a:gd name="T32" fmla="*/ 31 w 31"/>
                  <a:gd name="T33" fmla="*/ 9 h 42"/>
                  <a:gd name="T34" fmla="*/ 31 w 31"/>
                  <a:gd name="T35" fmla="*/ 9 h 42"/>
                  <a:gd name="T36" fmla="*/ 31 w 31"/>
                  <a:gd name="T37" fmla="*/ 10 h 42"/>
                  <a:gd name="T38" fmla="*/ 30 w 31"/>
                  <a:gd name="T39" fmla="*/ 11 h 42"/>
                  <a:gd name="T40" fmla="*/ 30 w 31"/>
                  <a:gd name="T41" fmla="*/ 35 h 42"/>
                  <a:gd name="T42" fmla="*/ 30 w 31"/>
                  <a:gd name="T43" fmla="*/ 40 h 42"/>
                  <a:gd name="T44" fmla="*/ 27 w 31"/>
                  <a:gd name="T45" fmla="*/ 42 h 42"/>
                  <a:gd name="T46" fmla="*/ 25 w 31"/>
                  <a:gd name="T47" fmla="*/ 41 h 42"/>
                  <a:gd name="T48" fmla="*/ 25 w 31"/>
                  <a:gd name="T49" fmla="*/ 40 h 42"/>
                  <a:gd name="T50" fmla="*/ 25 w 31"/>
                  <a:gd name="T51" fmla="*/ 37 h 42"/>
                  <a:gd name="T52" fmla="*/ 5 w 31"/>
                  <a:gd name="T53" fmla="*/ 37 h 42"/>
                  <a:gd name="T54" fmla="*/ 5 w 31"/>
                  <a:gd name="T55" fmla="*/ 41 h 42"/>
                  <a:gd name="T56" fmla="*/ 4 w 31"/>
                  <a:gd name="T57" fmla="*/ 42 h 42"/>
                  <a:gd name="T58" fmla="*/ 3 w 31"/>
                  <a:gd name="T59" fmla="*/ 42 h 42"/>
                  <a:gd name="T60" fmla="*/ 2 w 31"/>
                  <a:gd name="T61" fmla="*/ 42 h 42"/>
                  <a:gd name="T62" fmla="*/ 1 w 31"/>
                  <a:gd name="T63" fmla="*/ 42 h 42"/>
                  <a:gd name="T64" fmla="*/ 0 w 31"/>
                  <a:gd name="T65" fmla="*/ 41 h 42"/>
                  <a:gd name="T66" fmla="*/ 1 w 31"/>
                  <a:gd name="T67" fmla="*/ 36 h 42"/>
                  <a:gd name="T68" fmla="*/ 1 w 31"/>
                  <a:gd name="T69" fmla="*/ 12 h 42"/>
                  <a:gd name="T70" fmla="*/ 0 w 31"/>
                  <a:gd name="T71" fmla="*/ 6 h 42"/>
                  <a:gd name="T72" fmla="*/ 1 w 31"/>
                  <a:gd name="T73" fmla="*/ 6 h 42"/>
                  <a:gd name="T74" fmla="*/ 2 w 31"/>
                  <a:gd name="T75" fmla="*/ 6 h 42"/>
                  <a:gd name="T76" fmla="*/ 5 w 31"/>
                  <a:gd name="T77" fmla="*/ 8 h 42"/>
                  <a:gd name="T78" fmla="*/ 8 w 31"/>
                  <a:gd name="T79" fmla="*/ 8 h 42"/>
                  <a:gd name="T80" fmla="*/ 25 w 31"/>
                  <a:gd name="T81" fmla="*/ 36 h 42"/>
                  <a:gd name="T82" fmla="*/ 25 w 31"/>
                  <a:gd name="T83" fmla="*/ 28 h 42"/>
                  <a:gd name="T84" fmla="*/ 5 w 31"/>
                  <a:gd name="T85" fmla="*/ 28 h 42"/>
                  <a:gd name="T86" fmla="*/ 5 w 31"/>
                  <a:gd name="T87" fmla="*/ 36 h 42"/>
                  <a:gd name="T88" fmla="*/ 25 w 31"/>
                  <a:gd name="T89" fmla="*/ 36 h 42"/>
                  <a:gd name="T90" fmla="*/ 25 w 31"/>
                  <a:gd name="T91" fmla="*/ 27 h 42"/>
                  <a:gd name="T92" fmla="*/ 25 w 31"/>
                  <a:gd name="T93" fmla="*/ 19 h 42"/>
                  <a:gd name="T94" fmla="*/ 5 w 31"/>
                  <a:gd name="T95" fmla="*/ 19 h 42"/>
                  <a:gd name="T96" fmla="*/ 5 w 31"/>
                  <a:gd name="T97" fmla="*/ 27 h 42"/>
                  <a:gd name="T98" fmla="*/ 25 w 31"/>
                  <a:gd name="T99" fmla="*/ 27 h 42"/>
                  <a:gd name="T100" fmla="*/ 25 w 31"/>
                  <a:gd name="T101" fmla="*/ 17 h 42"/>
                  <a:gd name="T102" fmla="*/ 25 w 31"/>
                  <a:gd name="T103" fmla="*/ 9 h 42"/>
                  <a:gd name="T104" fmla="*/ 5 w 31"/>
                  <a:gd name="T105" fmla="*/ 9 h 42"/>
                  <a:gd name="T106" fmla="*/ 5 w 31"/>
                  <a:gd name="T107" fmla="*/ 18 h 42"/>
                  <a:gd name="T108" fmla="*/ 25 w 31"/>
                  <a:gd name="T109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" h="42">
                    <a:moveTo>
                      <a:pt x="8" y="8"/>
                    </a:moveTo>
                    <a:cubicBezTo>
                      <a:pt x="9" y="6"/>
                      <a:pt x="9" y="4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10"/>
                      <a:pt x="31" y="10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29" y="41"/>
                      <a:pt x="29" y="42"/>
                      <a:pt x="27" y="42"/>
                    </a:cubicBezTo>
                    <a:cubicBezTo>
                      <a:pt x="26" y="42"/>
                      <a:pt x="25" y="42"/>
                      <a:pt x="25" y="41"/>
                    </a:cubicBezTo>
                    <a:cubicBezTo>
                      <a:pt x="25" y="41"/>
                      <a:pt x="25" y="41"/>
                      <a:pt x="25" y="40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4" y="41"/>
                      <a:pt x="4" y="42"/>
                    </a:cubicBezTo>
                    <a:cubicBezTo>
                      <a:pt x="4" y="42"/>
                      <a:pt x="4" y="42"/>
                      <a:pt x="3" y="42"/>
                    </a:cubicBezTo>
                    <a:cubicBezTo>
                      <a:pt x="3" y="42"/>
                      <a:pt x="2" y="42"/>
                      <a:pt x="2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0" y="42"/>
                      <a:pt x="0" y="41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8" y="8"/>
                      <a:pt x="8" y="8"/>
                      <a:pt x="8" y="8"/>
                    </a:cubicBezTo>
                    <a:close/>
                    <a:moveTo>
                      <a:pt x="25" y="36"/>
                    </a:moveTo>
                    <a:cubicBezTo>
                      <a:pt x="25" y="28"/>
                      <a:pt x="25" y="28"/>
                      <a:pt x="2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25" y="36"/>
                      <a:pt x="25" y="36"/>
                      <a:pt x="25" y="36"/>
                    </a:cubicBezTo>
                    <a:close/>
                    <a:moveTo>
                      <a:pt x="25" y="27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25" y="27"/>
                      <a:pt x="25" y="27"/>
                      <a:pt x="25" y="27"/>
                    </a:cubicBezTo>
                    <a:close/>
                    <a:moveTo>
                      <a:pt x="25" y="17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5" y="17"/>
                      <a:pt x="25" y="17"/>
                      <a:pt x="2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95" name="任意多边形 97">
                <a:extLst>
                  <a:ext uri="{FF2B5EF4-FFF2-40B4-BE49-F238E27FC236}">
                    <a16:creationId xmlns:a16="http://schemas.microsoft.com/office/drawing/2014/main" id="{5285D2D3-F515-65E1-36BB-DC5A2582495B}"/>
                  </a:ext>
                </a:extLst>
              </p:cNvPr>
              <p:cNvSpPr/>
              <p:nvPr/>
            </p:nvSpPr>
            <p:spPr bwMode="auto">
              <a:xfrm>
                <a:off x="4171950" y="6767513"/>
                <a:ext cx="61913" cy="61913"/>
              </a:xfrm>
              <a:custGeom>
                <a:avLst/>
                <a:gdLst>
                  <a:gd name="T0" fmla="*/ 3 w 43"/>
                  <a:gd name="T1" fmla="*/ 19 h 42"/>
                  <a:gd name="T2" fmla="*/ 0 w 43"/>
                  <a:gd name="T3" fmla="*/ 22 h 42"/>
                  <a:gd name="T4" fmla="*/ 2 w 43"/>
                  <a:gd name="T5" fmla="*/ 18 h 42"/>
                  <a:gd name="T6" fmla="*/ 6 w 43"/>
                  <a:gd name="T7" fmla="*/ 1 h 42"/>
                  <a:gd name="T8" fmla="*/ 12 w 43"/>
                  <a:gd name="T9" fmla="*/ 2 h 42"/>
                  <a:gd name="T10" fmla="*/ 9 w 43"/>
                  <a:gd name="T11" fmla="*/ 8 h 42"/>
                  <a:gd name="T12" fmla="*/ 16 w 43"/>
                  <a:gd name="T13" fmla="*/ 6 h 42"/>
                  <a:gd name="T14" fmla="*/ 20 w 43"/>
                  <a:gd name="T15" fmla="*/ 10 h 42"/>
                  <a:gd name="T16" fmla="*/ 24 w 43"/>
                  <a:gd name="T17" fmla="*/ 11 h 42"/>
                  <a:gd name="T18" fmla="*/ 24 w 43"/>
                  <a:gd name="T19" fmla="*/ 3 h 42"/>
                  <a:gd name="T20" fmla="*/ 29 w 43"/>
                  <a:gd name="T21" fmla="*/ 2 h 42"/>
                  <a:gd name="T22" fmla="*/ 28 w 43"/>
                  <a:gd name="T23" fmla="*/ 4 h 42"/>
                  <a:gd name="T24" fmla="*/ 35 w 43"/>
                  <a:gd name="T25" fmla="*/ 14 h 42"/>
                  <a:gd name="T26" fmla="*/ 41 w 43"/>
                  <a:gd name="T27" fmla="*/ 14 h 42"/>
                  <a:gd name="T28" fmla="*/ 37 w 43"/>
                  <a:gd name="T29" fmla="*/ 15 h 42"/>
                  <a:gd name="T30" fmla="*/ 36 w 43"/>
                  <a:gd name="T31" fmla="*/ 25 h 42"/>
                  <a:gd name="T32" fmla="*/ 42 w 43"/>
                  <a:gd name="T33" fmla="*/ 29 h 42"/>
                  <a:gd name="T34" fmla="*/ 38 w 43"/>
                  <a:gd name="T35" fmla="*/ 31 h 42"/>
                  <a:gd name="T36" fmla="*/ 34 w 43"/>
                  <a:gd name="T37" fmla="*/ 30 h 42"/>
                  <a:gd name="T38" fmla="*/ 27 w 43"/>
                  <a:gd name="T39" fmla="*/ 19 h 42"/>
                  <a:gd name="T40" fmla="*/ 11 w 43"/>
                  <a:gd name="T41" fmla="*/ 32 h 42"/>
                  <a:gd name="T42" fmla="*/ 14 w 43"/>
                  <a:gd name="T43" fmla="*/ 30 h 42"/>
                  <a:gd name="T44" fmla="*/ 23 w 43"/>
                  <a:gd name="T45" fmla="*/ 15 h 42"/>
                  <a:gd name="T46" fmla="*/ 2 w 43"/>
                  <a:gd name="T47" fmla="*/ 32 h 42"/>
                  <a:gd name="T48" fmla="*/ 0 w 43"/>
                  <a:gd name="T49" fmla="*/ 32 h 42"/>
                  <a:gd name="T50" fmla="*/ 9 w 43"/>
                  <a:gd name="T51" fmla="*/ 24 h 42"/>
                  <a:gd name="T52" fmla="*/ 4 w 43"/>
                  <a:gd name="T53" fmla="*/ 19 h 42"/>
                  <a:gd name="T54" fmla="*/ 7 w 43"/>
                  <a:gd name="T55" fmla="*/ 19 h 42"/>
                  <a:gd name="T56" fmla="*/ 7 w 43"/>
                  <a:gd name="T57" fmla="*/ 24 h 42"/>
                  <a:gd name="T58" fmla="*/ 5 w 43"/>
                  <a:gd name="T59" fmla="*/ 19 h 42"/>
                  <a:gd name="T60" fmla="*/ 10 w 43"/>
                  <a:gd name="T61" fmla="*/ 13 h 42"/>
                  <a:gd name="T62" fmla="*/ 12 w 43"/>
                  <a:gd name="T63" fmla="*/ 16 h 42"/>
                  <a:gd name="T64" fmla="*/ 9 w 43"/>
                  <a:gd name="T65" fmla="*/ 15 h 42"/>
                  <a:gd name="T66" fmla="*/ 29 w 43"/>
                  <a:gd name="T67" fmla="*/ 5 h 42"/>
                  <a:gd name="T68" fmla="*/ 34 w 43"/>
                  <a:gd name="T69" fmla="*/ 7 h 42"/>
                  <a:gd name="T70" fmla="*/ 33 w 43"/>
                  <a:gd name="T71" fmla="*/ 12 h 42"/>
                  <a:gd name="T72" fmla="*/ 31 w 43"/>
                  <a:gd name="T73" fmla="*/ 7 h 42"/>
                  <a:gd name="T74" fmla="*/ 6 w 43"/>
                  <a:gd name="T75" fmla="*/ 31 h 42"/>
                  <a:gd name="T76" fmla="*/ 8 w 43"/>
                  <a:gd name="T77" fmla="*/ 37 h 42"/>
                  <a:gd name="T78" fmla="*/ 1 w 43"/>
                  <a:gd name="T79" fmla="*/ 41 h 42"/>
                  <a:gd name="T80" fmla="*/ 3 w 43"/>
                  <a:gd name="T81" fmla="*/ 37 h 42"/>
                  <a:gd name="T82" fmla="*/ 13 w 43"/>
                  <a:gd name="T83" fmla="*/ 32 h 42"/>
                  <a:gd name="T84" fmla="*/ 17 w 43"/>
                  <a:gd name="T85" fmla="*/ 35 h 42"/>
                  <a:gd name="T86" fmla="*/ 15 w 43"/>
                  <a:gd name="T87" fmla="*/ 41 h 42"/>
                  <a:gd name="T88" fmla="*/ 14 w 43"/>
                  <a:gd name="T89" fmla="*/ 36 h 42"/>
                  <a:gd name="T90" fmla="*/ 13 w 43"/>
                  <a:gd name="T91" fmla="*/ 32 h 42"/>
                  <a:gd name="T92" fmla="*/ 25 w 43"/>
                  <a:gd name="T93" fmla="*/ 33 h 42"/>
                  <a:gd name="T94" fmla="*/ 27 w 43"/>
                  <a:gd name="T95" fmla="*/ 40 h 42"/>
                  <a:gd name="T96" fmla="*/ 23 w 43"/>
                  <a:gd name="T97" fmla="*/ 36 h 42"/>
                  <a:gd name="T98" fmla="*/ 31 w 43"/>
                  <a:gd name="T99" fmla="*/ 31 h 42"/>
                  <a:gd name="T100" fmla="*/ 36 w 43"/>
                  <a:gd name="T101" fmla="*/ 34 h 42"/>
                  <a:gd name="T102" fmla="*/ 37 w 43"/>
                  <a:gd name="T103" fmla="*/ 42 h 42"/>
                  <a:gd name="T104" fmla="*/ 31 w 43"/>
                  <a:gd name="T10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42">
                    <a:moveTo>
                      <a:pt x="9" y="9"/>
                    </a:moveTo>
                    <a:cubicBezTo>
                      <a:pt x="8" y="10"/>
                      <a:pt x="8" y="11"/>
                      <a:pt x="7" y="13"/>
                    </a:cubicBezTo>
                    <a:cubicBezTo>
                      <a:pt x="6" y="14"/>
                      <a:pt x="6" y="15"/>
                      <a:pt x="5" y="16"/>
                    </a:cubicBezTo>
                    <a:cubicBezTo>
                      <a:pt x="5" y="17"/>
                      <a:pt x="4" y="18"/>
                      <a:pt x="3" y="19"/>
                    </a:cubicBezTo>
                    <a:cubicBezTo>
                      <a:pt x="2" y="20"/>
                      <a:pt x="2" y="21"/>
                      <a:pt x="2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2" y="19"/>
                      <a:pt x="2" y="18"/>
                    </a:cubicBezTo>
                    <a:cubicBezTo>
                      <a:pt x="3" y="16"/>
                      <a:pt x="3" y="15"/>
                      <a:pt x="4" y="13"/>
                    </a:cubicBezTo>
                    <a:cubicBezTo>
                      <a:pt x="4" y="11"/>
                      <a:pt x="5" y="9"/>
                      <a:pt x="5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5"/>
                      <a:pt x="10" y="6"/>
                      <a:pt x="9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4" y="12"/>
                      <a:pt x="24" y="11"/>
                    </a:cubicBezTo>
                    <a:cubicBezTo>
                      <a:pt x="24" y="10"/>
                      <a:pt x="24" y="9"/>
                      <a:pt x="24" y="7"/>
                    </a:cubicBezTo>
                    <a:cubicBezTo>
                      <a:pt x="24" y="6"/>
                      <a:pt x="24" y="5"/>
                      <a:pt x="24" y="5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2"/>
                      <a:pt x="24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7"/>
                      <a:pt x="28" y="8"/>
                    </a:cubicBezTo>
                    <a:cubicBezTo>
                      <a:pt x="28" y="9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7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8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6"/>
                      <a:pt x="29" y="16"/>
                      <a:pt x="29" y="17"/>
                    </a:cubicBezTo>
                    <a:cubicBezTo>
                      <a:pt x="29" y="18"/>
                      <a:pt x="30" y="19"/>
                      <a:pt x="31" y="21"/>
                    </a:cubicBezTo>
                    <a:cubicBezTo>
                      <a:pt x="32" y="22"/>
                      <a:pt x="34" y="24"/>
                      <a:pt x="36" y="25"/>
                    </a:cubicBezTo>
                    <a:cubicBezTo>
                      <a:pt x="38" y="26"/>
                      <a:pt x="40" y="27"/>
                      <a:pt x="41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3" y="28"/>
                      <a:pt x="43" y="28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0" y="29"/>
                      <a:pt x="40" y="29"/>
                    </a:cubicBezTo>
                    <a:cubicBezTo>
                      <a:pt x="40" y="29"/>
                      <a:pt x="39" y="29"/>
                      <a:pt x="39" y="30"/>
                    </a:cubicBezTo>
                    <a:cubicBezTo>
                      <a:pt x="38" y="30"/>
                      <a:pt x="38" y="30"/>
                      <a:pt x="38" y="31"/>
                    </a:cubicBezTo>
                    <a:cubicBezTo>
                      <a:pt x="37" y="31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6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28"/>
                      <a:pt x="30" y="26"/>
                      <a:pt x="29" y="24"/>
                    </a:cubicBezTo>
                    <a:cubicBezTo>
                      <a:pt x="28" y="22"/>
                      <a:pt x="28" y="20"/>
                      <a:pt x="28" y="19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7"/>
                      <a:pt x="27" y="18"/>
                      <a:pt x="27" y="19"/>
                    </a:cubicBezTo>
                    <a:cubicBezTo>
                      <a:pt x="26" y="21"/>
                      <a:pt x="25" y="23"/>
                      <a:pt x="24" y="25"/>
                    </a:cubicBezTo>
                    <a:cubicBezTo>
                      <a:pt x="22" y="27"/>
                      <a:pt x="18" y="30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1"/>
                      <a:pt x="13" y="31"/>
                      <a:pt x="14" y="30"/>
                    </a:cubicBezTo>
                    <a:cubicBezTo>
                      <a:pt x="15" y="29"/>
                      <a:pt x="17" y="28"/>
                      <a:pt x="19" y="26"/>
                    </a:cubicBezTo>
                    <a:cubicBezTo>
                      <a:pt x="20" y="25"/>
                      <a:pt x="21" y="23"/>
                      <a:pt x="22" y="22"/>
                    </a:cubicBezTo>
                    <a:cubicBezTo>
                      <a:pt x="22" y="20"/>
                      <a:pt x="23" y="19"/>
                      <a:pt x="23" y="18"/>
                    </a:cubicBezTo>
                    <a:cubicBezTo>
                      <a:pt x="23" y="17"/>
                      <a:pt x="23" y="16"/>
                      <a:pt x="23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6" y="18"/>
                      <a:pt x="15" y="19"/>
                    </a:cubicBezTo>
                    <a:cubicBezTo>
                      <a:pt x="15" y="21"/>
                      <a:pt x="13" y="23"/>
                      <a:pt x="11" y="26"/>
                    </a:cubicBezTo>
                    <a:cubicBezTo>
                      <a:pt x="8" y="28"/>
                      <a:pt x="5" y="30"/>
                      <a:pt x="2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5" y="28"/>
                      <a:pt x="7" y="26"/>
                      <a:pt x="9" y="24"/>
                    </a:cubicBezTo>
                    <a:cubicBezTo>
                      <a:pt x="11" y="21"/>
                      <a:pt x="12" y="19"/>
                      <a:pt x="13" y="17"/>
                    </a:cubicBezTo>
                    <a:cubicBezTo>
                      <a:pt x="13" y="14"/>
                      <a:pt x="14" y="12"/>
                      <a:pt x="14" y="9"/>
                    </a:cubicBezTo>
                    <a:cubicBezTo>
                      <a:pt x="9" y="9"/>
                      <a:pt x="9" y="9"/>
                      <a:pt x="9" y="9"/>
                    </a:cubicBezTo>
                    <a:close/>
                    <a:moveTo>
                      <a:pt x="4" y="19"/>
                    </a:move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6" y="18"/>
                      <a:pt x="7" y="19"/>
                    </a:cubicBezTo>
                    <a:cubicBezTo>
                      <a:pt x="8" y="19"/>
                      <a:pt x="9" y="19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2"/>
                      <a:pt x="9" y="22"/>
                      <a:pt x="9" y="23"/>
                    </a:cubicBezTo>
                    <a:cubicBezTo>
                      <a:pt x="9" y="23"/>
                      <a:pt x="8" y="24"/>
                      <a:pt x="7" y="24"/>
                    </a:cubicBezTo>
                    <a:cubicBezTo>
                      <a:pt x="7" y="24"/>
                      <a:pt x="7" y="23"/>
                      <a:pt x="6" y="23"/>
                    </a:cubicBezTo>
                    <a:cubicBezTo>
                      <a:pt x="6" y="23"/>
                      <a:pt x="6" y="22"/>
                      <a:pt x="6" y="22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5" y="19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8" y="13"/>
                    </a:moveTo>
                    <a:cubicBezTo>
                      <a:pt x="7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10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7"/>
                      <a:pt x="11" y="17"/>
                    </a:cubicBezTo>
                    <a:cubicBezTo>
                      <a:pt x="11" y="17"/>
                      <a:pt x="11" y="17"/>
                      <a:pt x="10" y="17"/>
                    </a:cubicBezTo>
                    <a:cubicBezTo>
                      <a:pt x="10" y="17"/>
                      <a:pt x="9" y="17"/>
                      <a:pt x="9" y="17"/>
                    </a:cubicBezTo>
                    <a:cubicBezTo>
                      <a:pt x="9" y="16"/>
                      <a:pt x="9" y="16"/>
                      <a:pt x="9" y="15"/>
                    </a:cubicBezTo>
                    <a:cubicBezTo>
                      <a:pt x="9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lose/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30" y="5"/>
                      <a:pt x="30" y="5"/>
                    </a:cubicBezTo>
                    <a:cubicBezTo>
                      <a:pt x="30" y="5"/>
                      <a:pt x="31" y="5"/>
                      <a:pt x="31" y="5"/>
                    </a:cubicBezTo>
                    <a:cubicBezTo>
                      <a:pt x="32" y="5"/>
                      <a:pt x="32" y="6"/>
                      <a:pt x="33" y="6"/>
                    </a:cubicBezTo>
                    <a:cubicBezTo>
                      <a:pt x="33" y="6"/>
                      <a:pt x="33" y="6"/>
                      <a:pt x="34" y="7"/>
                    </a:cubicBezTo>
                    <a:cubicBezTo>
                      <a:pt x="34" y="7"/>
                      <a:pt x="35" y="7"/>
                      <a:pt x="35" y="8"/>
                    </a:cubicBezTo>
                    <a:cubicBezTo>
                      <a:pt x="36" y="8"/>
                      <a:pt x="36" y="9"/>
                      <a:pt x="36" y="10"/>
                    </a:cubicBezTo>
                    <a:cubicBezTo>
                      <a:pt x="36" y="10"/>
                      <a:pt x="36" y="11"/>
                      <a:pt x="35" y="12"/>
                    </a:cubicBezTo>
                    <a:cubicBezTo>
                      <a:pt x="34" y="12"/>
                      <a:pt x="34" y="12"/>
                      <a:pt x="33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2" y="12"/>
                      <a:pt x="32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7"/>
                      <a:pt x="30" y="6"/>
                      <a:pt x="30" y="6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6" y="32"/>
                    </a:moveTo>
                    <a:cubicBezTo>
                      <a:pt x="6" y="32"/>
                      <a:pt x="6" y="31"/>
                      <a:pt x="6" y="31"/>
                    </a:cubicBezTo>
                    <a:cubicBezTo>
                      <a:pt x="7" y="31"/>
                      <a:pt x="7" y="32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7"/>
                    </a:cubicBezTo>
                    <a:cubicBezTo>
                      <a:pt x="8" y="37"/>
                      <a:pt x="8" y="38"/>
                      <a:pt x="8" y="39"/>
                    </a:cubicBezTo>
                    <a:cubicBezTo>
                      <a:pt x="7" y="39"/>
                      <a:pt x="7" y="40"/>
                      <a:pt x="6" y="41"/>
                    </a:cubicBezTo>
                    <a:cubicBezTo>
                      <a:pt x="5" y="42"/>
                      <a:pt x="5" y="42"/>
                      <a:pt x="4" y="42"/>
                    </a:cubicBezTo>
                    <a:cubicBezTo>
                      <a:pt x="2" y="42"/>
                      <a:pt x="2" y="42"/>
                      <a:pt x="1" y="41"/>
                    </a:cubicBezTo>
                    <a:cubicBezTo>
                      <a:pt x="1" y="41"/>
                      <a:pt x="1" y="40"/>
                      <a:pt x="1" y="40"/>
                    </a:cubicBezTo>
                    <a:cubicBezTo>
                      <a:pt x="1" y="40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38"/>
                      <a:pt x="2" y="38"/>
                      <a:pt x="3" y="37"/>
                    </a:cubicBezTo>
                    <a:cubicBezTo>
                      <a:pt x="4" y="37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3"/>
                    </a:cubicBezTo>
                    <a:cubicBezTo>
                      <a:pt x="6" y="32"/>
                      <a:pt x="6" y="32"/>
                      <a:pt x="6" y="32"/>
                    </a:cubicBezTo>
                    <a:close/>
                    <a:moveTo>
                      <a:pt x="13" y="32"/>
                    </a:move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4" y="32"/>
                      <a:pt x="15" y="33"/>
                      <a:pt x="15" y="33"/>
                    </a:cubicBezTo>
                    <a:cubicBezTo>
                      <a:pt x="16" y="34"/>
                      <a:pt x="16" y="35"/>
                      <a:pt x="17" y="35"/>
                    </a:cubicBezTo>
                    <a:cubicBezTo>
                      <a:pt x="18" y="36"/>
                      <a:pt x="18" y="37"/>
                      <a:pt x="18" y="38"/>
                    </a:cubicBezTo>
                    <a:cubicBezTo>
                      <a:pt x="18" y="38"/>
                      <a:pt x="18" y="39"/>
                      <a:pt x="18" y="39"/>
                    </a:cubicBezTo>
                    <a:cubicBezTo>
                      <a:pt x="18" y="40"/>
                      <a:pt x="17" y="40"/>
                      <a:pt x="17" y="41"/>
                    </a:cubicBezTo>
                    <a:cubicBezTo>
                      <a:pt x="16" y="41"/>
                      <a:pt x="16" y="41"/>
                      <a:pt x="15" y="41"/>
                    </a:cubicBezTo>
                    <a:cubicBezTo>
                      <a:pt x="15" y="41"/>
                      <a:pt x="14" y="41"/>
                      <a:pt x="14" y="41"/>
                    </a:cubicBezTo>
                    <a:cubicBezTo>
                      <a:pt x="13" y="40"/>
                      <a:pt x="13" y="40"/>
                      <a:pt x="13" y="39"/>
                    </a:cubicBezTo>
                    <a:cubicBezTo>
                      <a:pt x="13" y="39"/>
                      <a:pt x="13" y="38"/>
                      <a:pt x="13" y="38"/>
                    </a:cubicBezTo>
                    <a:cubicBezTo>
                      <a:pt x="14" y="37"/>
                      <a:pt x="14" y="37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4"/>
                      <a:pt x="14" y="34"/>
                      <a:pt x="13" y="33"/>
                    </a:cubicBezTo>
                    <a:cubicBezTo>
                      <a:pt x="13" y="32"/>
                      <a:pt x="13" y="32"/>
                      <a:pt x="13" y="32"/>
                    </a:cubicBezTo>
                    <a:close/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3" y="32"/>
                      <a:pt x="25" y="33"/>
                    </a:cubicBezTo>
                    <a:cubicBezTo>
                      <a:pt x="26" y="34"/>
                      <a:pt x="27" y="34"/>
                      <a:pt x="27" y="35"/>
                    </a:cubicBezTo>
                    <a:cubicBezTo>
                      <a:pt x="28" y="36"/>
                      <a:pt x="28" y="37"/>
                      <a:pt x="28" y="38"/>
                    </a:cubicBezTo>
                    <a:cubicBezTo>
                      <a:pt x="28" y="38"/>
                      <a:pt x="28" y="39"/>
                      <a:pt x="28" y="39"/>
                    </a:cubicBezTo>
                    <a:cubicBezTo>
                      <a:pt x="28" y="40"/>
                      <a:pt x="27" y="40"/>
                      <a:pt x="27" y="40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1"/>
                      <a:pt x="24" y="40"/>
                      <a:pt x="24" y="40"/>
                    </a:cubicBezTo>
                    <a:cubicBezTo>
                      <a:pt x="24" y="39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2" y="31"/>
                    </a:cubicBezTo>
                    <a:cubicBezTo>
                      <a:pt x="32" y="32"/>
                      <a:pt x="32" y="32"/>
                      <a:pt x="33" y="32"/>
                    </a:cubicBezTo>
                    <a:cubicBezTo>
                      <a:pt x="33" y="32"/>
                      <a:pt x="34" y="33"/>
                      <a:pt x="36" y="34"/>
                    </a:cubicBezTo>
                    <a:cubicBezTo>
                      <a:pt x="37" y="35"/>
                      <a:pt x="38" y="36"/>
                      <a:pt x="39" y="37"/>
                    </a:cubicBezTo>
                    <a:cubicBezTo>
                      <a:pt x="39" y="38"/>
                      <a:pt x="39" y="38"/>
                      <a:pt x="39" y="39"/>
                    </a:cubicBezTo>
                    <a:cubicBezTo>
                      <a:pt x="39" y="40"/>
                      <a:pt x="39" y="40"/>
                      <a:pt x="39" y="41"/>
                    </a:cubicBezTo>
                    <a:cubicBezTo>
                      <a:pt x="38" y="42"/>
                      <a:pt x="38" y="42"/>
                      <a:pt x="37" y="42"/>
                    </a:cubicBezTo>
                    <a:cubicBezTo>
                      <a:pt x="36" y="42"/>
                      <a:pt x="36" y="42"/>
                      <a:pt x="35" y="41"/>
                    </a:cubicBezTo>
                    <a:cubicBezTo>
                      <a:pt x="35" y="41"/>
                      <a:pt x="34" y="40"/>
                      <a:pt x="34" y="39"/>
                    </a:cubicBezTo>
                    <a:cubicBezTo>
                      <a:pt x="34" y="38"/>
                      <a:pt x="34" y="37"/>
                      <a:pt x="33" y="36"/>
                    </a:cubicBezTo>
                    <a:cubicBezTo>
                      <a:pt x="33" y="35"/>
                      <a:pt x="32" y="33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96" name="任意多边形 98">
                <a:extLst>
                  <a:ext uri="{FF2B5EF4-FFF2-40B4-BE49-F238E27FC236}">
                    <a16:creationId xmlns:a16="http://schemas.microsoft.com/office/drawing/2014/main" id="{52351BB7-44D7-49FA-E4B2-75625538C436}"/>
                  </a:ext>
                </a:extLst>
              </p:cNvPr>
              <p:cNvSpPr/>
              <p:nvPr/>
            </p:nvSpPr>
            <p:spPr bwMode="auto">
              <a:xfrm>
                <a:off x="4241800" y="6767513"/>
                <a:ext cx="63500" cy="61913"/>
              </a:xfrm>
              <a:custGeom>
                <a:avLst/>
                <a:gdLst>
                  <a:gd name="T0" fmla="*/ 35 w 43"/>
                  <a:gd name="T1" fmla="*/ 4 h 42"/>
                  <a:gd name="T2" fmla="*/ 39 w 43"/>
                  <a:gd name="T3" fmla="*/ 6 h 42"/>
                  <a:gd name="T4" fmla="*/ 38 w 43"/>
                  <a:gd name="T5" fmla="*/ 9 h 42"/>
                  <a:gd name="T6" fmla="*/ 33 w 43"/>
                  <a:gd name="T7" fmla="*/ 12 h 42"/>
                  <a:gd name="T8" fmla="*/ 32 w 43"/>
                  <a:gd name="T9" fmla="*/ 12 h 42"/>
                  <a:gd name="T10" fmla="*/ 25 w 43"/>
                  <a:gd name="T11" fmla="*/ 7 h 42"/>
                  <a:gd name="T12" fmla="*/ 27 w 43"/>
                  <a:gd name="T13" fmla="*/ 9 h 42"/>
                  <a:gd name="T14" fmla="*/ 34 w 43"/>
                  <a:gd name="T15" fmla="*/ 15 h 42"/>
                  <a:gd name="T16" fmla="*/ 43 w 43"/>
                  <a:gd name="T17" fmla="*/ 17 h 42"/>
                  <a:gd name="T18" fmla="*/ 40 w 43"/>
                  <a:gd name="T19" fmla="*/ 18 h 42"/>
                  <a:gd name="T20" fmla="*/ 38 w 43"/>
                  <a:gd name="T21" fmla="*/ 21 h 42"/>
                  <a:gd name="T22" fmla="*/ 28 w 43"/>
                  <a:gd name="T23" fmla="*/ 15 h 42"/>
                  <a:gd name="T24" fmla="*/ 21 w 43"/>
                  <a:gd name="T25" fmla="*/ 17 h 42"/>
                  <a:gd name="T26" fmla="*/ 12 w 43"/>
                  <a:gd name="T27" fmla="*/ 21 h 42"/>
                  <a:gd name="T28" fmla="*/ 31 w 43"/>
                  <a:gd name="T29" fmla="*/ 19 h 42"/>
                  <a:gd name="T30" fmla="*/ 35 w 43"/>
                  <a:gd name="T31" fmla="*/ 22 h 42"/>
                  <a:gd name="T32" fmla="*/ 34 w 43"/>
                  <a:gd name="T33" fmla="*/ 29 h 42"/>
                  <a:gd name="T34" fmla="*/ 32 w 43"/>
                  <a:gd name="T35" fmla="*/ 34 h 42"/>
                  <a:gd name="T36" fmla="*/ 29 w 43"/>
                  <a:gd name="T37" fmla="*/ 33 h 42"/>
                  <a:gd name="T38" fmla="*/ 12 w 43"/>
                  <a:gd name="T39" fmla="*/ 23 h 42"/>
                  <a:gd name="T40" fmla="*/ 12 w 43"/>
                  <a:gd name="T41" fmla="*/ 35 h 42"/>
                  <a:gd name="T42" fmla="*/ 8 w 43"/>
                  <a:gd name="T43" fmla="*/ 35 h 42"/>
                  <a:gd name="T44" fmla="*/ 8 w 43"/>
                  <a:gd name="T45" fmla="*/ 23 h 42"/>
                  <a:gd name="T46" fmla="*/ 9 w 43"/>
                  <a:gd name="T47" fmla="*/ 20 h 42"/>
                  <a:gd name="T48" fmla="*/ 21 w 43"/>
                  <a:gd name="T49" fmla="*/ 12 h 42"/>
                  <a:gd name="T50" fmla="*/ 18 w 43"/>
                  <a:gd name="T51" fmla="*/ 7 h 42"/>
                  <a:gd name="T52" fmla="*/ 14 w 43"/>
                  <a:gd name="T53" fmla="*/ 13 h 42"/>
                  <a:gd name="T54" fmla="*/ 12 w 43"/>
                  <a:gd name="T55" fmla="*/ 14 h 42"/>
                  <a:gd name="T56" fmla="*/ 15 w 43"/>
                  <a:gd name="T57" fmla="*/ 6 h 42"/>
                  <a:gd name="T58" fmla="*/ 17 w 43"/>
                  <a:gd name="T59" fmla="*/ 0 h 42"/>
                  <a:gd name="T60" fmla="*/ 22 w 43"/>
                  <a:gd name="T61" fmla="*/ 2 h 42"/>
                  <a:gd name="T62" fmla="*/ 21 w 43"/>
                  <a:gd name="T63" fmla="*/ 4 h 42"/>
                  <a:gd name="T64" fmla="*/ 34 w 43"/>
                  <a:gd name="T65" fmla="*/ 6 h 42"/>
                  <a:gd name="T66" fmla="*/ 11 w 43"/>
                  <a:gd name="T67" fmla="*/ 9 h 42"/>
                  <a:gd name="T68" fmla="*/ 7 w 43"/>
                  <a:gd name="T69" fmla="*/ 17 h 42"/>
                  <a:gd name="T70" fmla="*/ 5 w 43"/>
                  <a:gd name="T71" fmla="*/ 22 h 42"/>
                  <a:gd name="T72" fmla="*/ 3 w 43"/>
                  <a:gd name="T73" fmla="*/ 16 h 42"/>
                  <a:gd name="T74" fmla="*/ 0 w 43"/>
                  <a:gd name="T75" fmla="*/ 14 h 42"/>
                  <a:gd name="T76" fmla="*/ 1 w 43"/>
                  <a:gd name="T77" fmla="*/ 14 h 42"/>
                  <a:gd name="T78" fmla="*/ 5 w 43"/>
                  <a:gd name="T79" fmla="*/ 14 h 42"/>
                  <a:gd name="T80" fmla="*/ 11 w 43"/>
                  <a:gd name="T81" fmla="*/ 7 h 42"/>
                  <a:gd name="T82" fmla="*/ 14 w 43"/>
                  <a:gd name="T83" fmla="*/ 4 h 42"/>
                  <a:gd name="T84" fmla="*/ 23 w 43"/>
                  <a:gd name="T85" fmla="*/ 27 h 42"/>
                  <a:gd name="T86" fmla="*/ 22 w 43"/>
                  <a:gd name="T87" fmla="*/ 34 h 42"/>
                  <a:gd name="T88" fmla="*/ 39 w 43"/>
                  <a:gd name="T89" fmla="*/ 42 h 42"/>
                  <a:gd name="T90" fmla="*/ 34 w 43"/>
                  <a:gd name="T91" fmla="*/ 41 h 42"/>
                  <a:gd name="T92" fmla="*/ 22 w 43"/>
                  <a:gd name="T93" fmla="*/ 35 h 42"/>
                  <a:gd name="T94" fmla="*/ 13 w 43"/>
                  <a:gd name="T95" fmla="*/ 40 h 42"/>
                  <a:gd name="T96" fmla="*/ 3 w 43"/>
                  <a:gd name="T97" fmla="*/ 42 h 42"/>
                  <a:gd name="T98" fmla="*/ 4 w 43"/>
                  <a:gd name="T99" fmla="*/ 41 h 42"/>
                  <a:gd name="T100" fmla="*/ 18 w 43"/>
                  <a:gd name="T101" fmla="*/ 32 h 42"/>
                  <a:gd name="T102" fmla="*/ 19 w 43"/>
                  <a:gd name="T103" fmla="*/ 25 h 42"/>
                  <a:gd name="T104" fmla="*/ 25 w 43"/>
                  <a:gd name="T105" fmla="*/ 25 h 42"/>
                  <a:gd name="T106" fmla="*/ 23 w 43"/>
                  <a:gd name="T107" fmla="*/ 27 h 42"/>
                  <a:gd name="T108" fmla="*/ 9 w 43"/>
                  <a:gd name="T109" fmla="*/ 5 h 42"/>
                  <a:gd name="T110" fmla="*/ 5 w 43"/>
                  <a:gd name="T111" fmla="*/ 7 h 42"/>
                  <a:gd name="T112" fmla="*/ 3 w 43"/>
                  <a:gd name="T113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3" h="42">
                    <a:moveTo>
                      <a:pt x="34" y="6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0" y="7"/>
                      <a:pt x="40" y="8"/>
                      <a:pt x="40" y="8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9" y="9"/>
                      <a:pt x="39" y="9"/>
                      <a:pt x="38" y="9"/>
                    </a:cubicBezTo>
                    <a:cubicBezTo>
                      <a:pt x="37" y="9"/>
                      <a:pt x="36" y="10"/>
                      <a:pt x="34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0"/>
                      <a:pt x="34" y="9"/>
                      <a:pt x="3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1"/>
                      <a:pt x="28" y="12"/>
                      <a:pt x="29" y="13"/>
                    </a:cubicBezTo>
                    <a:cubicBezTo>
                      <a:pt x="30" y="13"/>
                      <a:pt x="31" y="14"/>
                      <a:pt x="34" y="15"/>
                    </a:cubicBezTo>
                    <a:cubicBezTo>
                      <a:pt x="36" y="16"/>
                      <a:pt x="38" y="17"/>
                      <a:pt x="41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7"/>
                      <a:pt x="43" y="17"/>
                      <a:pt x="43" y="17"/>
                    </a:cubicBezTo>
                    <a:cubicBezTo>
                      <a:pt x="43" y="17"/>
                      <a:pt x="42" y="18"/>
                      <a:pt x="42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1" y="18"/>
                      <a:pt x="40" y="18"/>
                    </a:cubicBezTo>
                    <a:cubicBezTo>
                      <a:pt x="40" y="19"/>
                      <a:pt x="40" y="19"/>
                      <a:pt x="39" y="20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7" y="21"/>
                      <a:pt x="36" y="21"/>
                    </a:cubicBezTo>
                    <a:cubicBezTo>
                      <a:pt x="36" y="21"/>
                      <a:pt x="34" y="20"/>
                      <a:pt x="32" y="19"/>
                    </a:cubicBezTo>
                    <a:cubicBezTo>
                      <a:pt x="30" y="18"/>
                      <a:pt x="29" y="16"/>
                      <a:pt x="28" y="15"/>
                    </a:cubicBezTo>
                    <a:cubicBezTo>
                      <a:pt x="27" y="13"/>
                      <a:pt x="26" y="12"/>
                      <a:pt x="26" y="11"/>
                    </a:cubicBezTo>
                    <a:cubicBezTo>
                      <a:pt x="25" y="12"/>
                      <a:pt x="24" y="14"/>
                      <a:pt x="23" y="15"/>
                    </a:cubicBezTo>
                    <a:cubicBezTo>
                      <a:pt x="23" y="15"/>
                      <a:pt x="22" y="16"/>
                      <a:pt x="21" y="17"/>
                    </a:cubicBezTo>
                    <a:cubicBezTo>
                      <a:pt x="20" y="17"/>
                      <a:pt x="19" y="18"/>
                      <a:pt x="17" y="19"/>
                    </a:cubicBezTo>
                    <a:cubicBezTo>
                      <a:pt x="15" y="19"/>
                      <a:pt x="12" y="20"/>
                      <a:pt x="9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19"/>
                      <a:pt x="31" y="20"/>
                      <a:pt x="31" y="20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5" y="23"/>
                      <a:pt x="35" y="23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3" y="33"/>
                      <a:pt x="33" y="33"/>
                      <a:pt x="32" y="34"/>
                    </a:cubicBezTo>
                    <a:cubicBezTo>
                      <a:pt x="32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3"/>
                      <a:pt x="29" y="33"/>
                      <a:pt x="29" y="33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1" y="35"/>
                    </a:cubicBezTo>
                    <a:cubicBezTo>
                      <a:pt x="11" y="35"/>
                      <a:pt x="10" y="35"/>
                      <a:pt x="10" y="35"/>
                    </a:cubicBezTo>
                    <a:cubicBezTo>
                      <a:pt x="9" y="35"/>
                      <a:pt x="9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9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9"/>
                      <a:pt x="13" y="18"/>
                      <a:pt x="16" y="17"/>
                    </a:cubicBezTo>
                    <a:cubicBezTo>
                      <a:pt x="18" y="16"/>
                      <a:pt x="20" y="14"/>
                      <a:pt x="21" y="12"/>
                    </a:cubicBezTo>
                    <a:cubicBezTo>
                      <a:pt x="21" y="10"/>
                      <a:pt x="22" y="9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8" y="8"/>
                      <a:pt x="18" y="8"/>
                    </a:cubicBezTo>
                    <a:cubicBezTo>
                      <a:pt x="17" y="8"/>
                      <a:pt x="17" y="9"/>
                      <a:pt x="16" y="10"/>
                    </a:cubicBezTo>
                    <a:cubicBezTo>
                      <a:pt x="15" y="12"/>
                      <a:pt x="14" y="12"/>
                      <a:pt x="14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9"/>
                      <a:pt x="15" y="8"/>
                      <a:pt x="15" y="6"/>
                    </a:cubicBezTo>
                    <a:cubicBezTo>
                      <a:pt x="16" y="4"/>
                      <a:pt x="16" y="3"/>
                      <a:pt x="16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2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4"/>
                      <a:pt x="20" y="5"/>
                      <a:pt x="20" y="5"/>
                    </a:cubicBezTo>
                    <a:cubicBezTo>
                      <a:pt x="20" y="5"/>
                      <a:pt x="19" y="6"/>
                      <a:pt x="19" y="6"/>
                    </a:cubicBezTo>
                    <a:cubicBezTo>
                      <a:pt x="34" y="6"/>
                      <a:pt x="34" y="6"/>
                      <a:pt x="34" y="6"/>
                    </a:cubicBezTo>
                    <a:close/>
                    <a:moveTo>
                      <a:pt x="14" y="4"/>
                    </a:move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2" y="7"/>
                      <a:pt x="11" y="9"/>
                    </a:cubicBezTo>
                    <a:cubicBezTo>
                      <a:pt x="10" y="12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5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1"/>
                      <a:pt x="7" y="21"/>
                    </a:cubicBezTo>
                    <a:cubicBezTo>
                      <a:pt x="6" y="22"/>
                      <a:pt x="6" y="22"/>
                      <a:pt x="5" y="22"/>
                    </a:cubicBezTo>
                    <a:cubicBezTo>
                      <a:pt x="4" y="22"/>
                      <a:pt x="4" y="22"/>
                      <a:pt x="3" y="21"/>
                    </a:cubicBezTo>
                    <a:cubicBezTo>
                      <a:pt x="3" y="21"/>
                      <a:pt x="3" y="20"/>
                      <a:pt x="3" y="20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2" y="15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5" y="13"/>
                      <a:pt x="6" y="13"/>
                      <a:pt x="7" y="12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lose/>
                    <a:moveTo>
                      <a:pt x="23" y="27"/>
                    </a:moveTo>
                    <a:cubicBezTo>
                      <a:pt x="23" y="28"/>
                      <a:pt x="23" y="29"/>
                      <a:pt x="23" y="30"/>
                    </a:cubicBezTo>
                    <a:cubicBezTo>
                      <a:pt x="23" y="31"/>
                      <a:pt x="23" y="32"/>
                      <a:pt x="22" y="33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32" y="34"/>
                      <a:pt x="37" y="35"/>
                      <a:pt x="38" y="37"/>
                    </a:cubicBezTo>
                    <a:cubicBezTo>
                      <a:pt x="39" y="39"/>
                      <a:pt x="39" y="40"/>
                      <a:pt x="39" y="40"/>
                    </a:cubicBezTo>
                    <a:cubicBezTo>
                      <a:pt x="39" y="41"/>
                      <a:pt x="39" y="41"/>
                      <a:pt x="39" y="42"/>
                    </a:cubicBezTo>
                    <a:cubicBezTo>
                      <a:pt x="39" y="42"/>
                      <a:pt x="38" y="42"/>
                      <a:pt x="37" y="42"/>
                    </a:cubicBezTo>
                    <a:cubicBezTo>
                      <a:pt x="37" y="42"/>
                      <a:pt x="37" y="42"/>
                      <a:pt x="36" y="42"/>
                    </a:cubicBezTo>
                    <a:cubicBezTo>
                      <a:pt x="36" y="42"/>
                      <a:pt x="35" y="41"/>
                      <a:pt x="34" y="41"/>
                    </a:cubicBezTo>
                    <a:cubicBezTo>
                      <a:pt x="33" y="40"/>
                      <a:pt x="32" y="39"/>
                      <a:pt x="30" y="38"/>
                    </a:cubicBezTo>
                    <a:cubicBezTo>
                      <a:pt x="29" y="37"/>
                      <a:pt x="27" y="37"/>
                      <a:pt x="26" y="36"/>
                    </a:cubicBezTo>
                    <a:cubicBezTo>
                      <a:pt x="25" y="36"/>
                      <a:pt x="23" y="35"/>
                      <a:pt x="22" y="35"/>
                    </a:cubicBezTo>
                    <a:cubicBezTo>
                      <a:pt x="21" y="35"/>
                      <a:pt x="21" y="36"/>
                      <a:pt x="21" y="36"/>
                    </a:cubicBezTo>
                    <a:cubicBezTo>
                      <a:pt x="20" y="37"/>
                      <a:pt x="19" y="37"/>
                      <a:pt x="18" y="38"/>
                    </a:cubicBezTo>
                    <a:cubicBezTo>
                      <a:pt x="17" y="39"/>
                      <a:pt x="15" y="40"/>
                      <a:pt x="13" y="40"/>
                    </a:cubicBezTo>
                    <a:cubicBezTo>
                      <a:pt x="11" y="41"/>
                      <a:pt x="9" y="41"/>
                      <a:pt x="8" y="42"/>
                    </a:cubicBezTo>
                    <a:cubicBezTo>
                      <a:pt x="6" y="42"/>
                      <a:pt x="5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1"/>
                      <a:pt x="2" y="41"/>
                      <a:pt x="3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6" y="41"/>
                      <a:pt x="8" y="40"/>
                      <a:pt x="11" y="39"/>
                    </a:cubicBezTo>
                    <a:cubicBezTo>
                      <a:pt x="14" y="38"/>
                      <a:pt x="16" y="37"/>
                      <a:pt x="17" y="35"/>
                    </a:cubicBezTo>
                    <a:cubicBezTo>
                      <a:pt x="18" y="34"/>
                      <a:pt x="18" y="33"/>
                      <a:pt x="18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19" y="29"/>
                      <a:pt x="19" y="28"/>
                      <a:pt x="19" y="28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20" y="24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3" y="27"/>
                      <a:pt x="23" y="27"/>
                      <a:pt x="23" y="27"/>
                    </a:cubicBezTo>
                    <a:close/>
                    <a:moveTo>
                      <a:pt x="2" y="2"/>
                    </a:moveTo>
                    <a:cubicBezTo>
                      <a:pt x="2" y="2"/>
                      <a:pt x="3" y="2"/>
                      <a:pt x="3" y="2"/>
                    </a:cubicBezTo>
                    <a:cubicBezTo>
                      <a:pt x="7" y="2"/>
                      <a:pt x="9" y="3"/>
                      <a:pt x="9" y="5"/>
                    </a:cubicBezTo>
                    <a:cubicBezTo>
                      <a:pt x="9" y="5"/>
                      <a:pt x="9" y="6"/>
                      <a:pt x="8" y="7"/>
                    </a:cubicBezTo>
                    <a:cubicBezTo>
                      <a:pt x="8" y="7"/>
                      <a:pt x="7" y="8"/>
                      <a:pt x="7" y="8"/>
                    </a:cubicBezTo>
                    <a:cubicBezTo>
                      <a:pt x="6" y="8"/>
                      <a:pt x="5" y="7"/>
                      <a:pt x="5" y="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97" name="任意多边形 99">
                <a:extLst>
                  <a:ext uri="{FF2B5EF4-FFF2-40B4-BE49-F238E27FC236}">
                    <a16:creationId xmlns:a16="http://schemas.microsoft.com/office/drawing/2014/main" id="{B361315E-6B0C-5869-1490-6B66B5F5871D}"/>
                  </a:ext>
                </a:extLst>
              </p:cNvPr>
              <p:cNvSpPr/>
              <p:nvPr/>
            </p:nvSpPr>
            <p:spPr bwMode="auto">
              <a:xfrm>
                <a:off x="4313238" y="6769100"/>
                <a:ext cx="61913" cy="60325"/>
              </a:xfrm>
              <a:custGeom>
                <a:avLst/>
                <a:gdLst>
                  <a:gd name="T0" fmla="*/ 18 w 42"/>
                  <a:gd name="T1" fmla="*/ 9 h 41"/>
                  <a:gd name="T2" fmla="*/ 16 w 42"/>
                  <a:gd name="T3" fmla="*/ 30 h 41"/>
                  <a:gd name="T4" fmla="*/ 9 w 42"/>
                  <a:gd name="T5" fmla="*/ 41 h 41"/>
                  <a:gd name="T6" fmla="*/ 10 w 42"/>
                  <a:gd name="T7" fmla="*/ 38 h 41"/>
                  <a:gd name="T8" fmla="*/ 14 w 42"/>
                  <a:gd name="T9" fmla="*/ 19 h 41"/>
                  <a:gd name="T10" fmla="*/ 14 w 42"/>
                  <a:gd name="T11" fmla="*/ 1 h 41"/>
                  <a:gd name="T12" fmla="*/ 36 w 42"/>
                  <a:gd name="T13" fmla="*/ 3 h 41"/>
                  <a:gd name="T14" fmla="*/ 42 w 42"/>
                  <a:gd name="T15" fmla="*/ 3 h 41"/>
                  <a:gd name="T16" fmla="*/ 37 w 42"/>
                  <a:gd name="T17" fmla="*/ 4 h 41"/>
                  <a:gd name="T18" fmla="*/ 28 w 42"/>
                  <a:gd name="T19" fmla="*/ 7 h 41"/>
                  <a:gd name="T20" fmla="*/ 36 w 42"/>
                  <a:gd name="T21" fmla="*/ 8 h 41"/>
                  <a:gd name="T22" fmla="*/ 39 w 42"/>
                  <a:gd name="T23" fmla="*/ 10 h 41"/>
                  <a:gd name="T24" fmla="*/ 39 w 42"/>
                  <a:gd name="T25" fmla="*/ 23 h 41"/>
                  <a:gd name="T26" fmla="*/ 34 w 42"/>
                  <a:gd name="T27" fmla="*/ 23 h 41"/>
                  <a:gd name="T28" fmla="*/ 30 w 42"/>
                  <a:gd name="T29" fmla="*/ 40 h 41"/>
                  <a:gd name="T30" fmla="*/ 26 w 42"/>
                  <a:gd name="T31" fmla="*/ 40 h 41"/>
                  <a:gd name="T32" fmla="*/ 23 w 42"/>
                  <a:gd name="T33" fmla="*/ 37 h 41"/>
                  <a:gd name="T34" fmla="*/ 25 w 42"/>
                  <a:gd name="T35" fmla="*/ 36 h 41"/>
                  <a:gd name="T36" fmla="*/ 28 w 42"/>
                  <a:gd name="T37" fmla="*/ 23 h 41"/>
                  <a:gd name="T38" fmla="*/ 21 w 42"/>
                  <a:gd name="T39" fmla="*/ 25 h 41"/>
                  <a:gd name="T40" fmla="*/ 20 w 42"/>
                  <a:gd name="T41" fmla="*/ 12 h 41"/>
                  <a:gd name="T42" fmla="*/ 24 w 42"/>
                  <a:gd name="T43" fmla="*/ 10 h 41"/>
                  <a:gd name="T44" fmla="*/ 24 w 42"/>
                  <a:gd name="T45" fmla="*/ 11 h 41"/>
                  <a:gd name="T46" fmla="*/ 24 w 42"/>
                  <a:gd name="T47" fmla="*/ 22 h 41"/>
                  <a:gd name="T48" fmla="*/ 24 w 42"/>
                  <a:gd name="T49" fmla="*/ 22 h 41"/>
                  <a:gd name="T50" fmla="*/ 0 w 42"/>
                  <a:gd name="T51" fmla="*/ 10 h 41"/>
                  <a:gd name="T52" fmla="*/ 7 w 42"/>
                  <a:gd name="T53" fmla="*/ 14 h 41"/>
                  <a:gd name="T54" fmla="*/ 2 w 42"/>
                  <a:gd name="T55" fmla="*/ 15 h 41"/>
                  <a:gd name="T56" fmla="*/ 5 w 42"/>
                  <a:gd name="T57" fmla="*/ 1 h 41"/>
                  <a:gd name="T58" fmla="*/ 12 w 42"/>
                  <a:gd name="T59" fmla="*/ 4 h 41"/>
                  <a:gd name="T60" fmla="*/ 8 w 42"/>
                  <a:gd name="T61" fmla="*/ 6 h 41"/>
                  <a:gd name="T62" fmla="*/ 25 w 42"/>
                  <a:gd name="T63" fmla="*/ 30 h 41"/>
                  <a:gd name="T64" fmla="*/ 14 w 42"/>
                  <a:gd name="T65" fmla="*/ 39 h 41"/>
                  <a:gd name="T66" fmla="*/ 14 w 42"/>
                  <a:gd name="T67" fmla="*/ 39 h 41"/>
                  <a:gd name="T68" fmla="*/ 21 w 42"/>
                  <a:gd name="T69" fmla="*/ 28 h 41"/>
                  <a:gd name="T70" fmla="*/ 26 w 42"/>
                  <a:gd name="T71" fmla="*/ 28 h 41"/>
                  <a:gd name="T72" fmla="*/ 25 w 42"/>
                  <a:gd name="T73" fmla="*/ 30 h 41"/>
                  <a:gd name="T74" fmla="*/ 33 w 42"/>
                  <a:gd name="T75" fmla="*/ 28 h 41"/>
                  <a:gd name="T76" fmla="*/ 42 w 42"/>
                  <a:gd name="T77" fmla="*/ 35 h 41"/>
                  <a:gd name="T78" fmla="*/ 38 w 42"/>
                  <a:gd name="T79" fmla="*/ 36 h 41"/>
                  <a:gd name="T80" fmla="*/ 2 w 42"/>
                  <a:gd name="T81" fmla="*/ 30 h 41"/>
                  <a:gd name="T82" fmla="*/ 2 w 42"/>
                  <a:gd name="T83" fmla="*/ 29 h 41"/>
                  <a:gd name="T84" fmla="*/ 5 w 42"/>
                  <a:gd name="T85" fmla="*/ 25 h 41"/>
                  <a:gd name="T86" fmla="*/ 12 w 42"/>
                  <a:gd name="T87" fmla="*/ 6 h 41"/>
                  <a:gd name="T88" fmla="*/ 13 w 42"/>
                  <a:gd name="T89" fmla="*/ 6 h 41"/>
                  <a:gd name="T90" fmla="*/ 8 w 42"/>
                  <a:gd name="T91" fmla="*/ 26 h 41"/>
                  <a:gd name="T92" fmla="*/ 8 w 42"/>
                  <a:gd name="T93" fmla="*/ 34 h 41"/>
                  <a:gd name="T94" fmla="*/ 7 w 42"/>
                  <a:gd name="T95" fmla="*/ 40 h 41"/>
                  <a:gd name="T96" fmla="*/ 4 w 42"/>
                  <a:gd name="T97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" h="41">
                    <a:moveTo>
                      <a:pt x="26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5"/>
                      <a:pt x="18" y="6"/>
                    </a:cubicBezTo>
                    <a:cubicBezTo>
                      <a:pt x="18" y="6"/>
                      <a:pt x="18" y="8"/>
                      <a:pt x="18" y="9"/>
                    </a:cubicBezTo>
                    <a:cubicBezTo>
                      <a:pt x="18" y="11"/>
                      <a:pt x="18" y="12"/>
                      <a:pt x="18" y="13"/>
                    </a:cubicBezTo>
                    <a:cubicBezTo>
                      <a:pt x="18" y="14"/>
                      <a:pt x="18" y="16"/>
                      <a:pt x="18" y="19"/>
                    </a:cubicBezTo>
                    <a:cubicBezTo>
                      <a:pt x="17" y="21"/>
                      <a:pt x="17" y="23"/>
                      <a:pt x="17" y="25"/>
                    </a:cubicBezTo>
                    <a:cubicBezTo>
                      <a:pt x="17" y="26"/>
                      <a:pt x="17" y="28"/>
                      <a:pt x="16" y="30"/>
                    </a:cubicBezTo>
                    <a:cubicBezTo>
                      <a:pt x="15" y="31"/>
                      <a:pt x="15" y="33"/>
                      <a:pt x="14" y="34"/>
                    </a:cubicBezTo>
                    <a:cubicBezTo>
                      <a:pt x="13" y="36"/>
                      <a:pt x="12" y="38"/>
                      <a:pt x="11" y="40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8"/>
                      <a:pt x="11" y="37"/>
                      <a:pt x="12" y="35"/>
                    </a:cubicBezTo>
                    <a:cubicBezTo>
                      <a:pt x="12" y="33"/>
                      <a:pt x="13" y="32"/>
                      <a:pt x="13" y="30"/>
                    </a:cubicBezTo>
                    <a:cubicBezTo>
                      <a:pt x="14" y="27"/>
                      <a:pt x="14" y="26"/>
                      <a:pt x="14" y="24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9"/>
                      <a:pt x="14" y="7"/>
                      <a:pt x="14" y="6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5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9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4"/>
                    </a:cubicBezTo>
                    <a:cubicBezTo>
                      <a:pt x="42" y="4"/>
                      <a:pt x="42" y="4"/>
                      <a:pt x="41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9" y="6"/>
                      <a:pt x="28" y="7"/>
                    </a:cubicBezTo>
                    <a:cubicBezTo>
                      <a:pt x="27" y="8"/>
                      <a:pt x="27" y="9"/>
                      <a:pt x="26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4"/>
                      <a:pt x="38" y="25"/>
                      <a:pt x="37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2" y="24"/>
                      <a:pt x="32" y="24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9"/>
                      <a:pt x="31" y="39"/>
                      <a:pt x="30" y="40"/>
                    </a:cubicBezTo>
                    <a:cubicBezTo>
                      <a:pt x="29" y="40"/>
                      <a:pt x="28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1"/>
                      <a:pt x="26" y="41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9"/>
                      <a:pt x="26" y="39"/>
                      <a:pt x="26" y="38"/>
                    </a:cubicBezTo>
                    <a:cubicBezTo>
                      <a:pt x="26" y="38"/>
                      <a:pt x="25" y="38"/>
                      <a:pt x="25" y="38"/>
                    </a:cubicBezTo>
                    <a:cubicBezTo>
                      <a:pt x="25" y="38"/>
                      <a:pt x="24" y="37"/>
                      <a:pt x="24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6" y="36"/>
                      <a:pt x="26" y="36"/>
                      <a:pt x="27" y="36"/>
                    </a:cubicBezTo>
                    <a:cubicBezTo>
                      <a:pt x="27" y="36"/>
                      <a:pt x="27" y="36"/>
                      <a:pt x="28" y="36"/>
                    </a:cubicBezTo>
                    <a:cubicBezTo>
                      <a:pt x="28" y="36"/>
                      <a:pt x="28" y="36"/>
                      <a:pt x="28" y="3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5"/>
                      <a:pt x="23" y="25"/>
                    </a:cubicBezTo>
                    <a:cubicBezTo>
                      <a:pt x="23" y="25"/>
                      <a:pt x="22" y="25"/>
                      <a:pt x="21" y="25"/>
                    </a:cubicBezTo>
                    <a:cubicBezTo>
                      <a:pt x="21" y="25"/>
                      <a:pt x="21" y="25"/>
                      <a:pt x="20" y="25"/>
                    </a:cubicBezTo>
                    <a:cubicBezTo>
                      <a:pt x="20" y="25"/>
                      <a:pt x="20" y="25"/>
                      <a:pt x="20" y="2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7"/>
                      <a:pt x="26" y="5"/>
                      <a:pt x="26" y="4"/>
                    </a:cubicBezTo>
                    <a:close/>
                    <a:moveTo>
                      <a:pt x="34" y="11"/>
                    </a:move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1"/>
                      <a:pt x="34" y="11"/>
                      <a:pt x="34" y="11"/>
                    </a:cubicBezTo>
                    <a:close/>
                    <a:moveTo>
                      <a:pt x="24" y="22"/>
                    </a:move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1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5"/>
                      <a:pt x="7" y="15"/>
                      <a:pt x="6" y="16"/>
                    </a:cubicBezTo>
                    <a:cubicBezTo>
                      <a:pt x="6" y="16"/>
                      <a:pt x="5" y="17"/>
                      <a:pt x="4" y="17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3" y="16"/>
                      <a:pt x="3" y="15"/>
                      <a:pt x="2" y="15"/>
                    </a:cubicBezTo>
                    <a:cubicBezTo>
                      <a:pt x="2" y="15"/>
                      <a:pt x="2" y="14"/>
                      <a:pt x="2" y="13"/>
                    </a:cubicBezTo>
                    <a:cubicBezTo>
                      <a:pt x="2" y="12"/>
                      <a:pt x="2" y="12"/>
                      <a:pt x="1" y="11"/>
                    </a:cubicBezTo>
                    <a:close/>
                    <a:moveTo>
                      <a:pt x="6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7" y="0"/>
                      <a:pt x="9" y="1"/>
                    </a:cubicBezTo>
                    <a:cubicBezTo>
                      <a:pt x="11" y="1"/>
                      <a:pt x="12" y="2"/>
                      <a:pt x="12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6" y="2"/>
                      <a:pt x="6" y="1"/>
                    </a:cubicBezTo>
                    <a:close/>
                    <a:moveTo>
                      <a:pt x="25" y="30"/>
                    </a:moveTo>
                    <a:cubicBezTo>
                      <a:pt x="23" y="31"/>
                      <a:pt x="22" y="33"/>
                      <a:pt x="20" y="34"/>
                    </a:cubicBezTo>
                    <a:cubicBezTo>
                      <a:pt x="19" y="36"/>
                      <a:pt x="18" y="37"/>
                      <a:pt x="16" y="38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6"/>
                      <a:pt x="18" y="34"/>
                      <a:pt x="19" y="33"/>
                    </a:cubicBezTo>
                    <a:cubicBezTo>
                      <a:pt x="19" y="31"/>
                      <a:pt x="20" y="30"/>
                      <a:pt x="20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7"/>
                      <a:pt x="22" y="26"/>
                      <a:pt x="22" y="26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5" y="30"/>
                      <a:pt x="25" y="30"/>
                      <a:pt x="25" y="30"/>
                    </a:cubicBezTo>
                    <a:close/>
                    <a:moveTo>
                      <a:pt x="35" y="29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4" y="28"/>
                      <a:pt x="34" y="28"/>
                    </a:cubicBezTo>
                    <a:cubicBezTo>
                      <a:pt x="34" y="28"/>
                      <a:pt x="35" y="28"/>
                      <a:pt x="37" y="29"/>
                    </a:cubicBezTo>
                    <a:cubicBezTo>
                      <a:pt x="39" y="30"/>
                      <a:pt x="40" y="31"/>
                      <a:pt x="41" y="32"/>
                    </a:cubicBezTo>
                    <a:cubicBezTo>
                      <a:pt x="42" y="33"/>
                      <a:pt x="42" y="34"/>
                      <a:pt x="42" y="35"/>
                    </a:cubicBezTo>
                    <a:cubicBezTo>
                      <a:pt x="42" y="36"/>
                      <a:pt x="42" y="36"/>
                      <a:pt x="42" y="37"/>
                    </a:cubicBezTo>
                    <a:cubicBezTo>
                      <a:pt x="41" y="37"/>
                      <a:pt x="41" y="38"/>
                      <a:pt x="40" y="38"/>
                    </a:cubicBezTo>
                    <a:cubicBezTo>
                      <a:pt x="39" y="38"/>
                      <a:pt x="39" y="38"/>
                      <a:pt x="38" y="37"/>
                    </a:cubicBezTo>
                    <a:cubicBezTo>
                      <a:pt x="38" y="37"/>
                      <a:pt x="38" y="36"/>
                      <a:pt x="38" y="3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3"/>
                      <a:pt x="37" y="32"/>
                      <a:pt x="36" y="32"/>
                    </a:cubicBezTo>
                    <a:cubicBezTo>
                      <a:pt x="36" y="31"/>
                      <a:pt x="35" y="30"/>
                      <a:pt x="35" y="29"/>
                    </a:cubicBezTo>
                    <a:close/>
                    <a:moveTo>
                      <a:pt x="2" y="3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8"/>
                      <a:pt x="4" y="28"/>
                    </a:cubicBezTo>
                    <a:cubicBezTo>
                      <a:pt x="4" y="28"/>
                      <a:pt x="4" y="28"/>
                      <a:pt x="4" y="27"/>
                    </a:cubicBezTo>
                    <a:cubicBezTo>
                      <a:pt x="5" y="27"/>
                      <a:pt x="5" y="26"/>
                      <a:pt x="5" y="25"/>
                    </a:cubicBezTo>
                    <a:cubicBezTo>
                      <a:pt x="6" y="24"/>
                      <a:pt x="6" y="22"/>
                      <a:pt x="7" y="20"/>
                    </a:cubicBezTo>
                    <a:cubicBezTo>
                      <a:pt x="8" y="18"/>
                      <a:pt x="9" y="16"/>
                      <a:pt x="9" y="14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2" y="5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8" y="25"/>
                      <a:pt x="8" y="26"/>
                    </a:cubicBezTo>
                    <a:cubicBezTo>
                      <a:pt x="8" y="27"/>
                      <a:pt x="8" y="28"/>
                      <a:pt x="8" y="28"/>
                    </a:cubicBezTo>
                    <a:cubicBezTo>
                      <a:pt x="8" y="29"/>
                      <a:pt x="8" y="30"/>
                      <a:pt x="8" y="30"/>
                    </a:cubicBezTo>
                    <a:cubicBezTo>
                      <a:pt x="8" y="30"/>
                      <a:pt x="8" y="31"/>
                      <a:pt x="8" y="31"/>
                    </a:cubicBezTo>
                    <a:cubicBezTo>
                      <a:pt x="8" y="32"/>
                      <a:pt x="8" y="33"/>
                      <a:pt x="8" y="34"/>
                    </a:cubicBezTo>
                    <a:cubicBezTo>
                      <a:pt x="9" y="35"/>
                      <a:pt x="9" y="35"/>
                      <a:pt x="9" y="36"/>
                    </a:cubicBezTo>
                    <a:cubicBezTo>
                      <a:pt x="9" y="36"/>
                      <a:pt x="9" y="37"/>
                      <a:pt x="9" y="37"/>
                    </a:cubicBezTo>
                    <a:cubicBezTo>
                      <a:pt x="9" y="38"/>
                      <a:pt x="9" y="39"/>
                      <a:pt x="8" y="39"/>
                    </a:cubicBezTo>
                    <a:cubicBezTo>
                      <a:pt x="8" y="39"/>
                      <a:pt x="7" y="40"/>
                      <a:pt x="7" y="40"/>
                    </a:cubicBezTo>
                    <a:cubicBezTo>
                      <a:pt x="6" y="40"/>
                      <a:pt x="6" y="40"/>
                      <a:pt x="5" y="39"/>
                    </a:cubicBezTo>
                    <a:cubicBezTo>
                      <a:pt x="5" y="39"/>
                      <a:pt x="5" y="39"/>
                      <a:pt x="4" y="38"/>
                    </a:cubicBezTo>
                    <a:cubicBezTo>
                      <a:pt x="4" y="37"/>
                      <a:pt x="4" y="37"/>
                      <a:pt x="4" y="36"/>
                    </a:cubicBezTo>
                    <a:cubicBezTo>
                      <a:pt x="4" y="35"/>
                      <a:pt x="4" y="34"/>
                      <a:pt x="4" y="33"/>
                    </a:cubicBezTo>
                    <a:cubicBezTo>
                      <a:pt x="4" y="32"/>
                      <a:pt x="4" y="32"/>
                      <a:pt x="4" y="31"/>
                    </a:cubicBezTo>
                    <a:cubicBezTo>
                      <a:pt x="3" y="31"/>
                      <a:pt x="3" y="30"/>
                      <a:pt x="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98" name="任意多边形 100">
                <a:extLst>
                  <a:ext uri="{FF2B5EF4-FFF2-40B4-BE49-F238E27FC236}">
                    <a16:creationId xmlns:a16="http://schemas.microsoft.com/office/drawing/2014/main" id="{01730083-4AC2-61A2-1C8A-22E0DCB787D7}"/>
                  </a:ext>
                </a:extLst>
              </p:cNvPr>
              <p:cNvSpPr/>
              <p:nvPr/>
            </p:nvSpPr>
            <p:spPr bwMode="auto">
              <a:xfrm>
                <a:off x="4383088" y="6767513"/>
                <a:ext cx="63500" cy="63500"/>
              </a:xfrm>
              <a:custGeom>
                <a:avLst/>
                <a:gdLst>
                  <a:gd name="T0" fmla="*/ 14 w 43"/>
                  <a:gd name="T1" fmla="*/ 17 h 44"/>
                  <a:gd name="T2" fmla="*/ 16 w 43"/>
                  <a:gd name="T3" fmla="*/ 9 h 44"/>
                  <a:gd name="T4" fmla="*/ 20 w 43"/>
                  <a:gd name="T5" fmla="*/ 11 h 44"/>
                  <a:gd name="T6" fmla="*/ 19 w 43"/>
                  <a:gd name="T7" fmla="*/ 13 h 44"/>
                  <a:gd name="T8" fmla="*/ 21 w 43"/>
                  <a:gd name="T9" fmla="*/ 17 h 44"/>
                  <a:gd name="T10" fmla="*/ 24 w 43"/>
                  <a:gd name="T11" fmla="*/ 20 h 44"/>
                  <a:gd name="T12" fmla="*/ 0 w 43"/>
                  <a:gd name="T13" fmla="*/ 21 h 44"/>
                  <a:gd name="T14" fmla="*/ 0 w 43"/>
                  <a:gd name="T15" fmla="*/ 20 h 44"/>
                  <a:gd name="T16" fmla="*/ 18 w 43"/>
                  <a:gd name="T17" fmla="*/ 8 h 44"/>
                  <a:gd name="T18" fmla="*/ 21 w 43"/>
                  <a:gd name="T19" fmla="*/ 6 h 44"/>
                  <a:gd name="T20" fmla="*/ 24 w 43"/>
                  <a:gd name="T21" fmla="*/ 9 h 44"/>
                  <a:gd name="T22" fmla="*/ 2 w 43"/>
                  <a:gd name="T23" fmla="*/ 9 h 44"/>
                  <a:gd name="T24" fmla="*/ 18 w 43"/>
                  <a:gd name="T25" fmla="*/ 8 h 44"/>
                  <a:gd name="T26" fmla="*/ 7 w 43"/>
                  <a:gd name="T27" fmla="*/ 42 h 44"/>
                  <a:gd name="T28" fmla="*/ 4 w 43"/>
                  <a:gd name="T29" fmla="*/ 42 h 44"/>
                  <a:gd name="T30" fmla="*/ 4 w 43"/>
                  <a:gd name="T31" fmla="*/ 25 h 44"/>
                  <a:gd name="T32" fmla="*/ 8 w 43"/>
                  <a:gd name="T33" fmla="*/ 27 h 44"/>
                  <a:gd name="T34" fmla="*/ 18 w 43"/>
                  <a:gd name="T35" fmla="*/ 25 h 44"/>
                  <a:gd name="T36" fmla="*/ 22 w 43"/>
                  <a:gd name="T37" fmla="*/ 27 h 44"/>
                  <a:gd name="T38" fmla="*/ 22 w 43"/>
                  <a:gd name="T39" fmla="*/ 28 h 44"/>
                  <a:gd name="T40" fmla="*/ 21 w 43"/>
                  <a:gd name="T41" fmla="*/ 40 h 44"/>
                  <a:gd name="T42" fmla="*/ 17 w 43"/>
                  <a:gd name="T43" fmla="*/ 40 h 44"/>
                  <a:gd name="T44" fmla="*/ 17 w 43"/>
                  <a:gd name="T45" fmla="*/ 37 h 44"/>
                  <a:gd name="T46" fmla="*/ 8 w 43"/>
                  <a:gd name="T47" fmla="*/ 37 h 44"/>
                  <a:gd name="T48" fmla="*/ 29 w 43"/>
                  <a:gd name="T49" fmla="*/ 6 h 44"/>
                  <a:gd name="T50" fmla="*/ 28 w 43"/>
                  <a:gd name="T51" fmla="*/ 43 h 44"/>
                  <a:gd name="T52" fmla="*/ 25 w 43"/>
                  <a:gd name="T53" fmla="*/ 43 h 44"/>
                  <a:gd name="T54" fmla="*/ 25 w 43"/>
                  <a:gd name="T55" fmla="*/ 3 h 44"/>
                  <a:gd name="T56" fmla="*/ 30 w 43"/>
                  <a:gd name="T57" fmla="*/ 5 h 44"/>
                  <a:gd name="T58" fmla="*/ 37 w 43"/>
                  <a:gd name="T59" fmla="*/ 3 h 44"/>
                  <a:gd name="T60" fmla="*/ 42 w 43"/>
                  <a:gd name="T61" fmla="*/ 7 h 44"/>
                  <a:gd name="T62" fmla="*/ 33 w 43"/>
                  <a:gd name="T63" fmla="*/ 19 h 44"/>
                  <a:gd name="T64" fmla="*/ 42 w 43"/>
                  <a:gd name="T65" fmla="*/ 29 h 44"/>
                  <a:gd name="T66" fmla="*/ 41 w 43"/>
                  <a:gd name="T67" fmla="*/ 36 h 44"/>
                  <a:gd name="T68" fmla="*/ 36 w 43"/>
                  <a:gd name="T69" fmla="*/ 40 h 44"/>
                  <a:gd name="T70" fmla="*/ 35 w 43"/>
                  <a:gd name="T71" fmla="*/ 38 h 44"/>
                  <a:gd name="T72" fmla="*/ 31 w 43"/>
                  <a:gd name="T73" fmla="*/ 35 h 44"/>
                  <a:gd name="T74" fmla="*/ 33 w 43"/>
                  <a:gd name="T75" fmla="*/ 35 h 44"/>
                  <a:gd name="T76" fmla="*/ 38 w 43"/>
                  <a:gd name="T77" fmla="*/ 30 h 44"/>
                  <a:gd name="T78" fmla="*/ 35 w 43"/>
                  <a:gd name="T79" fmla="*/ 22 h 44"/>
                  <a:gd name="T80" fmla="*/ 32 w 43"/>
                  <a:gd name="T81" fmla="*/ 19 h 44"/>
                  <a:gd name="T82" fmla="*/ 34 w 43"/>
                  <a:gd name="T83" fmla="*/ 14 h 44"/>
                  <a:gd name="T84" fmla="*/ 36 w 43"/>
                  <a:gd name="T85" fmla="*/ 6 h 44"/>
                  <a:gd name="T86" fmla="*/ 4 w 43"/>
                  <a:gd name="T87" fmla="*/ 11 h 44"/>
                  <a:gd name="T88" fmla="*/ 8 w 43"/>
                  <a:gd name="T89" fmla="*/ 12 h 44"/>
                  <a:gd name="T90" fmla="*/ 10 w 43"/>
                  <a:gd name="T91" fmla="*/ 19 h 44"/>
                  <a:gd name="T92" fmla="*/ 6 w 43"/>
                  <a:gd name="T93" fmla="*/ 18 h 44"/>
                  <a:gd name="T94" fmla="*/ 6 w 43"/>
                  <a:gd name="T95" fmla="*/ 14 h 44"/>
                  <a:gd name="T96" fmla="*/ 8 w 43"/>
                  <a:gd name="T97" fmla="*/ 1 h 44"/>
                  <a:gd name="T98" fmla="*/ 12 w 43"/>
                  <a:gd name="T99" fmla="*/ 1 h 44"/>
                  <a:gd name="T100" fmla="*/ 11 w 43"/>
                  <a:gd name="T101" fmla="*/ 8 h 44"/>
                  <a:gd name="T102" fmla="*/ 9 w 43"/>
                  <a:gd name="T103" fmla="*/ 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" h="44">
                    <a:moveTo>
                      <a:pt x="14" y="20"/>
                    </a:moveTo>
                    <a:cubicBezTo>
                      <a:pt x="14" y="19"/>
                      <a:pt x="14" y="19"/>
                      <a:pt x="14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7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1"/>
                      <a:pt x="21" y="11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7" y="17"/>
                      <a:pt x="16" y="19"/>
                      <a:pt x="16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2" y="17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1"/>
                      <a:pt x="25" y="21"/>
                      <a:pt x="24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4" y="20"/>
                      <a:pt x="14" y="20"/>
                      <a:pt x="14" y="20"/>
                    </a:cubicBezTo>
                    <a:close/>
                    <a:moveTo>
                      <a:pt x="18" y="8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1" y="5"/>
                      <a:pt x="21" y="6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18" y="8"/>
                      <a:pt x="18" y="8"/>
                      <a:pt x="18" y="8"/>
                    </a:cubicBezTo>
                    <a:close/>
                    <a:moveTo>
                      <a:pt x="8" y="38"/>
                    </a:move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7" y="42"/>
                      <a:pt x="7" y="42"/>
                    </a:cubicBezTo>
                    <a:cubicBezTo>
                      <a:pt x="7" y="42"/>
                      <a:pt x="6" y="43"/>
                      <a:pt x="5" y="43"/>
                    </a:cubicBezTo>
                    <a:cubicBezTo>
                      <a:pt x="4" y="43"/>
                      <a:pt x="4" y="43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5"/>
                      <a:pt x="18" y="25"/>
                      <a:pt x="19" y="25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7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0" y="41"/>
                      <a:pt x="20" y="41"/>
                    </a:cubicBezTo>
                    <a:cubicBezTo>
                      <a:pt x="19" y="41"/>
                      <a:pt x="18" y="41"/>
                      <a:pt x="18" y="41"/>
                    </a:cubicBezTo>
                    <a:cubicBezTo>
                      <a:pt x="17" y="41"/>
                      <a:pt x="17" y="41"/>
                      <a:pt x="17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8" y="38"/>
                      <a:pt x="8" y="38"/>
                      <a:pt x="8" y="38"/>
                    </a:cubicBezTo>
                    <a:close/>
                    <a:moveTo>
                      <a:pt x="17" y="37"/>
                    </a:moveTo>
                    <a:cubicBezTo>
                      <a:pt x="17" y="28"/>
                      <a:pt x="17" y="28"/>
                      <a:pt x="17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7" y="37"/>
                      <a:pt x="17" y="37"/>
                      <a:pt x="17" y="37"/>
                    </a:cubicBezTo>
                    <a:close/>
                    <a:moveTo>
                      <a:pt x="36" y="6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9" y="43"/>
                      <a:pt x="29" y="43"/>
                      <a:pt x="28" y="43"/>
                    </a:cubicBezTo>
                    <a:cubicBezTo>
                      <a:pt x="28" y="44"/>
                      <a:pt x="27" y="44"/>
                      <a:pt x="27" y="44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3"/>
                      <a:pt x="26" y="43"/>
                      <a:pt x="25" y="43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7" y="4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8" y="3"/>
                      <a:pt x="38" y="4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2" y="6"/>
                      <a:pt x="42" y="7"/>
                      <a:pt x="42" y="7"/>
                    </a:cubicBezTo>
                    <a:cubicBezTo>
                      <a:pt x="42" y="7"/>
                      <a:pt x="42" y="7"/>
                      <a:pt x="41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8" y="12"/>
                      <a:pt x="36" y="15"/>
                      <a:pt x="33" y="19"/>
                    </a:cubicBezTo>
                    <a:cubicBezTo>
                      <a:pt x="36" y="20"/>
                      <a:pt x="37" y="21"/>
                      <a:pt x="38" y="22"/>
                    </a:cubicBezTo>
                    <a:cubicBezTo>
                      <a:pt x="39" y="23"/>
                      <a:pt x="40" y="24"/>
                      <a:pt x="41" y="25"/>
                    </a:cubicBezTo>
                    <a:cubicBezTo>
                      <a:pt x="41" y="27"/>
                      <a:pt x="42" y="28"/>
                      <a:pt x="42" y="29"/>
                    </a:cubicBezTo>
                    <a:cubicBezTo>
                      <a:pt x="42" y="30"/>
                      <a:pt x="43" y="30"/>
                      <a:pt x="43" y="31"/>
                    </a:cubicBezTo>
                    <a:cubicBezTo>
                      <a:pt x="43" y="32"/>
                      <a:pt x="42" y="33"/>
                      <a:pt x="42" y="34"/>
                    </a:cubicBezTo>
                    <a:cubicBezTo>
                      <a:pt x="42" y="34"/>
                      <a:pt x="42" y="35"/>
                      <a:pt x="41" y="36"/>
                    </a:cubicBezTo>
                    <a:cubicBezTo>
                      <a:pt x="41" y="37"/>
                      <a:pt x="40" y="38"/>
                      <a:pt x="39" y="39"/>
                    </a:cubicBezTo>
                    <a:cubicBezTo>
                      <a:pt x="37" y="39"/>
                      <a:pt x="37" y="40"/>
                      <a:pt x="36" y="4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6" y="40"/>
                      <a:pt x="36" y="39"/>
                    </a:cubicBezTo>
                    <a:cubicBezTo>
                      <a:pt x="36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4" y="37"/>
                      <a:pt x="34" y="36"/>
                      <a:pt x="33" y="36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5"/>
                      <a:pt x="31" y="35"/>
                      <a:pt x="32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7" y="34"/>
                      <a:pt x="37" y="33"/>
                      <a:pt x="38" y="33"/>
                    </a:cubicBezTo>
                    <a:cubicBezTo>
                      <a:pt x="38" y="32"/>
                      <a:pt x="38" y="31"/>
                      <a:pt x="38" y="30"/>
                    </a:cubicBezTo>
                    <a:cubicBezTo>
                      <a:pt x="38" y="29"/>
                      <a:pt x="38" y="28"/>
                      <a:pt x="38" y="27"/>
                    </a:cubicBezTo>
                    <a:cubicBezTo>
                      <a:pt x="37" y="25"/>
                      <a:pt x="37" y="25"/>
                      <a:pt x="37" y="24"/>
                    </a:cubicBezTo>
                    <a:cubicBezTo>
                      <a:pt x="36" y="23"/>
                      <a:pt x="36" y="23"/>
                      <a:pt x="35" y="22"/>
                    </a:cubicBezTo>
                    <a:cubicBezTo>
                      <a:pt x="34" y="21"/>
                      <a:pt x="34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7"/>
                      <a:pt x="33" y="16"/>
                      <a:pt x="34" y="14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6"/>
                      <a:pt x="36" y="6"/>
                      <a:pt x="36" y="6"/>
                    </a:cubicBezTo>
                    <a:close/>
                    <a:moveTo>
                      <a:pt x="5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7" y="11"/>
                      <a:pt x="8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0" y="17"/>
                    </a:cubicBezTo>
                    <a:cubicBezTo>
                      <a:pt x="10" y="17"/>
                      <a:pt x="10" y="18"/>
                      <a:pt x="10" y="19"/>
                    </a:cubicBezTo>
                    <a:cubicBezTo>
                      <a:pt x="9" y="19"/>
                      <a:pt x="9" y="20"/>
                      <a:pt x="8" y="19"/>
                    </a:cubicBezTo>
                    <a:cubicBezTo>
                      <a:pt x="7" y="19"/>
                      <a:pt x="7" y="19"/>
                      <a:pt x="6" y="19"/>
                    </a:cubicBezTo>
                    <a:cubicBezTo>
                      <a:pt x="6" y="19"/>
                      <a:pt x="6" y="18"/>
                      <a:pt x="6" y="18"/>
                    </a:cubicBezTo>
                    <a:cubicBezTo>
                      <a:pt x="6" y="17"/>
                      <a:pt x="6" y="17"/>
                      <a:pt x="6" y="16"/>
                    </a:cubicBez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5"/>
                      <a:pt x="6" y="14"/>
                    </a:cubicBezTo>
                    <a:cubicBezTo>
                      <a:pt x="6" y="14"/>
                      <a:pt x="5" y="13"/>
                      <a:pt x="5" y="12"/>
                    </a:cubicBezTo>
                    <a:close/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2" y="1"/>
                    </a:cubicBezTo>
                    <a:cubicBezTo>
                      <a:pt x="13" y="2"/>
                      <a:pt x="14" y="3"/>
                      <a:pt x="14" y="4"/>
                    </a:cubicBezTo>
                    <a:cubicBezTo>
                      <a:pt x="14" y="5"/>
                      <a:pt x="14" y="6"/>
                      <a:pt x="14" y="7"/>
                    </a:cubicBezTo>
                    <a:cubicBezTo>
                      <a:pt x="13" y="7"/>
                      <a:pt x="12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99" name="任意多边形 101">
                <a:extLst>
                  <a:ext uri="{FF2B5EF4-FFF2-40B4-BE49-F238E27FC236}">
                    <a16:creationId xmlns:a16="http://schemas.microsoft.com/office/drawing/2014/main" id="{EC3B12AB-41A6-34E9-B6D8-06064565871E}"/>
                  </a:ext>
                </a:extLst>
              </p:cNvPr>
              <p:cNvSpPr/>
              <p:nvPr/>
            </p:nvSpPr>
            <p:spPr bwMode="auto">
              <a:xfrm>
                <a:off x="4489450" y="6769100"/>
                <a:ext cx="63500" cy="58738"/>
              </a:xfrm>
              <a:custGeom>
                <a:avLst/>
                <a:gdLst>
                  <a:gd name="T0" fmla="*/ 36 w 43"/>
                  <a:gd name="T1" fmla="*/ 7 h 39"/>
                  <a:gd name="T2" fmla="*/ 41 w 43"/>
                  <a:gd name="T3" fmla="*/ 10 h 39"/>
                  <a:gd name="T4" fmla="*/ 36 w 43"/>
                  <a:gd name="T5" fmla="*/ 11 h 39"/>
                  <a:gd name="T6" fmla="*/ 24 w 43"/>
                  <a:gd name="T7" fmla="*/ 12 h 39"/>
                  <a:gd name="T8" fmla="*/ 19 w 43"/>
                  <a:gd name="T9" fmla="*/ 18 h 39"/>
                  <a:gd name="T10" fmla="*/ 18 w 43"/>
                  <a:gd name="T11" fmla="*/ 19 h 39"/>
                  <a:gd name="T12" fmla="*/ 19 w 43"/>
                  <a:gd name="T13" fmla="*/ 17 h 39"/>
                  <a:gd name="T14" fmla="*/ 23 w 43"/>
                  <a:gd name="T15" fmla="*/ 7 h 39"/>
                  <a:gd name="T16" fmla="*/ 25 w 43"/>
                  <a:gd name="T17" fmla="*/ 0 h 39"/>
                  <a:gd name="T18" fmla="*/ 30 w 43"/>
                  <a:gd name="T19" fmla="*/ 2 h 39"/>
                  <a:gd name="T20" fmla="*/ 29 w 43"/>
                  <a:gd name="T21" fmla="*/ 3 h 39"/>
                  <a:gd name="T22" fmla="*/ 26 w 43"/>
                  <a:gd name="T23" fmla="*/ 9 h 39"/>
                  <a:gd name="T24" fmla="*/ 31 w 43"/>
                  <a:gd name="T25" fmla="*/ 24 h 39"/>
                  <a:gd name="T26" fmla="*/ 35 w 43"/>
                  <a:gd name="T27" fmla="*/ 25 h 39"/>
                  <a:gd name="T28" fmla="*/ 35 w 43"/>
                  <a:gd name="T29" fmla="*/ 26 h 39"/>
                  <a:gd name="T30" fmla="*/ 36 w 43"/>
                  <a:gd name="T31" fmla="*/ 38 h 39"/>
                  <a:gd name="T32" fmla="*/ 39 w 43"/>
                  <a:gd name="T33" fmla="*/ 36 h 39"/>
                  <a:gd name="T34" fmla="*/ 42 w 43"/>
                  <a:gd name="T35" fmla="*/ 39 h 39"/>
                  <a:gd name="T36" fmla="*/ 0 w 43"/>
                  <a:gd name="T37" fmla="*/ 39 h 39"/>
                  <a:gd name="T38" fmla="*/ 6 w 43"/>
                  <a:gd name="T39" fmla="*/ 28 h 39"/>
                  <a:gd name="T40" fmla="*/ 7 w 43"/>
                  <a:gd name="T41" fmla="*/ 24 h 39"/>
                  <a:gd name="T42" fmla="*/ 26 w 43"/>
                  <a:gd name="T43" fmla="*/ 26 h 39"/>
                  <a:gd name="T44" fmla="*/ 30 w 43"/>
                  <a:gd name="T45" fmla="*/ 38 h 39"/>
                  <a:gd name="T46" fmla="*/ 18 w 43"/>
                  <a:gd name="T47" fmla="*/ 26 h 39"/>
                  <a:gd name="T48" fmla="*/ 22 w 43"/>
                  <a:gd name="T49" fmla="*/ 38 h 39"/>
                  <a:gd name="T50" fmla="*/ 10 w 43"/>
                  <a:gd name="T51" fmla="*/ 26 h 39"/>
                  <a:gd name="T52" fmla="*/ 14 w 43"/>
                  <a:gd name="T53" fmla="*/ 26 h 39"/>
                  <a:gd name="T54" fmla="*/ 7 w 43"/>
                  <a:gd name="T55" fmla="*/ 20 h 39"/>
                  <a:gd name="T56" fmla="*/ 4 w 43"/>
                  <a:gd name="T57" fmla="*/ 21 h 39"/>
                  <a:gd name="T58" fmla="*/ 3 w 43"/>
                  <a:gd name="T59" fmla="*/ 7 h 39"/>
                  <a:gd name="T60" fmla="*/ 4 w 43"/>
                  <a:gd name="T61" fmla="*/ 2 h 39"/>
                  <a:gd name="T62" fmla="*/ 8 w 43"/>
                  <a:gd name="T63" fmla="*/ 3 h 39"/>
                  <a:gd name="T64" fmla="*/ 16 w 43"/>
                  <a:gd name="T65" fmla="*/ 3 h 39"/>
                  <a:gd name="T66" fmla="*/ 14 w 43"/>
                  <a:gd name="T67" fmla="*/ 23 h 39"/>
                  <a:gd name="T68" fmla="*/ 12 w 43"/>
                  <a:gd name="T69" fmla="*/ 16 h 39"/>
                  <a:gd name="T70" fmla="*/ 12 w 43"/>
                  <a:gd name="T71" fmla="*/ 0 h 39"/>
                  <a:gd name="T72" fmla="*/ 18 w 43"/>
                  <a:gd name="T73" fmla="*/ 1 h 39"/>
                  <a:gd name="T74" fmla="*/ 28 w 43"/>
                  <a:gd name="T75" fmla="*/ 14 h 39"/>
                  <a:gd name="T76" fmla="*/ 27 w 43"/>
                  <a:gd name="T77" fmla="*/ 13 h 39"/>
                  <a:gd name="T78" fmla="*/ 35 w 43"/>
                  <a:gd name="T79" fmla="*/ 18 h 39"/>
                  <a:gd name="T80" fmla="*/ 32 w 43"/>
                  <a:gd name="T81" fmla="*/ 22 h 39"/>
                  <a:gd name="T82" fmla="*/ 30 w 43"/>
                  <a:gd name="T83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3" h="39">
                    <a:moveTo>
                      <a:pt x="26" y="9"/>
                    </a:moveTo>
                    <a:cubicBezTo>
                      <a:pt x="35" y="9"/>
                      <a:pt x="35" y="9"/>
                      <a:pt x="35" y="9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8" y="7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0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4" y="11"/>
                      <a:pt x="24" y="12"/>
                    </a:cubicBezTo>
                    <a:cubicBezTo>
                      <a:pt x="24" y="12"/>
                      <a:pt x="23" y="13"/>
                      <a:pt x="23" y="14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20" y="15"/>
                    </a:cubicBezTo>
                    <a:cubicBezTo>
                      <a:pt x="20" y="14"/>
                      <a:pt x="21" y="13"/>
                      <a:pt x="21" y="12"/>
                    </a:cubicBezTo>
                    <a:cubicBezTo>
                      <a:pt x="22" y="11"/>
                      <a:pt x="22" y="9"/>
                      <a:pt x="23" y="7"/>
                    </a:cubicBezTo>
                    <a:cubicBezTo>
                      <a:pt x="24" y="4"/>
                      <a:pt x="24" y="3"/>
                      <a:pt x="24" y="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6" y="0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0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4"/>
                      <a:pt x="28" y="5"/>
                      <a:pt x="28" y="5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6" y="9"/>
                      <a:pt x="26" y="9"/>
                    </a:cubicBezTo>
                    <a:close/>
                    <a:moveTo>
                      <a:pt x="10" y="25"/>
                    </a:moveTo>
                    <a:cubicBezTo>
                      <a:pt x="30" y="25"/>
                      <a:pt x="30" y="25"/>
                      <a:pt x="30" y="25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3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2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6"/>
                      <a:pt x="35" y="26"/>
                      <a:pt x="36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6"/>
                      <a:pt x="36" y="26"/>
                      <a:pt x="35" y="26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8" y="35"/>
                      <a:pt x="38" y="35"/>
                    </a:cubicBezTo>
                    <a:cubicBezTo>
                      <a:pt x="38" y="35"/>
                      <a:pt x="39" y="36"/>
                      <a:pt x="39" y="36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9"/>
                      <a:pt x="43" y="39"/>
                      <a:pt x="43" y="39"/>
                    </a:cubicBezTo>
                    <a:cubicBezTo>
                      <a:pt x="43" y="39"/>
                      <a:pt x="42" y="39"/>
                      <a:pt x="42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7" y="24"/>
                    </a:cubicBezTo>
                    <a:cubicBezTo>
                      <a:pt x="10" y="25"/>
                      <a:pt x="10" y="25"/>
                      <a:pt x="10" y="25"/>
                    </a:cubicBezTo>
                    <a:close/>
                    <a:moveTo>
                      <a:pt x="30" y="26"/>
                    </a:move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26"/>
                      <a:pt x="30" y="26"/>
                      <a:pt x="30" y="26"/>
                    </a:cubicBezTo>
                    <a:close/>
                    <a:moveTo>
                      <a:pt x="22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7"/>
                      <a:pt x="18" y="2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26"/>
                      <a:pt x="22" y="26"/>
                      <a:pt x="22" y="26"/>
                    </a:cubicBezTo>
                    <a:close/>
                    <a:moveTo>
                      <a:pt x="14" y="26"/>
                    </a:move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26"/>
                      <a:pt x="14" y="26"/>
                      <a:pt x="14" y="26"/>
                    </a:cubicBezTo>
                    <a:close/>
                    <a:moveTo>
                      <a:pt x="7" y="5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16" y="3"/>
                    </a:move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3"/>
                      <a:pt x="15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23"/>
                      <a:pt x="12" y="23"/>
                      <a:pt x="12" y="2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3"/>
                    </a:cubicBezTo>
                    <a:close/>
                    <a:moveTo>
                      <a:pt x="28" y="14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8" y="13"/>
                      <a:pt x="29" y="14"/>
                    </a:cubicBezTo>
                    <a:cubicBezTo>
                      <a:pt x="31" y="14"/>
                      <a:pt x="32" y="15"/>
                      <a:pt x="33" y="16"/>
                    </a:cubicBezTo>
                    <a:cubicBezTo>
                      <a:pt x="34" y="17"/>
                      <a:pt x="35" y="17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4" y="20"/>
                      <a:pt x="34" y="20"/>
                      <a:pt x="34" y="21"/>
                    </a:cubicBezTo>
                    <a:cubicBezTo>
                      <a:pt x="33" y="21"/>
                      <a:pt x="33" y="22"/>
                      <a:pt x="32" y="22"/>
                    </a:cubicBezTo>
                    <a:cubicBezTo>
                      <a:pt x="32" y="22"/>
                      <a:pt x="31" y="22"/>
                      <a:pt x="31" y="21"/>
                    </a:cubicBezTo>
                    <a:cubicBezTo>
                      <a:pt x="30" y="21"/>
                      <a:pt x="30" y="21"/>
                      <a:pt x="30" y="20"/>
                    </a:cubicBezTo>
                    <a:cubicBezTo>
                      <a:pt x="30" y="20"/>
                      <a:pt x="30" y="19"/>
                      <a:pt x="30" y="18"/>
                    </a:cubicBezTo>
                    <a:cubicBezTo>
                      <a:pt x="29" y="17"/>
                      <a:pt x="29" y="16"/>
                      <a:pt x="29" y="16"/>
                    </a:cubicBezTo>
                    <a:cubicBezTo>
                      <a:pt x="28" y="15"/>
                      <a:pt x="28" y="15"/>
                      <a:pt x="2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00" name="任意多边形 102">
                <a:extLst>
                  <a:ext uri="{FF2B5EF4-FFF2-40B4-BE49-F238E27FC236}">
                    <a16:creationId xmlns:a16="http://schemas.microsoft.com/office/drawing/2014/main" id="{C618DFE4-F48E-63CF-5EFC-5095978F20E4}"/>
                  </a:ext>
                </a:extLst>
              </p:cNvPr>
              <p:cNvSpPr/>
              <p:nvPr/>
            </p:nvSpPr>
            <p:spPr bwMode="auto">
              <a:xfrm>
                <a:off x="4559300" y="6767513"/>
                <a:ext cx="61913" cy="61913"/>
              </a:xfrm>
              <a:custGeom>
                <a:avLst/>
                <a:gdLst>
                  <a:gd name="T0" fmla="*/ 11 w 42"/>
                  <a:gd name="T1" fmla="*/ 4 h 42"/>
                  <a:gd name="T2" fmla="*/ 12 w 42"/>
                  <a:gd name="T3" fmla="*/ 0 h 42"/>
                  <a:gd name="T4" fmla="*/ 16 w 42"/>
                  <a:gd name="T5" fmla="*/ 2 h 42"/>
                  <a:gd name="T6" fmla="*/ 15 w 42"/>
                  <a:gd name="T7" fmla="*/ 8 h 42"/>
                  <a:gd name="T8" fmla="*/ 21 w 42"/>
                  <a:gd name="T9" fmla="*/ 6 h 42"/>
                  <a:gd name="T10" fmla="*/ 25 w 42"/>
                  <a:gd name="T11" fmla="*/ 9 h 42"/>
                  <a:gd name="T12" fmla="*/ 15 w 42"/>
                  <a:gd name="T13" fmla="*/ 9 h 42"/>
                  <a:gd name="T14" fmla="*/ 22 w 42"/>
                  <a:gd name="T15" fmla="*/ 14 h 42"/>
                  <a:gd name="T16" fmla="*/ 26 w 42"/>
                  <a:gd name="T17" fmla="*/ 16 h 42"/>
                  <a:gd name="T18" fmla="*/ 15 w 42"/>
                  <a:gd name="T19" fmla="*/ 17 h 42"/>
                  <a:gd name="T20" fmla="*/ 20 w 42"/>
                  <a:gd name="T21" fmla="*/ 21 h 42"/>
                  <a:gd name="T22" fmla="*/ 24 w 42"/>
                  <a:gd name="T23" fmla="*/ 23 h 42"/>
                  <a:gd name="T24" fmla="*/ 24 w 42"/>
                  <a:gd name="T25" fmla="*/ 24 h 42"/>
                  <a:gd name="T26" fmla="*/ 23 w 42"/>
                  <a:gd name="T27" fmla="*/ 36 h 42"/>
                  <a:gd name="T28" fmla="*/ 19 w 42"/>
                  <a:gd name="T29" fmla="*/ 38 h 42"/>
                  <a:gd name="T30" fmla="*/ 18 w 42"/>
                  <a:gd name="T31" fmla="*/ 36 h 42"/>
                  <a:gd name="T32" fmla="*/ 15 w 42"/>
                  <a:gd name="T33" fmla="*/ 34 h 42"/>
                  <a:gd name="T34" fmla="*/ 16 w 42"/>
                  <a:gd name="T35" fmla="*/ 33 h 42"/>
                  <a:gd name="T36" fmla="*/ 19 w 42"/>
                  <a:gd name="T37" fmla="*/ 33 h 42"/>
                  <a:gd name="T38" fmla="*/ 15 w 42"/>
                  <a:gd name="T39" fmla="*/ 23 h 42"/>
                  <a:gd name="T40" fmla="*/ 12 w 42"/>
                  <a:gd name="T41" fmla="*/ 42 h 42"/>
                  <a:gd name="T42" fmla="*/ 11 w 42"/>
                  <a:gd name="T43" fmla="*/ 35 h 42"/>
                  <a:gd name="T44" fmla="*/ 7 w 42"/>
                  <a:gd name="T45" fmla="*/ 36 h 42"/>
                  <a:gd name="T46" fmla="*/ 4 w 42"/>
                  <a:gd name="T47" fmla="*/ 38 h 42"/>
                  <a:gd name="T48" fmla="*/ 3 w 42"/>
                  <a:gd name="T49" fmla="*/ 33 h 42"/>
                  <a:gd name="T50" fmla="*/ 3 w 42"/>
                  <a:gd name="T51" fmla="*/ 20 h 42"/>
                  <a:gd name="T52" fmla="*/ 11 w 42"/>
                  <a:gd name="T53" fmla="*/ 22 h 42"/>
                  <a:gd name="T54" fmla="*/ 0 w 42"/>
                  <a:gd name="T55" fmla="*/ 17 h 42"/>
                  <a:gd name="T56" fmla="*/ 11 w 42"/>
                  <a:gd name="T57" fmla="*/ 9 h 42"/>
                  <a:gd name="T58" fmla="*/ 3 w 42"/>
                  <a:gd name="T59" fmla="*/ 14 h 42"/>
                  <a:gd name="T60" fmla="*/ 1 w 42"/>
                  <a:gd name="T61" fmla="*/ 15 h 42"/>
                  <a:gd name="T62" fmla="*/ 2 w 42"/>
                  <a:gd name="T63" fmla="*/ 11 h 42"/>
                  <a:gd name="T64" fmla="*/ 4 w 42"/>
                  <a:gd name="T65" fmla="*/ 3 h 42"/>
                  <a:gd name="T66" fmla="*/ 5 w 42"/>
                  <a:gd name="T67" fmla="*/ 3 h 42"/>
                  <a:gd name="T68" fmla="*/ 9 w 42"/>
                  <a:gd name="T69" fmla="*/ 5 h 42"/>
                  <a:gd name="T70" fmla="*/ 31 w 42"/>
                  <a:gd name="T71" fmla="*/ 9 h 42"/>
                  <a:gd name="T72" fmla="*/ 29 w 42"/>
                  <a:gd name="T73" fmla="*/ 33 h 42"/>
                  <a:gd name="T74" fmla="*/ 28 w 42"/>
                  <a:gd name="T75" fmla="*/ 26 h 42"/>
                  <a:gd name="T76" fmla="*/ 28 w 42"/>
                  <a:gd name="T77" fmla="*/ 6 h 42"/>
                  <a:gd name="T78" fmla="*/ 33 w 42"/>
                  <a:gd name="T79" fmla="*/ 8 h 42"/>
                  <a:gd name="T80" fmla="*/ 40 w 42"/>
                  <a:gd name="T81" fmla="*/ 4 h 42"/>
                  <a:gd name="T82" fmla="*/ 38 w 42"/>
                  <a:gd name="T83" fmla="*/ 41 h 42"/>
                  <a:gd name="T84" fmla="*/ 34 w 42"/>
                  <a:gd name="T85" fmla="*/ 42 h 42"/>
                  <a:gd name="T86" fmla="*/ 30 w 42"/>
                  <a:gd name="T87" fmla="*/ 38 h 42"/>
                  <a:gd name="T88" fmla="*/ 30 w 42"/>
                  <a:gd name="T89" fmla="*/ 37 h 42"/>
                  <a:gd name="T90" fmla="*/ 36 w 42"/>
                  <a:gd name="T91" fmla="*/ 36 h 42"/>
                  <a:gd name="T92" fmla="*/ 36 w 42"/>
                  <a:gd name="T93" fmla="*/ 1 h 42"/>
                  <a:gd name="T94" fmla="*/ 42 w 42"/>
                  <a:gd name="T95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2">
                    <a:moveTo>
                      <a:pt x="7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2" y="6"/>
                      <a:pt x="22" y="6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4"/>
                      <a:pt x="23" y="13"/>
                      <a:pt x="23" y="13"/>
                    </a:cubicBezTo>
                    <a:cubicBezTo>
                      <a:pt x="23" y="13"/>
                      <a:pt x="23" y="14"/>
                      <a:pt x="24" y="14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7" y="17"/>
                      <a:pt x="27" y="17"/>
                    </a:cubicBezTo>
                    <a:cubicBezTo>
                      <a:pt x="27" y="17"/>
                      <a:pt x="26" y="17"/>
                      <a:pt x="26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4"/>
                      <a:pt x="24" y="24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5"/>
                      <a:pt x="23" y="35"/>
                      <a:pt x="23" y="36"/>
                    </a:cubicBezTo>
                    <a:cubicBezTo>
                      <a:pt x="23" y="36"/>
                      <a:pt x="22" y="36"/>
                      <a:pt x="22" y="37"/>
                    </a:cubicBezTo>
                    <a:cubicBezTo>
                      <a:pt x="21" y="37"/>
                      <a:pt x="20" y="37"/>
                      <a:pt x="20" y="37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6"/>
                    </a:cubicBezTo>
                    <a:cubicBezTo>
                      <a:pt x="18" y="36"/>
                      <a:pt x="17" y="35"/>
                      <a:pt x="17" y="35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5" y="41"/>
                      <a:pt x="14" y="42"/>
                      <a:pt x="12" y="42"/>
                    </a:cubicBezTo>
                    <a:cubicBezTo>
                      <a:pt x="12" y="42"/>
                      <a:pt x="11" y="42"/>
                      <a:pt x="11" y="42"/>
                    </a:cubicBezTo>
                    <a:cubicBezTo>
                      <a:pt x="11" y="42"/>
                      <a:pt x="11" y="41"/>
                      <a:pt x="11" y="41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6"/>
                      <a:pt x="7" y="37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5" y="38"/>
                      <a:pt x="4" y="38"/>
                      <a:pt x="4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4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4" y="13"/>
                      <a:pt x="3" y="14"/>
                      <a:pt x="3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3" y="10"/>
                      <a:pt x="3" y="9"/>
                      <a:pt x="3" y="8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7"/>
                      <a:pt x="7" y="8"/>
                      <a:pt x="7" y="8"/>
                    </a:cubicBezTo>
                    <a:close/>
                    <a:moveTo>
                      <a:pt x="31" y="9"/>
                    </a:move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3"/>
                      <a:pt x="30" y="33"/>
                      <a:pt x="29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9" y="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1" y="9"/>
                      <a:pt x="31" y="9"/>
                      <a:pt x="31" y="9"/>
                    </a:cubicBezTo>
                    <a:close/>
                    <a:moveTo>
                      <a:pt x="40" y="4"/>
                    </a:moveTo>
                    <a:cubicBezTo>
                      <a:pt x="40" y="38"/>
                      <a:pt x="40" y="38"/>
                      <a:pt x="40" y="38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40"/>
                      <a:pt x="39" y="40"/>
                      <a:pt x="38" y="41"/>
                    </a:cubicBezTo>
                    <a:cubicBezTo>
                      <a:pt x="37" y="42"/>
                      <a:pt x="36" y="42"/>
                      <a:pt x="35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3" y="40"/>
                      <a:pt x="33" y="39"/>
                      <a:pt x="32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7"/>
                      <a:pt x="35" y="37"/>
                      <a:pt x="36" y="37"/>
                    </a:cubicBezTo>
                    <a:cubicBezTo>
                      <a:pt x="36" y="37"/>
                      <a:pt x="36" y="36"/>
                      <a:pt x="36" y="3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7" y="1"/>
                      <a:pt x="37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1" y="4"/>
                    </a:cubicBezTo>
                    <a:cubicBezTo>
                      <a:pt x="40" y="4"/>
                      <a:pt x="40" y="4"/>
                      <a:pt x="4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01" name="任意多边形 103">
                <a:extLst>
                  <a:ext uri="{FF2B5EF4-FFF2-40B4-BE49-F238E27FC236}">
                    <a16:creationId xmlns:a16="http://schemas.microsoft.com/office/drawing/2014/main" id="{944F29AF-06B7-2B2D-3CD1-6F3F6DB3B955}"/>
                  </a:ext>
                </a:extLst>
              </p:cNvPr>
              <p:cNvSpPr/>
              <p:nvPr/>
            </p:nvSpPr>
            <p:spPr bwMode="auto">
              <a:xfrm>
                <a:off x="3979863" y="6681788"/>
                <a:ext cx="60325" cy="65088"/>
              </a:xfrm>
              <a:custGeom>
                <a:avLst/>
                <a:gdLst>
                  <a:gd name="T0" fmla="*/ 22 w 41"/>
                  <a:gd name="T1" fmla="*/ 33 h 44"/>
                  <a:gd name="T2" fmla="*/ 22 w 41"/>
                  <a:gd name="T3" fmla="*/ 43 h 44"/>
                  <a:gd name="T4" fmla="*/ 19 w 41"/>
                  <a:gd name="T5" fmla="*/ 44 h 44"/>
                  <a:gd name="T6" fmla="*/ 18 w 41"/>
                  <a:gd name="T7" fmla="*/ 44 h 44"/>
                  <a:gd name="T8" fmla="*/ 18 w 41"/>
                  <a:gd name="T9" fmla="*/ 33 h 44"/>
                  <a:gd name="T10" fmla="*/ 9 w 41"/>
                  <a:gd name="T11" fmla="*/ 36 h 44"/>
                  <a:gd name="T12" fmla="*/ 7 w 41"/>
                  <a:gd name="T13" fmla="*/ 37 h 44"/>
                  <a:gd name="T14" fmla="*/ 5 w 41"/>
                  <a:gd name="T15" fmla="*/ 36 h 44"/>
                  <a:gd name="T16" fmla="*/ 5 w 41"/>
                  <a:gd name="T17" fmla="*/ 20 h 44"/>
                  <a:gd name="T18" fmla="*/ 5 w 41"/>
                  <a:gd name="T19" fmla="*/ 15 h 44"/>
                  <a:gd name="T20" fmla="*/ 10 w 41"/>
                  <a:gd name="T21" fmla="*/ 17 h 44"/>
                  <a:gd name="T22" fmla="*/ 18 w 41"/>
                  <a:gd name="T23" fmla="*/ 13 h 44"/>
                  <a:gd name="T24" fmla="*/ 18 w 41"/>
                  <a:gd name="T25" fmla="*/ 9 h 44"/>
                  <a:gd name="T26" fmla="*/ 22 w 41"/>
                  <a:gd name="T27" fmla="*/ 10 h 44"/>
                  <a:gd name="T28" fmla="*/ 23 w 41"/>
                  <a:gd name="T29" fmla="*/ 10 h 44"/>
                  <a:gd name="T30" fmla="*/ 22 w 41"/>
                  <a:gd name="T31" fmla="*/ 12 h 44"/>
                  <a:gd name="T32" fmla="*/ 31 w 41"/>
                  <a:gd name="T33" fmla="*/ 17 h 44"/>
                  <a:gd name="T34" fmla="*/ 33 w 41"/>
                  <a:gd name="T35" fmla="*/ 15 h 44"/>
                  <a:gd name="T36" fmla="*/ 36 w 41"/>
                  <a:gd name="T37" fmla="*/ 17 h 44"/>
                  <a:gd name="T38" fmla="*/ 37 w 41"/>
                  <a:gd name="T39" fmla="*/ 18 h 44"/>
                  <a:gd name="T40" fmla="*/ 36 w 41"/>
                  <a:gd name="T41" fmla="*/ 19 h 44"/>
                  <a:gd name="T42" fmla="*/ 36 w 41"/>
                  <a:gd name="T43" fmla="*/ 35 h 44"/>
                  <a:gd name="T44" fmla="*/ 32 w 41"/>
                  <a:gd name="T45" fmla="*/ 36 h 44"/>
                  <a:gd name="T46" fmla="*/ 32 w 41"/>
                  <a:gd name="T47" fmla="*/ 33 h 44"/>
                  <a:gd name="T48" fmla="*/ 18 w 41"/>
                  <a:gd name="T49" fmla="*/ 18 h 44"/>
                  <a:gd name="T50" fmla="*/ 9 w 41"/>
                  <a:gd name="T51" fmla="*/ 24 h 44"/>
                  <a:gd name="T52" fmla="*/ 18 w 41"/>
                  <a:gd name="T53" fmla="*/ 32 h 44"/>
                  <a:gd name="T54" fmla="*/ 9 w 41"/>
                  <a:gd name="T55" fmla="*/ 26 h 44"/>
                  <a:gd name="T56" fmla="*/ 18 w 41"/>
                  <a:gd name="T57" fmla="*/ 32 h 44"/>
                  <a:gd name="T58" fmla="*/ 32 w 41"/>
                  <a:gd name="T59" fmla="*/ 18 h 44"/>
                  <a:gd name="T60" fmla="*/ 22 w 41"/>
                  <a:gd name="T61" fmla="*/ 24 h 44"/>
                  <a:gd name="T62" fmla="*/ 32 w 41"/>
                  <a:gd name="T63" fmla="*/ 32 h 44"/>
                  <a:gd name="T64" fmla="*/ 22 w 41"/>
                  <a:gd name="T65" fmla="*/ 26 h 44"/>
                  <a:gd name="T66" fmla="*/ 32 w 41"/>
                  <a:gd name="T67" fmla="*/ 32 h 44"/>
                  <a:gd name="T68" fmla="*/ 6 w 41"/>
                  <a:gd name="T69" fmla="*/ 9 h 44"/>
                  <a:gd name="T70" fmla="*/ 6 w 41"/>
                  <a:gd name="T71" fmla="*/ 10 h 44"/>
                  <a:gd name="T72" fmla="*/ 4 w 41"/>
                  <a:gd name="T73" fmla="*/ 14 h 44"/>
                  <a:gd name="T74" fmla="*/ 0 w 41"/>
                  <a:gd name="T75" fmla="*/ 14 h 44"/>
                  <a:gd name="T76" fmla="*/ 1 w 41"/>
                  <a:gd name="T77" fmla="*/ 10 h 44"/>
                  <a:gd name="T78" fmla="*/ 3 w 41"/>
                  <a:gd name="T79" fmla="*/ 6 h 44"/>
                  <a:gd name="T80" fmla="*/ 4 w 41"/>
                  <a:gd name="T81" fmla="*/ 5 h 44"/>
                  <a:gd name="T82" fmla="*/ 5 w 41"/>
                  <a:gd name="T83" fmla="*/ 6 h 44"/>
                  <a:gd name="T84" fmla="*/ 5 w 41"/>
                  <a:gd name="T85" fmla="*/ 7 h 44"/>
                  <a:gd name="T86" fmla="*/ 35 w 41"/>
                  <a:gd name="T87" fmla="*/ 6 h 44"/>
                  <a:gd name="T88" fmla="*/ 37 w 41"/>
                  <a:gd name="T89" fmla="*/ 6 h 44"/>
                  <a:gd name="T90" fmla="*/ 41 w 41"/>
                  <a:gd name="T91" fmla="*/ 10 h 44"/>
                  <a:gd name="T92" fmla="*/ 38 w 41"/>
                  <a:gd name="T93" fmla="*/ 11 h 44"/>
                  <a:gd name="T94" fmla="*/ 34 w 41"/>
                  <a:gd name="T95" fmla="*/ 13 h 44"/>
                  <a:gd name="T96" fmla="*/ 32 w 41"/>
                  <a:gd name="T97" fmla="*/ 14 h 44"/>
                  <a:gd name="T98" fmla="*/ 32 w 41"/>
                  <a:gd name="T99" fmla="*/ 13 h 44"/>
                  <a:gd name="T100" fmla="*/ 33 w 41"/>
                  <a:gd name="T101" fmla="*/ 11 h 44"/>
                  <a:gd name="T102" fmla="*/ 16 w 41"/>
                  <a:gd name="T103" fmla="*/ 1 h 44"/>
                  <a:gd name="T104" fmla="*/ 16 w 41"/>
                  <a:gd name="T105" fmla="*/ 0 h 44"/>
                  <a:gd name="T106" fmla="*/ 20 w 41"/>
                  <a:gd name="T107" fmla="*/ 1 h 44"/>
                  <a:gd name="T108" fmla="*/ 23 w 41"/>
                  <a:gd name="T109" fmla="*/ 4 h 44"/>
                  <a:gd name="T110" fmla="*/ 20 w 41"/>
                  <a:gd name="T111" fmla="*/ 7 h 44"/>
                  <a:gd name="T112" fmla="*/ 18 w 41"/>
                  <a:gd name="T113" fmla="*/ 6 h 44"/>
                  <a:gd name="T114" fmla="*/ 17 w 41"/>
                  <a:gd name="T115" fmla="*/ 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1" h="44">
                    <a:moveTo>
                      <a:pt x="3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4"/>
                    </a:cubicBezTo>
                    <a:cubicBezTo>
                      <a:pt x="22" y="44"/>
                      <a:pt x="21" y="44"/>
                      <a:pt x="19" y="44"/>
                    </a:cubicBezTo>
                    <a:cubicBezTo>
                      <a:pt x="19" y="44"/>
                      <a:pt x="18" y="44"/>
                      <a:pt x="18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7"/>
                      <a:pt x="9" y="37"/>
                      <a:pt x="8" y="37"/>
                    </a:cubicBezTo>
                    <a:cubicBezTo>
                      <a:pt x="8" y="37"/>
                      <a:pt x="7" y="37"/>
                      <a:pt x="7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5" y="37"/>
                      <a:pt x="5" y="37"/>
                      <a:pt x="5" y="36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4" y="15"/>
                      <a:pt x="34" y="15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6"/>
                      <a:pt x="35" y="37"/>
                      <a:pt x="33" y="37"/>
                    </a:cubicBezTo>
                    <a:cubicBezTo>
                      <a:pt x="33" y="37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3"/>
                      <a:pt x="32" y="33"/>
                      <a:pt x="32" y="33"/>
                    </a:cubicBezTo>
                    <a:close/>
                    <a:moveTo>
                      <a:pt x="18" y="24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18" y="32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8" y="32"/>
                      <a:pt x="18" y="32"/>
                      <a:pt x="18" y="32"/>
                    </a:cubicBezTo>
                    <a:close/>
                    <a:moveTo>
                      <a:pt x="32" y="24"/>
                    </a:moveTo>
                    <a:cubicBezTo>
                      <a:pt x="32" y="18"/>
                      <a:pt x="32" y="18"/>
                      <a:pt x="3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2" y="24"/>
                      <a:pt x="32" y="24"/>
                      <a:pt x="32" y="24"/>
                    </a:cubicBezTo>
                    <a:close/>
                    <a:moveTo>
                      <a:pt x="32" y="32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32" y="32"/>
                      <a:pt x="32" y="32"/>
                      <a:pt x="32" y="32"/>
                    </a:cubicBezTo>
                    <a:close/>
                    <a:moveTo>
                      <a:pt x="34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5" y="12"/>
                    </a:cubicBezTo>
                    <a:cubicBezTo>
                      <a:pt x="5" y="12"/>
                      <a:pt x="5" y="13"/>
                      <a:pt x="4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1" y="14"/>
                      <a:pt x="1" y="14"/>
                      <a:pt x="0" y="14"/>
                    </a:cubicBezTo>
                    <a:cubicBezTo>
                      <a:pt x="0" y="13"/>
                      <a:pt x="0" y="12"/>
                      <a:pt x="0" y="12"/>
                    </a:cubicBezTo>
                    <a:cubicBezTo>
                      <a:pt x="0" y="11"/>
                      <a:pt x="0" y="11"/>
                      <a:pt x="1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8"/>
                      <a:pt x="3" y="7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5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5"/>
                      <a:pt x="36" y="5"/>
                    </a:cubicBezTo>
                    <a:cubicBezTo>
                      <a:pt x="36" y="5"/>
                      <a:pt x="36" y="6"/>
                      <a:pt x="37" y="6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1" y="9"/>
                      <a:pt x="41" y="10"/>
                      <a:pt x="41" y="10"/>
                    </a:cubicBezTo>
                    <a:cubicBezTo>
                      <a:pt x="41" y="10"/>
                      <a:pt x="41" y="11"/>
                      <a:pt x="40" y="11"/>
                    </a:cubicBezTo>
                    <a:cubicBezTo>
                      <a:pt x="40" y="11"/>
                      <a:pt x="40" y="11"/>
                      <a:pt x="38" y="11"/>
                    </a:cubicBezTo>
                    <a:cubicBezTo>
                      <a:pt x="37" y="11"/>
                      <a:pt x="36" y="11"/>
                      <a:pt x="36" y="12"/>
                    </a:cubicBezTo>
                    <a:cubicBezTo>
                      <a:pt x="35" y="12"/>
                      <a:pt x="34" y="12"/>
                      <a:pt x="34" y="13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3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3" y="11"/>
                      <a:pt x="33" y="11"/>
                    </a:cubicBezTo>
                    <a:cubicBezTo>
                      <a:pt x="33" y="10"/>
                      <a:pt x="34" y="9"/>
                      <a:pt x="34" y="9"/>
                    </a:cubicBezTo>
                    <a:close/>
                    <a:moveTo>
                      <a:pt x="16" y="1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0"/>
                    </a:cubicBezTo>
                    <a:cubicBezTo>
                      <a:pt x="18" y="0"/>
                      <a:pt x="19" y="1"/>
                      <a:pt x="20" y="1"/>
                    </a:cubicBezTo>
                    <a:cubicBezTo>
                      <a:pt x="21" y="1"/>
                      <a:pt x="22" y="2"/>
                      <a:pt x="22" y="3"/>
                    </a:cubicBezTo>
                    <a:cubicBezTo>
                      <a:pt x="22" y="3"/>
                      <a:pt x="23" y="4"/>
                      <a:pt x="23" y="4"/>
                    </a:cubicBezTo>
                    <a:cubicBezTo>
                      <a:pt x="23" y="5"/>
                      <a:pt x="22" y="5"/>
                      <a:pt x="22" y="6"/>
                    </a:cubicBezTo>
                    <a:cubicBezTo>
                      <a:pt x="21" y="7"/>
                      <a:pt x="21" y="7"/>
                      <a:pt x="20" y="7"/>
                    </a:cubicBezTo>
                    <a:cubicBezTo>
                      <a:pt x="19" y="7"/>
                      <a:pt x="19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5"/>
                      <a:pt x="17" y="5"/>
                      <a:pt x="17" y="4"/>
                    </a:cubicBezTo>
                    <a:cubicBezTo>
                      <a:pt x="17" y="4"/>
                      <a:pt x="17" y="3"/>
                      <a:pt x="17" y="2"/>
                    </a:cubicBezTo>
                    <a:cubicBezTo>
                      <a:pt x="17" y="2"/>
                      <a:pt x="16" y="1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02" name="任意多边形 104">
                <a:extLst>
                  <a:ext uri="{FF2B5EF4-FFF2-40B4-BE49-F238E27FC236}">
                    <a16:creationId xmlns:a16="http://schemas.microsoft.com/office/drawing/2014/main" id="{9AD796F6-4CB7-CD41-E14F-254972191831}"/>
                  </a:ext>
                </a:extLst>
              </p:cNvPr>
              <p:cNvSpPr/>
              <p:nvPr/>
            </p:nvSpPr>
            <p:spPr bwMode="auto">
              <a:xfrm>
                <a:off x="4052888" y="6683375"/>
                <a:ext cx="57150" cy="60325"/>
              </a:xfrm>
              <a:custGeom>
                <a:avLst/>
                <a:gdLst>
                  <a:gd name="T0" fmla="*/ 22 w 38"/>
                  <a:gd name="T1" fmla="*/ 8 h 41"/>
                  <a:gd name="T2" fmla="*/ 24 w 38"/>
                  <a:gd name="T3" fmla="*/ 8 h 41"/>
                  <a:gd name="T4" fmla="*/ 27 w 38"/>
                  <a:gd name="T5" fmla="*/ 10 h 41"/>
                  <a:gd name="T6" fmla="*/ 26 w 38"/>
                  <a:gd name="T7" fmla="*/ 11 h 41"/>
                  <a:gd name="T8" fmla="*/ 20 w 38"/>
                  <a:gd name="T9" fmla="*/ 17 h 41"/>
                  <a:gd name="T10" fmla="*/ 31 w 38"/>
                  <a:gd name="T11" fmla="*/ 20 h 41"/>
                  <a:gd name="T12" fmla="*/ 32 w 38"/>
                  <a:gd name="T13" fmla="*/ 20 h 41"/>
                  <a:gd name="T14" fmla="*/ 31 w 38"/>
                  <a:gd name="T15" fmla="*/ 21 h 41"/>
                  <a:gd name="T16" fmla="*/ 29 w 38"/>
                  <a:gd name="T17" fmla="*/ 23 h 41"/>
                  <a:gd name="T18" fmla="*/ 25 w 38"/>
                  <a:gd name="T19" fmla="*/ 23 h 41"/>
                  <a:gd name="T20" fmla="*/ 17 w 38"/>
                  <a:gd name="T21" fmla="*/ 19 h 41"/>
                  <a:gd name="T22" fmla="*/ 7 w 38"/>
                  <a:gd name="T23" fmla="*/ 24 h 41"/>
                  <a:gd name="T24" fmla="*/ 5 w 38"/>
                  <a:gd name="T25" fmla="*/ 25 h 41"/>
                  <a:gd name="T26" fmla="*/ 4 w 38"/>
                  <a:gd name="T27" fmla="*/ 24 h 41"/>
                  <a:gd name="T28" fmla="*/ 5 w 38"/>
                  <a:gd name="T29" fmla="*/ 23 h 41"/>
                  <a:gd name="T30" fmla="*/ 10 w 38"/>
                  <a:gd name="T31" fmla="*/ 21 h 41"/>
                  <a:gd name="T32" fmla="*/ 13 w 38"/>
                  <a:gd name="T33" fmla="*/ 12 h 41"/>
                  <a:gd name="T34" fmla="*/ 11 w 38"/>
                  <a:gd name="T35" fmla="*/ 12 h 41"/>
                  <a:gd name="T36" fmla="*/ 8 w 38"/>
                  <a:gd name="T37" fmla="*/ 15 h 41"/>
                  <a:gd name="T38" fmla="*/ 5 w 38"/>
                  <a:gd name="T39" fmla="*/ 17 h 41"/>
                  <a:gd name="T40" fmla="*/ 5 w 38"/>
                  <a:gd name="T41" fmla="*/ 17 h 41"/>
                  <a:gd name="T42" fmla="*/ 6 w 38"/>
                  <a:gd name="T43" fmla="*/ 15 h 41"/>
                  <a:gd name="T44" fmla="*/ 10 w 38"/>
                  <a:gd name="T45" fmla="*/ 9 h 41"/>
                  <a:gd name="T46" fmla="*/ 12 w 38"/>
                  <a:gd name="T47" fmla="*/ 4 h 41"/>
                  <a:gd name="T48" fmla="*/ 12 w 38"/>
                  <a:gd name="T49" fmla="*/ 4 h 41"/>
                  <a:gd name="T50" fmla="*/ 17 w 38"/>
                  <a:gd name="T51" fmla="*/ 5 h 41"/>
                  <a:gd name="T52" fmla="*/ 16 w 38"/>
                  <a:gd name="T53" fmla="*/ 6 h 41"/>
                  <a:gd name="T54" fmla="*/ 14 w 38"/>
                  <a:gd name="T55" fmla="*/ 9 h 41"/>
                  <a:gd name="T56" fmla="*/ 13 w 38"/>
                  <a:gd name="T57" fmla="*/ 10 h 41"/>
                  <a:gd name="T58" fmla="*/ 19 w 38"/>
                  <a:gd name="T59" fmla="*/ 12 h 41"/>
                  <a:gd name="T60" fmla="*/ 13 w 38"/>
                  <a:gd name="T61" fmla="*/ 10 h 41"/>
                  <a:gd name="T62" fmla="*/ 11 w 38"/>
                  <a:gd name="T63" fmla="*/ 28 h 41"/>
                  <a:gd name="T64" fmla="*/ 12 w 38"/>
                  <a:gd name="T65" fmla="*/ 28 h 41"/>
                  <a:gd name="T66" fmla="*/ 23 w 38"/>
                  <a:gd name="T67" fmla="*/ 30 h 41"/>
                  <a:gd name="T68" fmla="*/ 24 w 38"/>
                  <a:gd name="T69" fmla="*/ 35 h 41"/>
                  <a:gd name="T70" fmla="*/ 21 w 38"/>
                  <a:gd name="T71" fmla="*/ 35 h 41"/>
                  <a:gd name="T72" fmla="*/ 16 w 38"/>
                  <a:gd name="T73" fmla="*/ 31 h 41"/>
                  <a:gd name="T74" fmla="*/ 11 w 38"/>
                  <a:gd name="T75" fmla="*/ 29 h 41"/>
                  <a:gd name="T76" fmla="*/ 14 w 38"/>
                  <a:gd name="T77" fmla="*/ 22 h 41"/>
                  <a:gd name="T78" fmla="*/ 15 w 38"/>
                  <a:gd name="T79" fmla="*/ 21 h 41"/>
                  <a:gd name="T80" fmla="*/ 18 w 38"/>
                  <a:gd name="T81" fmla="*/ 22 h 41"/>
                  <a:gd name="T82" fmla="*/ 21 w 38"/>
                  <a:gd name="T83" fmla="*/ 25 h 41"/>
                  <a:gd name="T84" fmla="*/ 19 w 38"/>
                  <a:gd name="T85" fmla="*/ 27 h 41"/>
                  <a:gd name="T86" fmla="*/ 17 w 38"/>
                  <a:gd name="T87" fmla="*/ 27 h 41"/>
                  <a:gd name="T88" fmla="*/ 16 w 38"/>
                  <a:gd name="T89" fmla="*/ 24 h 41"/>
                  <a:gd name="T90" fmla="*/ 14 w 38"/>
                  <a:gd name="T91" fmla="*/ 22 h 41"/>
                  <a:gd name="T92" fmla="*/ 32 w 38"/>
                  <a:gd name="T93" fmla="*/ 2 h 41"/>
                  <a:gd name="T94" fmla="*/ 34 w 38"/>
                  <a:gd name="T95" fmla="*/ 1 h 41"/>
                  <a:gd name="T96" fmla="*/ 37 w 38"/>
                  <a:gd name="T97" fmla="*/ 2 h 41"/>
                  <a:gd name="T98" fmla="*/ 38 w 38"/>
                  <a:gd name="T99" fmla="*/ 3 h 41"/>
                  <a:gd name="T100" fmla="*/ 38 w 38"/>
                  <a:gd name="T101" fmla="*/ 4 h 41"/>
                  <a:gd name="T102" fmla="*/ 37 w 38"/>
                  <a:gd name="T103" fmla="*/ 34 h 41"/>
                  <a:gd name="T104" fmla="*/ 36 w 38"/>
                  <a:gd name="T105" fmla="*/ 40 h 41"/>
                  <a:gd name="T106" fmla="*/ 33 w 38"/>
                  <a:gd name="T107" fmla="*/ 39 h 41"/>
                  <a:gd name="T108" fmla="*/ 4 w 38"/>
                  <a:gd name="T109" fmla="*/ 37 h 41"/>
                  <a:gd name="T110" fmla="*/ 2 w 38"/>
                  <a:gd name="T111" fmla="*/ 40 h 41"/>
                  <a:gd name="T112" fmla="*/ 0 w 38"/>
                  <a:gd name="T113" fmla="*/ 41 h 41"/>
                  <a:gd name="T114" fmla="*/ 0 w 38"/>
                  <a:gd name="T115" fmla="*/ 34 h 41"/>
                  <a:gd name="T116" fmla="*/ 0 w 38"/>
                  <a:gd name="T117" fmla="*/ 1 h 41"/>
                  <a:gd name="T118" fmla="*/ 0 w 38"/>
                  <a:gd name="T119" fmla="*/ 1 h 41"/>
                  <a:gd name="T120" fmla="*/ 33 w 38"/>
                  <a:gd name="T121" fmla="*/ 3 h 41"/>
                  <a:gd name="T122" fmla="*/ 4 w 38"/>
                  <a:gd name="T123" fmla="*/ 36 h 41"/>
                  <a:gd name="T124" fmla="*/ 33 w 38"/>
                  <a:gd name="T125" fmla="*/ 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" h="41">
                    <a:moveTo>
                      <a:pt x="21" y="9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3" y="7"/>
                      <a:pt x="23" y="7"/>
                    </a:cubicBezTo>
                    <a:cubicBezTo>
                      <a:pt x="23" y="7"/>
                      <a:pt x="23" y="8"/>
                      <a:pt x="24" y="8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0"/>
                      <a:pt x="27" y="10"/>
                      <a:pt x="27" y="11"/>
                    </a:cubicBezTo>
                    <a:cubicBezTo>
                      <a:pt x="27" y="11"/>
                      <a:pt x="27" y="11"/>
                      <a:pt x="26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3"/>
                      <a:pt x="22" y="15"/>
                      <a:pt x="20" y="17"/>
                    </a:cubicBezTo>
                    <a:cubicBezTo>
                      <a:pt x="21" y="18"/>
                      <a:pt x="23" y="18"/>
                      <a:pt x="25" y="19"/>
                    </a:cubicBezTo>
                    <a:cubicBezTo>
                      <a:pt x="27" y="19"/>
                      <a:pt x="29" y="20"/>
                      <a:pt x="31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1"/>
                      <a:pt x="32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21"/>
                      <a:pt x="30" y="22"/>
                      <a:pt x="30" y="22"/>
                    </a:cubicBezTo>
                    <a:cubicBezTo>
                      <a:pt x="29" y="22"/>
                      <a:pt x="29" y="23"/>
                      <a:pt x="29" y="23"/>
                    </a:cubicBezTo>
                    <a:cubicBezTo>
                      <a:pt x="29" y="24"/>
                      <a:pt x="28" y="24"/>
                      <a:pt x="28" y="24"/>
                    </a:cubicBezTo>
                    <a:cubicBezTo>
                      <a:pt x="28" y="24"/>
                      <a:pt x="27" y="24"/>
                      <a:pt x="25" y="23"/>
                    </a:cubicBezTo>
                    <a:cubicBezTo>
                      <a:pt x="23" y="22"/>
                      <a:pt x="21" y="22"/>
                      <a:pt x="21" y="21"/>
                    </a:cubicBezTo>
                    <a:cubicBezTo>
                      <a:pt x="20" y="20"/>
                      <a:pt x="19" y="20"/>
                      <a:pt x="17" y="19"/>
                    </a:cubicBezTo>
                    <a:cubicBezTo>
                      <a:pt x="16" y="20"/>
                      <a:pt x="14" y="21"/>
                      <a:pt x="12" y="22"/>
                    </a:cubicBezTo>
                    <a:cubicBezTo>
                      <a:pt x="10" y="23"/>
                      <a:pt x="9" y="23"/>
                      <a:pt x="7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2"/>
                      <a:pt x="8" y="22"/>
                      <a:pt x="10" y="21"/>
                    </a:cubicBezTo>
                    <a:cubicBezTo>
                      <a:pt x="12" y="20"/>
                      <a:pt x="14" y="18"/>
                      <a:pt x="16" y="16"/>
                    </a:cubicBezTo>
                    <a:cubicBezTo>
                      <a:pt x="14" y="15"/>
                      <a:pt x="13" y="13"/>
                      <a:pt x="13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2"/>
                      <a:pt x="11" y="12"/>
                    </a:cubicBezTo>
                    <a:cubicBezTo>
                      <a:pt x="11" y="12"/>
                      <a:pt x="11" y="12"/>
                      <a:pt x="10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2"/>
                      <a:pt x="9" y="11"/>
                      <a:pt x="10" y="9"/>
                    </a:cubicBezTo>
                    <a:cubicBezTo>
                      <a:pt x="10" y="7"/>
                      <a:pt x="11" y="6"/>
                      <a:pt x="11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6"/>
                      <a:pt x="17" y="6"/>
                    </a:cubicBezTo>
                    <a:cubicBezTo>
                      <a:pt x="17" y="6"/>
                      <a:pt x="17" y="6"/>
                      <a:pt x="16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21" y="9"/>
                      <a:pt x="21" y="9"/>
                      <a:pt x="21" y="9"/>
                    </a:cubicBezTo>
                    <a:close/>
                    <a:moveTo>
                      <a:pt x="13" y="10"/>
                    </a:moveTo>
                    <a:cubicBezTo>
                      <a:pt x="14" y="12"/>
                      <a:pt x="15" y="13"/>
                      <a:pt x="17" y="15"/>
                    </a:cubicBezTo>
                    <a:cubicBezTo>
                      <a:pt x="18" y="14"/>
                      <a:pt x="18" y="13"/>
                      <a:pt x="19" y="12"/>
                    </a:cubicBezTo>
                    <a:cubicBezTo>
                      <a:pt x="20" y="11"/>
                      <a:pt x="20" y="11"/>
                      <a:pt x="21" y="10"/>
                    </a:cubicBezTo>
                    <a:cubicBezTo>
                      <a:pt x="13" y="10"/>
                      <a:pt x="13" y="10"/>
                      <a:pt x="13" y="10"/>
                    </a:cubicBezTo>
                    <a:close/>
                    <a:moveTo>
                      <a:pt x="11" y="29"/>
                    </a:moveTo>
                    <a:cubicBezTo>
                      <a:pt x="11" y="29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2" y="28"/>
                    </a:cubicBezTo>
                    <a:cubicBezTo>
                      <a:pt x="12" y="28"/>
                      <a:pt x="14" y="28"/>
                      <a:pt x="17" y="28"/>
                    </a:cubicBezTo>
                    <a:cubicBezTo>
                      <a:pt x="19" y="29"/>
                      <a:pt x="22" y="29"/>
                      <a:pt x="23" y="30"/>
                    </a:cubicBezTo>
                    <a:cubicBezTo>
                      <a:pt x="24" y="31"/>
                      <a:pt x="25" y="32"/>
                      <a:pt x="25" y="33"/>
                    </a:cubicBezTo>
                    <a:cubicBezTo>
                      <a:pt x="25" y="34"/>
                      <a:pt x="24" y="34"/>
                      <a:pt x="24" y="35"/>
                    </a:cubicBezTo>
                    <a:cubicBezTo>
                      <a:pt x="24" y="35"/>
                      <a:pt x="23" y="35"/>
                      <a:pt x="23" y="35"/>
                    </a:cubicBezTo>
                    <a:cubicBezTo>
                      <a:pt x="22" y="35"/>
                      <a:pt x="21" y="35"/>
                      <a:pt x="21" y="35"/>
                    </a:cubicBezTo>
                    <a:cubicBezTo>
                      <a:pt x="21" y="35"/>
                      <a:pt x="20" y="34"/>
                      <a:pt x="19" y="33"/>
                    </a:cubicBezTo>
                    <a:cubicBezTo>
                      <a:pt x="18" y="32"/>
                      <a:pt x="17" y="31"/>
                      <a:pt x="16" y="31"/>
                    </a:cubicBezTo>
                    <a:cubicBezTo>
                      <a:pt x="15" y="30"/>
                      <a:pt x="14" y="30"/>
                      <a:pt x="12" y="29"/>
                    </a:cubicBezTo>
                    <a:cubicBezTo>
                      <a:pt x="11" y="29"/>
                      <a:pt x="11" y="29"/>
                      <a:pt x="11" y="29"/>
                    </a:cubicBezTo>
                    <a:close/>
                    <a:moveTo>
                      <a:pt x="14" y="22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6" y="22"/>
                    </a:cubicBezTo>
                    <a:cubicBezTo>
                      <a:pt x="17" y="22"/>
                      <a:pt x="18" y="22"/>
                      <a:pt x="18" y="22"/>
                    </a:cubicBezTo>
                    <a:cubicBezTo>
                      <a:pt x="19" y="23"/>
                      <a:pt x="20" y="23"/>
                      <a:pt x="20" y="24"/>
                    </a:cubicBezTo>
                    <a:cubicBezTo>
                      <a:pt x="20" y="24"/>
                      <a:pt x="21" y="25"/>
                      <a:pt x="21" y="25"/>
                    </a:cubicBezTo>
                    <a:cubicBezTo>
                      <a:pt x="21" y="26"/>
                      <a:pt x="21" y="26"/>
                      <a:pt x="20" y="26"/>
                    </a:cubicBezTo>
                    <a:cubicBezTo>
                      <a:pt x="20" y="27"/>
                      <a:pt x="20" y="27"/>
                      <a:pt x="19" y="27"/>
                    </a:cubicBezTo>
                    <a:cubicBezTo>
                      <a:pt x="19" y="27"/>
                      <a:pt x="19" y="27"/>
                      <a:pt x="18" y="27"/>
                    </a:cubicBezTo>
                    <a:cubicBezTo>
                      <a:pt x="18" y="27"/>
                      <a:pt x="17" y="27"/>
                      <a:pt x="17" y="27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3"/>
                      <a:pt x="15" y="23"/>
                      <a:pt x="15" y="23"/>
                    </a:cubicBezTo>
                    <a:cubicBezTo>
                      <a:pt x="14" y="22"/>
                      <a:pt x="14" y="22"/>
                      <a:pt x="14" y="22"/>
                    </a:cubicBezTo>
                    <a:close/>
                    <a:moveTo>
                      <a:pt x="4" y="2"/>
                    </a:moveTo>
                    <a:cubicBezTo>
                      <a:pt x="32" y="2"/>
                      <a:pt x="32" y="2"/>
                      <a:pt x="32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5" y="1"/>
                      <a:pt x="35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3"/>
                      <a:pt x="38" y="4"/>
                      <a:pt x="38" y="4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9"/>
                      <a:pt x="36" y="39"/>
                      <a:pt x="36" y="40"/>
                    </a:cubicBezTo>
                    <a:cubicBezTo>
                      <a:pt x="36" y="40"/>
                      <a:pt x="35" y="40"/>
                      <a:pt x="34" y="40"/>
                    </a:cubicBezTo>
                    <a:cubicBezTo>
                      <a:pt x="33" y="40"/>
                      <a:pt x="33" y="40"/>
                      <a:pt x="33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3" y="40"/>
                      <a:pt x="2" y="40"/>
                    </a:cubicBezTo>
                    <a:cubicBezTo>
                      <a:pt x="2" y="41"/>
                      <a:pt x="1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  <a:moveTo>
                      <a:pt x="33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"/>
                      <a:pt x="33" y="3"/>
                      <a:pt x="3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03" name="任意多边形 105">
                <a:extLst>
                  <a:ext uri="{FF2B5EF4-FFF2-40B4-BE49-F238E27FC236}">
                    <a16:creationId xmlns:a16="http://schemas.microsoft.com/office/drawing/2014/main" id="{CD81579D-A9B7-3672-52A3-26B0EA2C884F}"/>
                  </a:ext>
                </a:extLst>
              </p:cNvPr>
              <p:cNvSpPr/>
              <p:nvPr/>
            </p:nvSpPr>
            <p:spPr bwMode="auto">
              <a:xfrm>
                <a:off x="4119563" y="6683375"/>
                <a:ext cx="63500" cy="61913"/>
              </a:xfrm>
              <a:custGeom>
                <a:avLst/>
                <a:gdLst>
                  <a:gd name="T0" fmla="*/ 18 w 43"/>
                  <a:gd name="T1" fmla="*/ 20 h 42"/>
                  <a:gd name="T2" fmla="*/ 15 w 43"/>
                  <a:gd name="T3" fmla="*/ 25 h 42"/>
                  <a:gd name="T4" fmla="*/ 33 w 43"/>
                  <a:gd name="T5" fmla="*/ 24 h 42"/>
                  <a:gd name="T6" fmla="*/ 34 w 43"/>
                  <a:gd name="T7" fmla="*/ 24 h 42"/>
                  <a:gd name="T8" fmla="*/ 37 w 43"/>
                  <a:gd name="T9" fmla="*/ 26 h 42"/>
                  <a:gd name="T10" fmla="*/ 37 w 43"/>
                  <a:gd name="T11" fmla="*/ 27 h 42"/>
                  <a:gd name="T12" fmla="*/ 35 w 43"/>
                  <a:gd name="T13" fmla="*/ 32 h 42"/>
                  <a:gd name="T14" fmla="*/ 32 w 43"/>
                  <a:gd name="T15" fmla="*/ 39 h 42"/>
                  <a:gd name="T16" fmla="*/ 26 w 43"/>
                  <a:gd name="T17" fmla="*/ 42 h 42"/>
                  <a:gd name="T18" fmla="*/ 23 w 43"/>
                  <a:gd name="T19" fmla="*/ 42 h 42"/>
                  <a:gd name="T20" fmla="*/ 23 w 43"/>
                  <a:gd name="T21" fmla="*/ 41 h 42"/>
                  <a:gd name="T22" fmla="*/ 20 w 43"/>
                  <a:gd name="T23" fmla="*/ 38 h 42"/>
                  <a:gd name="T24" fmla="*/ 17 w 43"/>
                  <a:gd name="T25" fmla="*/ 37 h 42"/>
                  <a:gd name="T26" fmla="*/ 18 w 43"/>
                  <a:gd name="T27" fmla="*/ 37 h 42"/>
                  <a:gd name="T28" fmla="*/ 27 w 43"/>
                  <a:gd name="T29" fmla="*/ 37 h 42"/>
                  <a:gd name="T30" fmla="*/ 30 w 43"/>
                  <a:gd name="T31" fmla="*/ 32 h 42"/>
                  <a:gd name="T32" fmla="*/ 32 w 43"/>
                  <a:gd name="T33" fmla="*/ 27 h 42"/>
                  <a:gd name="T34" fmla="*/ 14 w 43"/>
                  <a:gd name="T35" fmla="*/ 26 h 42"/>
                  <a:gd name="T36" fmla="*/ 12 w 43"/>
                  <a:gd name="T37" fmla="*/ 28 h 42"/>
                  <a:gd name="T38" fmla="*/ 9 w 43"/>
                  <a:gd name="T39" fmla="*/ 25 h 42"/>
                  <a:gd name="T40" fmla="*/ 9 w 43"/>
                  <a:gd name="T41" fmla="*/ 25 h 42"/>
                  <a:gd name="T42" fmla="*/ 10 w 43"/>
                  <a:gd name="T43" fmla="*/ 25 h 42"/>
                  <a:gd name="T44" fmla="*/ 12 w 43"/>
                  <a:gd name="T45" fmla="*/ 22 h 42"/>
                  <a:gd name="T46" fmla="*/ 1 w 43"/>
                  <a:gd name="T47" fmla="*/ 19 h 42"/>
                  <a:gd name="T48" fmla="*/ 1 w 43"/>
                  <a:gd name="T49" fmla="*/ 18 h 42"/>
                  <a:gd name="T50" fmla="*/ 37 w 43"/>
                  <a:gd name="T51" fmla="*/ 16 h 42"/>
                  <a:gd name="T52" fmla="*/ 40 w 43"/>
                  <a:gd name="T53" fmla="*/ 16 h 42"/>
                  <a:gd name="T54" fmla="*/ 43 w 43"/>
                  <a:gd name="T55" fmla="*/ 19 h 42"/>
                  <a:gd name="T56" fmla="*/ 37 w 43"/>
                  <a:gd name="T57" fmla="*/ 19 h 42"/>
                  <a:gd name="T58" fmla="*/ 19 w 43"/>
                  <a:gd name="T59" fmla="*/ 19 h 42"/>
                  <a:gd name="T60" fmla="*/ 13 w 43"/>
                  <a:gd name="T61" fmla="*/ 13 h 42"/>
                  <a:gd name="T62" fmla="*/ 13 w 43"/>
                  <a:gd name="T63" fmla="*/ 15 h 42"/>
                  <a:gd name="T64" fmla="*/ 9 w 43"/>
                  <a:gd name="T65" fmla="*/ 15 h 42"/>
                  <a:gd name="T66" fmla="*/ 9 w 43"/>
                  <a:gd name="T67" fmla="*/ 9 h 42"/>
                  <a:gd name="T68" fmla="*/ 9 w 43"/>
                  <a:gd name="T69" fmla="*/ 0 h 42"/>
                  <a:gd name="T70" fmla="*/ 10 w 43"/>
                  <a:gd name="T71" fmla="*/ 0 h 42"/>
                  <a:gd name="T72" fmla="*/ 29 w 43"/>
                  <a:gd name="T73" fmla="*/ 2 h 42"/>
                  <a:gd name="T74" fmla="*/ 31 w 43"/>
                  <a:gd name="T75" fmla="*/ 0 h 42"/>
                  <a:gd name="T76" fmla="*/ 34 w 43"/>
                  <a:gd name="T77" fmla="*/ 2 h 42"/>
                  <a:gd name="T78" fmla="*/ 35 w 43"/>
                  <a:gd name="T79" fmla="*/ 3 h 42"/>
                  <a:gd name="T80" fmla="*/ 34 w 43"/>
                  <a:gd name="T81" fmla="*/ 4 h 42"/>
                  <a:gd name="T82" fmla="*/ 34 w 43"/>
                  <a:gd name="T83" fmla="*/ 14 h 42"/>
                  <a:gd name="T84" fmla="*/ 32 w 43"/>
                  <a:gd name="T85" fmla="*/ 15 h 42"/>
                  <a:gd name="T86" fmla="*/ 30 w 43"/>
                  <a:gd name="T87" fmla="*/ 15 h 42"/>
                  <a:gd name="T88" fmla="*/ 29 w 43"/>
                  <a:gd name="T89" fmla="*/ 13 h 42"/>
                  <a:gd name="T90" fmla="*/ 13 w 43"/>
                  <a:gd name="T91" fmla="*/ 11 h 42"/>
                  <a:gd name="T92" fmla="*/ 29 w 43"/>
                  <a:gd name="T93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3" h="42">
                    <a:moveTo>
                      <a:pt x="19" y="19"/>
                    </a:moveTo>
                    <a:cubicBezTo>
                      <a:pt x="18" y="19"/>
                      <a:pt x="18" y="19"/>
                      <a:pt x="18" y="20"/>
                    </a:cubicBezTo>
                    <a:cubicBezTo>
                      <a:pt x="18" y="20"/>
                      <a:pt x="18" y="20"/>
                      <a:pt x="17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3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8" y="27"/>
                      <a:pt x="37" y="27"/>
                      <a:pt x="37" y="27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5" y="30"/>
                      <a:pt x="35" y="32"/>
                    </a:cubicBezTo>
                    <a:cubicBezTo>
                      <a:pt x="35" y="33"/>
                      <a:pt x="34" y="34"/>
                      <a:pt x="34" y="35"/>
                    </a:cubicBezTo>
                    <a:cubicBezTo>
                      <a:pt x="33" y="37"/>
                      <a:pt x="33" y="38"/>
                      <a:pt x="32" y="39"/>
                    </a:cubicBezTo>
                    <a:cubicBezTo>
                      <a:pt x="31" y="40"/>
                      <a:pt x="30" y="41"/>
                      <a:pt x="29" y="41"/>
                    </a:cubicBezTo>
                    <a:cubicBezTo>
                      <a:pt x="28" y="41"/>
                      <a:pt x="27" y="42"/>
                      <a:pt x="26" y="42"/>
                    </a:cubicBezTo>
                    <a:cubicBezTo>
                      <a:pt x="25" y="42"/>
                      <a:pt x="24" y="42"/>
                      <a:pt x="24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2" y="40"/>
                      <a:pt x="22" y="40"/>
                    </a:cubicBezTo>
                    <a:cubicBezTo>
                      <a:pt x="22" y="39"/>
                      <a:pt x="21" y="39"/>
                      <a:pt x="20" y="38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8" y="37"/>
                      <a:pt x="18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4" y="37"/>
                      <a:pt x="26" y="38"/>
                      <a:pt x="27" y="37"/>
                    </a:cubicBezTo>
                    <a:cubicBezTo>
                      <a:pt x="28" y="37"/>
                      <a:pt x="28" y="36"/>
                      <a:pt x="29" y="35"/>
                    </a:cubicBezTo>
                    <a:cubicBezTo>
                      <a:pt x="29" y="34"/>
                      <a:pt x="30" y="33"/>
                      <a:pt x="30" y="32"/>
                    </a:cubicBezTo>
                    <a:cubicBezTo>
                      <a:pt x="31" y="31"/>
                      <a:pt x="31" y="29"/>
                      <a:pt x="31" y="28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2" y="23"/>
                      <a:pt x="12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1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9" y="15"/>
                      <a:pt x="39" y="15"/>
                      <a:pt x="40" y="16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19"/>
                      <a:pt x="43" y="19"/>
                      <a:pt x="42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19" y="19"/>
                      <a:pt x="19" y="19"/>
                      <a:pt x="19" y="19"/>
                    </a:cubicBezTo>
                    <a:close/>
                    <a:moveTo>
                      <a:pt x="29" y="13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5"/>
                    </a:cubicBezTo>
                    <a:cubicBezTo>
                      <a:pt x="13" y="15"/>
                      <a:pt x="12" y="15"/>
                      <a:pt x="10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2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5" y="2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3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3" y="14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1" y="15"/>
                      <a:pt x="31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3"/>
                      <a:pt x="29" y="13"/>
                      <a:pt x="29" y="13"/>
                    </a:cubicBezTo>
                    <a:close/>
                    <a:moveTo>
                      <a:pt x="13" y="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13" y="3"/>
                      <a:pt x="13" y="3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04" name="任意多边形 106">
                <a:extLst>
                  <a:ext uri="{FF2B5EF4-FFF2-40B4-BE49-F238E27FC236}">
                    <a16:creationId xmlns:a16="http://schemas.microsoft.com/office/drawing/2014/main" id="{58C6804B-25F2-58CE-7115-421FC0091917}"/>
                  </a:ext>
                </a:extLst>
              </p:cNvPr>
              <p:cNvSpPr/>
              <p:nvPr/>
            </p:nvSpPr>
            <p:spPr bwMode="auto">
              <a:xfrm>
                <a:off x="4198938" y="6715125"/>
                <a:ext cx="11113" cy="28575"/>
              </a:xfrm>
              <a:custGeom>
                <a:avLst/>
                <a:gdLst>
                  <a:gd name="T0" fmla="*/ 3 w 7"/>
                  <a:gd name="T1" fmla="*/ 0 h 19"/>
                  <a:gd name="T2" fmla="*/ 5 w 7"/>
                  <a:gd name="T3" fmla="*/ 1 h 19"/>
                  <a:gd name="T4" fmla="*/ 6 w 7"/>
                  <a:gd name="T5" fmla="*/ 2 h 19"/>
                  <a:gd name="T6" fmla="*/ 7 w 7"/>
                  <a:gd name="T7" fmla="*/ 4 h 19"/>
                  <a:gd name="T8" fmla="*/ 6 w 7"/>
                  <a:gd name="T9" fmla="*/ 6 h 19"/>
                  <a:gd name="T10" fmla="*/ 5 w 7"/>
                  <a:gd name="T11" fmla="*/ 7 h 19"/>
                  <a:gd name="T12" fmla="*/ 3 w 7"/>
                  <a:gd name="T13" fmla="*/ 7 h 19"/>
                  <a:gd name="T14" fmla="*/ 2 w 7"/>
                  <a:gd name="T15" fmla="*/ 7 h 19"/>
                  <a:gd name="T16" fmla="*/ 0 w 7"/>
                  <a:gd name="T17" fmla="*/ 6 h 19"/>
                  <a:gd name="T18" fmla="*/ 0 w 7"/>
                  <a:gd name="T19" fmla="*/ 4 h 19"/>
                  <a:gd name="T20" fmla="*/ 0 w 7"/>
                  <a:gd name="T21" fmla="*/ 2 h 19"/>
                  <a:gd name="T22" fmla="*/ 2 w 7"/>
                  <a:gd name="T23" fmla="*/ 1 h 19"/>
                  <a:gd name="T24" fmla="*/ 3 w 7"/>
                  <a:gd name="T25" fmla="*/ 0 h 19"/>
                  <a:gd name="T26" fmla="*/ 3 w 7"/>
                  <a:gd name="T27" fmla="*/ 12 h 19"/>
                  <a:gd name="T28" fmla="*/ 5 w 7"/>
                  <a:gd name="T29" fmla="*/ 12 h 19"/>
                  <a:gd name="T30" fmla="*/ 7 w 7"/>
                  <a:gd name="T31" fmla="*/ 15 h 19"/>
                  <a:gd name="T32" fmla="*/ 6 w 7"/>
                  <a:gd name="T33" fmla="*/ 17 h 19"/>
                  <a:gd name="T34" fmla="*/ 5 w 7"/>
                  <a:gd name="T35" fmla="*/ 18 h 19"/>
                  <a:gd name="T36" fmla="*/ 3 w 7"/>
                  <a:gd name="T37" fmla="*/ 19 h 19"/>
                  <a:gd name="T38" fmla="*/ 2 w 7"/>
                  <a:gd name="T39" fmla="*/ 18 h 19"/>
                  <a:gd name="T40" fmla="*/ 0 w 7"/>
                  <a:gd name="T41" fmla="*/ 17 h 19"/>
                  <a:gd name="T42" fmla="*/ 0 w 7"/>
                  <a:gd name="T43" fmla="*/ 15 h 19"/>
                  <a:gd name="T44" fmla="*/ 0 w 7"/>
                  <a:gd name="T45" fmla="*/ 14 h 19"/>
                  <a:gd name="T46" fmla="*/ 2 w 7"/>
                  <a:gd name="T47" fmla="*/ 12 h 19"/>
                  <a:gd name="T48" fmla="*/ 3 w 7"/>
                  <a:gd name="T49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" h="19">
                    <a:moveTo>
                      <a:pt x="3" y="0"/>
                    </a:moveTo>
                    <a:cubicBezTo>
                      <a:pt x="4" y="0"/>
                      <a:pt x="4" y="1"/>
                      <a:pt x="5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7" y="5"/>
                      <a:pt x="6" y="6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lose/>
                    <a:moveTo>
                      <a:pt x="3" y="12"/>
                    </a:moveTo>
                    <a:cubicBezTo>
                      <a:pt x="4" y="12"/>
                      <a:pt x="5" y="12"/>
                      <a:pt x="5" y="12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7" y="16"/>
                      <a:pt x="7" y="16"/>
                      <a:pt x="6" y="17"/>
                    </a:cubicBezTo>
                    <a:cubicBezTo>
                      <a:pt x="6" y="17"/>
                      <a:pt x="6" y="18"/>
                      <a:pt x="5" y="18"/>
                    </a:cubicBezTo>
                    <a:cubicBezTo>
                      <a:pt x="5" y="18"/>
                      <a:pt x="4" y="19"/>
                      <a:pt x="3" y="19"/>
                    </a:cubicBezTo>
                    <a:cubicBezTo>
                      <a:pt x="3" y="19"/>
                      <a:pt x="2" y="18"/>
                      <a:pt x="2" y="18"/>
                    </a:cubicBezTo>
                    <a:cubicBezTo>
                      <a:pt x="1" y="18"/>
                      <a:pt x="1" y="17"/>
                      <a:pt x="0" y="17"/>
                    </a:cubicBezTo>
                    <a:cubicBezTo>
                      <a:pt x="0" y="16"/>
                      <a:pt x="0" y="16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1" y="13"/>
                      <a:pt x="1" y="13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05" name="任意多边形 107">
                <a:extLst>
                  <a:ext uri="{FF2B5EF4-FFF2-40B4-BE49-F238E27FC236}">
                    <a16:creationId xmlns:a16="http://schemas.microsoft.com/office/drawing/2014/main" id="{7A1F9A09-0880-A084-A077-DCB60B9B74DF}"/>
                  </a:ext>
                </a:extLst>
              </p:cNvPr>
              <p:cNvSpPr/>
              <p:nvPr/>
            </p:nvSpPr>
            <p:spPr bwMode="auto">
              <a:xfrm>
                <a:off x="4259263" y="6686550"/>
                <a:ext cx="46038" cy="50800"/>
              </a:xfrm>
              <a:custGeom>
                <a:avLst/>
                <a:gdLst>
                  <a:gd name="T0" fmla="*/ 20 w 31"/>
                  <a:gd name="T1" fmla="*/ 21 h 35"/>
                  <a:gd name="T2" fmla="*/ 18 w 31"/>
                  <a:gd name="T3" fmla="*/ 21 h 35"/>
                  <a:gd name="T4" fmla="*/ 17 w 31"/>
                  <a:gd name="T5" fmla="*/ 20 h 35"/>
                  <a:gd name="T6" fmla="*/ 18 w 31"/>
                  <a:gd name="T7" fmla="*/ 19 h 35"/>
                  <a:gd name="T8" fmla="*/ 30 w 31"/>
                  <a:gd name="T9" fmla="*/ 19 h 35"/>
                  <a:gd name="T10" fmla="*/ 31 w 31"/>
                  <a:gd name="T11" fmla="*/ 20 h 35"/>
                  <a:gd name="T12" fmla="*/ 30 w 31"/>
                  <a:gd name="T13" fmla="*/ 21 h 35"/>
                  <a:gd name="T14" fmla="*/ 29 w 31"/>
                  <a:gd name="T15" fmla="*/ 21 h 35"/>
                  <a:gd name="T16" fmla="*/ 28 w 31"/>
                  <a:gd name="T17" fmla="*/ 21 h 35"/>
                  <a:gd name="T18" fmla="*/ 27 w 31"/>
                  <a:gd name="T19" fmla="*/ 22 h 35"/>
                  <a:gd name="T20" fmla="*/ 27 w 31"/>
                  <a:gd name="T21" fmla="*/ 23 h 35"/>
                  <a:gd name="T22" fmla="*/ 27 w 31"/>
                  <a:gd name="T23" fmla="*/ 33 h 35"/>
                  <a:gd name="T24" fmla="*/ 26 w 31"/>
                  <a:gd name="T25" fmla="*/ 34 h 35"/>
                  <a:gd name="T26" fmla="*/ 26 w 31"/>
                  <a:gd name="T27" fmla="*/ 34 h 35"/>
                  <a:gd name="T28" fmla="*/ 25 w 31"/>
                  <a:gd name="T29" fmla="*/ 33 h 35"/>
                  <a:gd name="T30" fmla="*/ 24 w 31"/>
                  <a:gd name="T31" fmla="*/ 33 h 35"/>
                  <a:gd name="T32" fmla="*/ 22 w 31"/>
                  <a:gd name="T33" fmla="*/ 33 h 35"/>
                  <a:gd name="T34" fmla="*/ 19 w 31"/>
                  <a:gd name="T35" fmla="*/ 34 h 35"/>
                  <a:gd name="T36" fmla="*/ 16 w 31"/>
                  <a:gd name="T37" fmla="*/ 35 h 35"/>
                  <a:gd name="T38" fmla="*/ 11 w 31"/>
                  <a:gd name="T39" fmla="*/ 34 h 35"/>
                  <a:gd name="T40" fmla="*/ 6 w 31"/>
                  <a:gd name="T41" fmla="*/ 31 h 35"/>
                  <a:gd name="T42" fmla="*/ 2 w 31"/>
                  <a:gd name="T43" fmla="*/ 27 h 35"/>
                  <a:gd name="T44" fmla="*/ 1 w 31"/>
                  <a:gd name="T45" fmla="*/ 21 h 35"/>
                  <a:gd name="T46" fmla="*/ 1 w 31"/>
                  <a:gd name="T47" fmla="*/ 14 h 35"/>
                  <a:gd name="T48" fmla="*/ 2 w 31"/>
                  <a:gd name="T49" fmla="*/ 8 h 35"/>
                  <a:gd name="T50" fmla="*/ 6 w 31"/>
                  <a:gd name="T51" fmla="*/ 3 h 35"/>
                  <a:gd name="T52" fmla="*/ 10 w 31"/>
                  <a:gd name="T53" fmla="*/ 1 h 35"/>
                  <a:gd name="T54" fmla="*/ 16 w 31"/>
                  <a:gd name="T55" fmla="*/ 0 h 35"/>
                  <a:gd name="T56" fmla="*/ 18 w 31"/>
                  <a:gd name="T57" fmla="*/ 0 h 35"/>
                  <a:gd name="T58" fmla="*/ 20 w 31"/>
                  <a:gd name="T59" fmla="*/ 1 h 35"/>
                  <a:gd name="T60" fmla="*/ 22 w 31"/>
                  <a:gd name="T61" fmla="*/ 1 h 35"/>
                  <a:gd name="T62" fmla="*/ 23 w 31"/>
                  <a:gd name="T63" fmla="*/ 1 h 35"/>
                  <a:gd name="T64" fmla="*/ 24 w 31"/>
                  <a:gd name="T65" fmla="*/ 0 h 35"/>
                  <a:gd name="T66" fmla="*/ 24 w 31"/>
                  <a:gd name="T67" fmla="*/ 0 h 35"/>
                  <a:gd name="T68" fmla="*/ 25 w 31"/>
                  <a:gd name="T69" fmla="*/ 0 h 35"/>
                  <a:gd name="T70" fmla="*/ 25 w 31"/>
                  <a:gd name="T71" fmla="*/ 0 h 35"/>
                  <a:gd name="T72" fmla="*/ 28 w 31"/>
                  <a:gd name="T73" fmla="*/ 8 h 35"/>
                  <a:gd name="T74" fmla="*/ 28 w 31"/>
                  <a:gd name="T75" fmla="*/ 9 h 35"/>
                  <a:gd name="T76" fmla="*/ 27 w 31"/>
                  <a:gd name="T77" fmla="*/ 9 h 35"/>
                  <a:gd name="T78" fmla="*/ 26 w 31"/>
                  <a:gd name="T79" fmla="*/ 8 h 35"/>
                  <a:gd name="T80" fmla="*/ 24 w 31"/>
                  <a:gd name="T81" fmla="*/ 6 h 35"/>
                  <a:gd name="T82" fmla="*/ 22 w 31"/>
                  <a:gd name="T83" fmla="*/ 4 h 35"/>
                  <a:gd name="T84" fmla="*/ 18 w 31"/>
                  <a:gd name="T85" fmla="*/ 2 h 35"/>
                  <a:gd name="T86" fmla="*/ 14 w 31"/>
                  <a:gd name="T87" fmla="*/ 2 h 35"/>
                  <a:gd name="T88" fmla="*/ 10 w 31"/>
                  <a:gd name="T89" fmla="*/ 3 h 35"/>
                  <a:gd name="T90" fmla="*/ 7 w 31"/>
                  <a:gd name="T91" fmla="*/ 6 h 35"/>
                  <a:gd name="T92" fmla="*/ 5 w 31"/>
                  <a:gd name="T93" fmla="*/ 11 h 35"/>
                  <a:gd name="T94" fmla="*/ 5 w 31"/>
                  <a:gd name="T95" fmla="*/ 16 h 35"/>
                  <a:gd name="T96" fmla="*/ 5 w 31"/>
                  <a:gd name="T97" fmla="*/ 21 h 35"/>
                  <a:gd name="T98" fmla="*/ 7 w 31"/>
                  <a:gd name="T99" fmla="*/ 27 h 35"/>
                  <a:gd name="T100" fmla="*/ 11 w 31"/>
                  <a:gd name="T101" fmla="*/ 32 h 35"/>
                  <a:gd name="T102" fmla="*/ 16 w 31"/>
                  <a:gd name="T103" fmla="*/ 33 h 35"/>
                  <a:gd name="T104" fmla="*/ 20 w 31"/>
                  <a:gd name="T105" fmla="*/ 32 h 35"/>
                  <a:gd name="T106" fmla="*/ 23 w 31"/>
                  <a:gd name="T107" fmla="*/ 30 h 35"/>
                  <a:gd name="T108" fmla="*/ 23 w 31"/>
                  <a:gd name="T109" fmla="*/ 27 h 35"/>
                  <a:gd name="T110" fmla="*/ 23 w 31"/>
                  <a:gd name="T111" fmla="*/ 23 h 35"/>
                  <a:gd name="T112" fmla="*/ 23 w 31"/>
                  <a:gd name="T113" fmla="*/ 22 h 35"/>
                  <a:gd name="T114" fmla="*/ 22 w 31"/>
                  <a:gd name="T115" fmla="*/ 21 h 35"/>
                  <a:gd name="T116" fmla="*/ 20 w 31"/>
                  <a:gd name="T1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" h="35">
                    <a:moveTo>
                      <a:pt x="20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7" y="20"/>
                      <a:pt x="17" y="20"/>
                    </a:cubicBezTo>
                    <a:cubicBezTo>
                      <a:pt x="17" y="19"/>
                      <a:pt x="17" y="19"/>
                      <a:pt x="18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1" y="19"/>
                      <a:pt x="31" y="19"/>
                      <a:pt x="31" y="20"/>
                    </a:cubicBezTo>
                    <a:cubicBezTo>
                      <a:pt x="31" y="20"/>
                      <a:pt x="31" y="21"/>
                      <a:pt x="30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2"/>
                    </a:cubicBezTo>
                    <a:cubicBezTo>
                      <a:pt x="27" y="22"/>
                      <a:pt x="27" y="22"/>
                      <a:pt x="27" y="2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6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5" y="33"/>
                      <a:pt x="24" y="33"/>
                      <a:pt x="24" y="33"/>
                    </a:cubicBezTo>
                    <a:cubicBezTo>
                      <a:pt x="23" y="33"/>
                      <a:pt x="22" y="33"/>
                      <a:pt x="22" y="33"/>
                    </a:cubicBezTo>
                    <a:cubicBezTo>
                      <a:pt x="21" y="34"/>
                      <a:pt x="20" y="34"/>
                      <a:pt x="19" y="34"/>
                    </a:cubicBezTo>
                    <a:cubicBezTo>
                      <a:pt x="18" y="35"/>
                      <a:pt x="17" y="35"/>
                      <a:pt x="16" y="35"/>
                    </a:cubicBezTo>
                    <a:cubicBezTo>
                      <a:pt x="14" y="35"/>
                      <a:pt x="13" y="35"/>
                      <a:pt x="11" y="34"/>
                    </a:cubicBezTo>
                    <a:cubicBezTo>
                      <a:pt x="9" y="33"/>
                      <a:pt x="8" y="33"/>
                      <a:pt x="6" y="31"/>
                    </a:cubicBezTo>
                    <a:cubicBezTo>
                      <a:pt x="4" y="30"/>
                      <a:pt x="3" y="28"/>
                      <a:pt x="2" y="27"/>
                    </a:cubicBezTo>
                    <a:cubicBezTo>
                      <a:pt x="1" y="25"/>
                      <a:pt x="1" y="23"/>
                      <a:pt x="1" y="21"/>
                    </a:cubicBezTo>
                    <a:cubicBezTo>
                      <a:pt x="0" y="19"/>
                      <a:pt x="0" y="17"/>
                      <a:pt x="1" y="14"/>
                    </a:cubicBezTo>
                    <a:cubicBezTo>
                      <a:pt x="1" y="12"/>
                      <a:pt x="1" y="10"/>
                      <a:pt x="2" y="8"/>
                    </a:cubicBezTo>
                    <a:cubicBezTo>
                      <a:pt x="3" y="6"/>
                      <a:pt x="4" y="4"/>
                      <a:pt x="6" y="3"/>
                    </a:cubicBezTo>
                    <a:cubicBezTo>
                      <a:pt x="7" y="2"/>
                      <a:pt x="9" y="1"/>
                      <a:pt x="10" y="1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9" y="0"/>
                      <a:pt x="19" y="1"/>
                      <a:pt x="20" y="1"/>
                    </a:cubicBezTo>
                    <a:cubicBezTo>
                      <a:pt x="21" y="1"/>
                      <a:pt x="21" y="1"/>
                      <a:pt x="22" y="1"/>
                    </a:cubicBezTo>
                    <a:cubicBezTo>
                      <a:pt x="22" y="1"/>
                      <a:pt x="23" y="1"/>
                      <a:pt x="23" y="1"/>
                    </a:cubicBezTo>
                    <a:cubicBezTo>
                      <a:pt x="23" y="1"/>
                      <a:pt x="24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7"/>
                      <a:pt x="25" y="6"/>
                      <a:pt x="24" y="6"/>
                    </a:cubicBezTo>
                    <a:cubicBezTo>
                      <a:pt x="24" y="5"/>
                      <a:pt x="23" y="4"/>
                      <a:pt x="22" y="4"/>
                    </a:cubicBezTo>
                    <a:cubicBezTo>
                      <a:pt x="21" y="3"/>
                      <a:pt x="20" y="2"/>
                      <a:pt x="18" y="2"/>
                    </a:cubicBezTo>
                    <a:cubicBezTo>
                      <a:pt x="17" y="2"/>
                      <a:pt x="16" y="2"/>
                      <a:pt x="14" y="2"/>
                    </a:cubicBezTo>
                    <a:cubicBezTo>
                      <a:pt x="13" y="2"/>
                      <a:pt x="12" y="3"/>
                      <a:pt x="10" y="3"/>
                    </a:cubicBezTo>
                    <a:cubicBezTo>
                      <a:pt x="9" y="4"/>
                      <a:pt x="8" y="5"/>
                      <a:pt x="7" y="6"/>
                    </a:cubicBezTo>
                    <a:cubicBezTo>
                      <a:pt x="6" y="8"/>
                      <a:pt x="6" y="9"/>
                      <a:pt x="5" y="11"/>
                    </a:cubicBezTo>
                    <a:cubicBezTo>
                      <a:pt x="5" y="13"/>
                      <a:pt x="5" y="15"/>
                      <a:pt x="5" y="16"/>
                    </a:cubicBezTo>
                    <a:cubicBezTo>
                      <a:pt x="4" y="18"/>
                      <a:pt x="5" y="19"/>
                      <a:pt x="5" y="21"/>
                    </a:cubicBezTo>
                    <a:cubicBezTo>
                      <a:pt x="5" y="23"/>
                      <a:pt x="6" y="25"/>
                      <a:pt x="7" y="27"/>
                    </a:cubicBezTo>
                    <a:cubicBezTo>
                      <a:pt x="8" y="29"/>
                      <a:pt x="9" y="31"/>
                      <a:pt x="11" y="32"/>
                    </a:cubicBezTo>
                    <a:cubicBezTo>
                      <a:pt x="12" y="33"/>
                      <a:pt x="14" y="33"/>
                      <a:pt x="16" y="33"/>
                    </a:cubicBezTo>
                    <a:cubicBezTo>
                      <a:pt x="18" y="33"/>
                      <a:pt x="19" y="33"/>
                      <a:pt x="20" y="32"/>
                    </a:cubicBezTo>
                    <a:cubicBezTo>
                      <a:pt x="21" y="31"/>
                      <a:pt x="22" y="31"/>
                      <a:pt x="23" y="30"/>
                    </a:cubicBezTo>
                    <a:cubicBezTo>
                      <a:pt x="23" y="29"/>
                      <a:pt x="23" y="28"/>
                      <a:pt x="23" y="27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ubicBezTo>
                      <a:pt x="23" y="21"/>
                      <a:pt x="22" y="21"/>
                      <a:pt x="22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06" name="任意多边形 108">
                <a:extLst>
                  <a:ext uri="{FF2B5EF4-FFF2-40B4-BE49-F238E27FC236}">
                    <a16:creationId xmlns:a16="http://schemas.microsoft.com/office/drawing/2014/main" id="{855CBF1D-7BE8-BE98-0BB8-E615B43C02EF}"/>
                  </a:ext>
                </a:extLst>
              </p:cNvPr>
              <p:cNvSpPr/>
              <p:nvPr/>
            </p:nvSpPr>
            <p:spPr bwMode="auto">
              <a:xfrm>
                <a:off x="4310063" y="6686550"/>
                <a:ext cx="34925" cy="50800"/>
              </a:xfrm>
              <a:custGeom>
                <a:avLst/>
                <a:gdLst>
                  <a:gd name="T0" fmla="*/ 21 w 24"/>
                  <a:gd name="T1" fmla="*/ 1 h 35"/>
                  <a:gd name="T2" fmla="*/ 23 w 24"/>
                  <a:gd name="T3" fmla="*/ 9 h 35"/>
                  <a:gd name="T4" fmla="*/ 23 w 24"/>
                  <a:gd name="T5" fmla="*/ 10 h 35"/>
                  <a:gd name="T6" fmla="*/ 22 w 24"/>
                  <a:gd name="T7" fmla="*/ 10 h 35"/>
                  <a:gd name="T8" fmla="*/ 21 w 24"/>
                  <a:gd name="T9" fmla="*/ 9 h 35"/>
                  <a:gd name="T10" fmla="*/ 19 w 24"/>
                  <a:gd name="T11" fmla="*/ 6 h 35"/>
                  <a:gd name="T12" fmla="*/ 16 w 24"/>
                  <a:gd name="T13" fmla="*/ 3 h 35"/>
                  <a:gd name="T14" fmla="*/ 12 w 24"/>
                  <a:gd name="T15" fmla="*/ 1 h 35"/>
                  <a:gd name="T16" fmla="*/ 7 w 24"/>
                  <a:gd name="T17" fmla="*/ 3 h 35"/>
                  <a:gd name="T18" fmla="*/ 5 w 24"/>
                  <a:gd name="T19" fmla="*/ 7 h 35"/>
                  <a:gd name="T20" fmla="*/ 6 w 24"/>
                  <a:gd name="T21" fmla="*/ 11 h 35"/>
                  <a:gd name="T22" fmla="*/ 9 w 24"/>
                  <a:gd name="T23" fmla="*/ 13 h 35"/>
                  <a:gd name="T24" fmla="*/ 14 w 24"/>
                  <a:gd name="T25" fmla="*/ 15 h 35"/>
                  <a:gd name="T26" fmla="*/ 19 w 24"/>
                  <a:gd name="T27" fmla="*/ 17 h 35"/>
                  <a:gd name="T28" fmla="*/ 23 w 24"/>
                  <a:gd name="T29" fmla="*/ 20 h 35"/>
                  <a:gd name="T30" fmla="*/ 24 w 24"/>
                  <a:gd name="T31" fmla="*/ 25 h 35"/>
                  <a:gd name="T32" fmla="*/ 23 w 24"/>
                  <a:gd name="T33" fmla="*/ 30 h 35"/>
                  <a:gd name="T34" fmla="*/ 20 w 24"/>
                  <a:gd name="T35" fmla="*/ 33 h 35"/>
                  <a:gd name="T36" fmla="*/ 15 w 24"/>
                  <a:gd name="T37" fmla="*/ 35 h 35"/>
                  <a:gd name="T38" fmla="*/ 12 w 24"/>
                  <a:gd name="T39" fmla="*/ 35 h 35"/>
                  <a:gd name="T40" fmla="*/ 9 w 24"/>
                  <a:gd name="T41" fmla="*/ 34 h 35"/>
                  <a:gd name="T42" fmla="*/ 6 w 24"/>
                  <a:gd name="T43" fmla="*/ 33 h 35"/>
                  <a:gd name="T44" fmla="*/ 5 w 24"/>
                  <a:gd name="T45" fmla="*/ 33 h 35"/>
                  <a:gd name="T46" fmla="*/ 5 w 24"/>
                  <a:gd name="T47" fmla="*/ 34 h 35"/>
                  <a:gd name="T48" fmla="*/ 5 w 24"/>
                  <a:gd name="T49" fmla="*/ 34 h 35"/>
                  <a:gd name="T50" fmla="*/ 4 w 24"/>
                  <a:gd name="T51" fmla="*/ 35 h 35"/>
                  <a:gd name="T52" fmla="*/ 3 w 24"/>
                  <a:gd name="T53" fmla="*/ 34 h 35"/>
                  <a:gd name="T54" fmla="*/ 0 w 24"/>
                  <a:gd name="T55" fmla="*/ 25 h 35"/>
                  <a:gd name="T56" fmla="*/ 0 w 24"/>
                  <a:gd name="T57" fmla="*/ 24 h 35"/>
                  <a:gd name="T58" fmla="*/ 1 w 24"/>
                  <a:gd name="T59" fmla="*/ 24 h 35"/>
                  <a:gd name="T60" fmla="*/ 2 w 24"/>
                  <a:gd name="T61" fmla="*/ 25 h 35"/>
                  <a:gd name="T62" fmla="*/ 4 w 24"/>
                  <a:gd name="T63" fmla="*/ 28 h 35"/>
                  <a:gd name="T64" fmla="*/ 8 w 24"/>
                  <a:gd name="T65" fmla="*/ 32 h 35"/>
                  <a:gd name="T66" fmla="*/ 13 w 24"/>
                  <a:gd name="T67" fmla="*/ 33 h 35"/>
                  <a:gd name="T68" fmla="*/ 17 w 24"/>
                  <a:gd name="T69" fmla="*/ 33 h 35"/>
                  <a:gd name="T70" fmla="*/ 19 w 24"/>
                  <a:gd name="T71" fmla="*/ 30 h 35"/>
                  <a:gd name="T72" fmla="*/ 21 w 24"/>
                  <a:gd name="T73" fmla="*/ 26 h 35"/>
                  <a:gd name="T74" fmla="*/ 20 w 24"/>
                  <a:gd name="T75" fmla="*/ 23 h 35"/>
                  <a:gd name="T76" fmla="*/ 17 w 24"/>
                  <a:gd name="T77" fmla="*/ 21 h 35"/>
                  <a:gd name="T78" fmla="*/ 12 w 24"/>
                  <a:gd name="T79" fmla="*/ 19 h 35"/>
                  <a:gd name="T80" fmla="*/ 6 w 24"/>
                  <a:gd name="T81" fmla="*/ 17 h 35"/>
                  <a:gd name="T82" fmla="*/ 3 w 24"/>
                  <a:gd name="T83" fmla="*/ 14 h 35"/>
                  <a:gd name="T84" fmla="*/ 2 w 24"/>
                  <a:gd name="T85" fmla="*/ 9 h 35"/>
                  <a:gd name="T86" fmla="*/ 3 w 24"/>
                  <a:gd name="T87" fmla="*/ 4 h 35"/>
                  <a:gd name="T88" fmla="*/ 6 w 24"/>
                  <a:gd name="T89" fmla="*/ 1 h 35"/>
                  <a:gd name="T90" fmla="*/ 12 w 24"/>
                  <a:gd name="T91" fmla="*/ 0 h 35"/>
                  <a:gd name="T92" fmla="*/ 14 w 24"/>
                  <a:gd name="T93" fmla="*/ 0 h 35"/>
                  <a:gd name="T94" fmla="*/ 17 w 24"/>
                  <a:gd name="T95" fmla="*/ 1 h 35"/>
                  <a:gd name="T96" fmla="*/ 18 w 24"/>
                  <a:gd name="T97" fmla="*/ 2 h 35"/>
                  <a:gd name="T98" fmla="*/ 19 w 24"/>
                  <a:gd name="T99" fmla="*/ 1 h 35"/>
                  <a:gd name="T100" fmla="*/ 19 w 24"/>
                  <a:gd name="T101" fmla="*/ 1 h 35"/>
                  <a:gd name="T102" fmla="*/ 20 w 24"/>
                  <a:gd name="T103" fmla="*/ 0 h 35"/>
                  <a:gd name="T104" fmla="*/ 21 w 24"/>
                  <a:gd name="T105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" h="35">
                    <a:moveTo>
                      <a:pt x="21" y="1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2" y="10"/>
                      <a:pt x="22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8"/>
                      <a:pt x="20" y="7"/>
                      <a:pt x="19" y="6"/>
                    </a:cubicBezTo>
                    <a:cubicBezTo>
                      <a:pt x="19" y="5"/>
                      <a:pt x="18" y="4"/>
                      <a:pt x="16" y="3"/>
                    </a:cubicBezTo>
                    <a:cubicBezTo>
                      <a:pt x="15" y="2"/>
                      <a:pt x="13" y="1"/>
                      <a:pt x="12" y="1"/>
                    </a:cubicBezTo>
                    <a:cubicBezTo>
                      <a:pt x="10" y="1"/>
                      <a:pt x="9" y="2"/>
                      <a:pt x="7" y="3"/>
                    </a:cubicBezTo>
                    <a:cubicBezTo>
                      <a:pt x="6" y="4"/>
                      <a:pt x="6" y="5"/>
                      <a:pt x="5" y="7"/>
                    </a:cubicBezTo>
                    <a:cubicBezTo>
                      <a:pt x="5" y="8"/>
                      <a:pt x="6" y="10"/>
                      <a:pt x="6" y="11"/>
                    </a:cubicBezTo>
                    <a:cubicBezTo>
                      <a:pt x="7" y="12"/>
                      <a:pt x="8" y="13"/>
                      <a:pt x="9" y="13"/>
                    </a:cubicBezTo>
                    <a:cubicBezTo>
                      <a:pt x="10" y="14"/>
                      <a:pt x="12" y="14"/>
                      <a:pt x="14" y="15"/>
                    </a:cubicBezTo>
                    <a:cubicBezTo>
                      <a:pt x="16" y="16"/>
                      <a:pt x="18" y="16"/>
                      <a:pt x="19" y="17"/>
                    </a:cubicBezTo>
                    <a:cubicBezTo>
                      <a:pt x="21" y="18"/>
                      <a:pt x="22" y="19"/>
                      <a:pt x="23" y="20"/>
                    </a:cubicBezTo>
                    <a:cubicBezTo>
                      <a:pt x="24" y="22"/>
                      <a:pt x="24" y="23"/>
                      <a:pt x="24" y="25"/>
                    </a:cubicBezTo>
                    <a:cubicBezTo>
                      <a:pt x="24" y="27"/>
                      <a:pt x="24" y="28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8" y="34"/>
                      <a:pt x="17" y="35"/>
                      <a:pt x="15" y="35"/>
                    </a:cubicBezTo>
                    <a:cubicBezTo>
                      <a:pt x="14" y="35"/>
                      <a:pt x="13" y="35"/>
                      <a:pt x="12" y="35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3"/>
                    </a:cubicBezTo>
                    <a:cubicBezTo>
                      <a:pt x="5" y="33"/>
                      <a:pt x="5" y="33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5"/>
                      <a:pt x="4" y="35"/>
                      <a:pt x="4" y="35"/>
                    </a:cubicBezTo>
                    <a:cubicBezTo>
                      <a:pt x="4" y="35"/>
                      <a:pt x="3" y="35"/>
                      <a:pt x="3" y="3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1" y="23"/>
                      <a:pt x="1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7"/>
                      <a:pt x="4" y="28"/>
                    </a:cubicBezTo>
                    <a:cubicBezTo>
                      <a:pt x="5" y="30"/>
                      <a:pt x="6" y="31"/>
                      <a:pt x="8" y="32"/>
                    </a:cubicBezTo>
                    <a:cubicBezTo>
                      <a:pt x="9" y="33"/>
                      <a:pt x="11" y="33"/>
                      <a:pt x="13" y="33"/>
                    </a:cubicBezTo>
                    <a:cubicBezTo>
                      <a:pt x="14" y="33"/>
                      <a:pt x="15" y="33"/>
                      <a:pt x="17" y="33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20" y="29"/>
                      <a:pt x="21" y="28"/>
                      <a:pt x="21" y="26"/>
                    </a:cubicBezTo>
                    <a:cubicBezTo>
                      <a:pt x="21" y="25"/>
                      <a:pt x="20" y="24"/>
                      <a:pt x="20" y="23"/>
                    </a:cubicBezTo>
                    <a:cubicBezTo>
                      <a:pt x="19" y="22"/>
                      <a:pt x="18" y="21"/>
                      <a:pt x="17" y="21"/>
                    </a:cubicBezTo>
                    <a:cubicBezTo>
                      <a:pt x="16" y="20"/>
                      <a:pt x="14" y="19"/>
                      <a:pt x="12" y="19"/>
                    </a:cubicBezTo>
                    <a:cubicBezTo>
                      <a:pt x="10" y="18"/>
                      <a:pt x="8" y="17"/>
                      <a:pt x="6" y="17"/>
                    </a:cubicBezTo>
                    <a:cubicBezTo>
                      <a:pt x="5" y="16"/>
                      <a:pt x="4" y="15"/>
                      <a:pt x="3" y="14"/>
                    </a:cubicBezTo>
                    <a:cubicBezTo>
                      <a:pt x="2" y="12"/>
                      <a:pt x="2" y="11"/>
                      <a:pt x="2" y="9"/>
                    </a:cubicBezTo>
                    <a:cubicBezTo>
                      <a:pt x="1" y="7"/>
                      <a:pt x="2" y="6"/>
                      <a:pt x="3" y="4"/>
                    </a:cubicBezTo>
                    <a:cubicBezTo>
                      <a:pt x="4" y="3"/>
                      <a:pt x="5" y="1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17" y="1"/>
                      <a:pt x="18" y="2"/>
                      <a:pt x="18" y="2"/>
                    </a:cubicBezTo>
                    <a:cubicBezTo>
                      <a:pt x="18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20" y="0"/>
                      <a:pt x="20" y="0"/>
                    </a:cubicBezTo>
                    <a:cubicBezTo>
                      <a:pt x="20" y="0"/>
                      <a:pt x="20" y="1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07" name="任意多边形 109">
                <a:extLst>
                  <a:ext uri="{FF2B5EF4-FFF2-40B4-BE49-F238E27FC236}">
                    <a16:creationId xmlns:a16="http://schemas.microsoft.com/office/drawing/2014/main" id="{C1B8D256-7C7B-7351-9E1F-2FD5C0AD59E2}"/>
                  </a:ext>
                </a:extLst>
              </p:cNvPr>
              <p:cNvSpPr/>
              <p:nvPr/>
            </p:nvSpPr>
            <p:spPr bwMode="auto">
              <a:xfrm>
                <a:off x="4351338" y="6680200"/>
                <a:ext cx="15875" cy="68263"/>
              </a:xfrm>
              <a:custGeom>
                <a:avLst/>
                <a:gdLst>
                  <a:gd name="T0" fmla="*/ 8 w 11"/>
                  <a:gd name="T1" fmla="*/ 44 h 46"/>
                  <a:gd name="T2" fmla="*/ 7 w 11"/>
                  <a:gd name="T3" fmla="*/ 43 h 46"/>
                  <a:gd name="T4" fmla="*/ 4 w 11"/>
                  <a:gd name="T5" fmla="*/ 39 h 46"/>
                  <a:gd name="T6" fmla="*/ 2 w 11"/>
                  <a:gd name="T7" fmla="*/ 33 h 46"/>
                  <a:gd name="T8" fmla="*/ 0 w 11"/>
                  <a:gd name="T9" fmla="*/ 28 h 46"/>
                  <a:gd name="T10" fmla="*/ 0 w 11"/>
                  <a:gd name="T11" fmla="*/ 24 h 46"/>
                  <a:gd name="T12" fmla="*/ 0 w 11"/>
                  <a:gd name="T13" fmla="*/ 22 h 46"/>
                  <a:gd name="T14" fmla="*/ 0 w 11"/>
                  <a:gd name="T15" fmla="*/ 17 h 46"/>
                  <a:gd name="T16" fmla="*/ 2 w 11"/>
                  <a:gd name="T17" fmla="*/ 12 h 46"/>
                  <a:gd name="T18" fmla="*/ 5 w 11"/>
                  <a:gd name="T19" fmla="*/ 7 h 46"/>
                  <a:gd name="T20" fmla="*/ 8 w 11"/>
                  <a:gd name="T21" fmla="*/ 2 h 46"/>
                  <a:gd name="T22" fmla="*/ 9 w 11"/>
                  <a:gd name="T23" fmla="*/ 1 h 46"/>
                  <a:gd name="T24" fmla="*/ 10 w 11"/>
                  <a:gd name="T25" fmla="*/ 0 h 46"/>
                  <a:gd name="T26" fmla="*/ 10 w 11"/>
                  <a:gd name="T27" fmla="*/ 0 h 46"/>
                  <a:gd name="T28" fmla="*/ 11 w 11"/>
                  <a:gd name="T29" fmla="*/ 0 h 46"/>
                  <a:gd name="T30" fmla="*/ 10 w 11"/>
                  <a:gd name="T31" fmla="*/ 1 h 46"/>
                  <a:gd name="T32" fmla="*/ 10 w 11"/>
                  <a:gd name="T33" fmla="*/ 2 h 46"/>
                  <a:gd name="T34" fmla="*/ 7 w 11"/>
                  <a:gd name="T35" fmla="*/ 6 h 46"/>
                  <a:gd name="T36" fmla="*/ 6 w 11"/>
                  <a:gd name="T37" fmla="*/ 10 h 46"/>
                  <a:gd name="T38" fmla="*/ 5 w 11"/>
                  <a:gd name="T39" fmla="*/ 13 h 46"/>
                  <a:gd name="T40" fmla="*/ 4 w 11"/>
                  <a:gd name="T41" fmla="*/ 17 h 46"/>
                  <a:gd name="T42" fmla="*/ 3 w 11"/>
                  <a:gd name="T43" fmla="*/ 21 h 46"/>
                  <a:gd name="T44" fmla="*/ 3 w 11"/>
                  <a:gd name="T45" fmla="*/ 24 h 46"/>
                  <a:gd name="T46" fmla="*/ 4 w 11"/>
                  <a:gd name="T47" fmla="*/ 29 h 46"/>
                  <a:gd name="T48" fmla="*/ 4 w 11"/>
                  <a:gd name="T49" fmla="*/ 32 h 46"/>
                  <a:gd name="T50" fmla="*/ 6 w 11"/>
                  <a:gd name="T51" fmla="*/ 36 h 46"/>
                  <a:gd name="T52" fmla="*/ 9 w 11"/>
                  <a:gd name="T53" fmla="*/ 42 h 46"/>
                  <a:gd name="T54" fmla="*/ 10 w 11"/>
                  <a:gd name="T55" fmla="*/ 43 h 46"/>
                  <a:gd name="T56" fmla="*/ 10 w 11"/>
                  <a:gd name="T57" fmla="*/ 45 h 46"/>
                  <a:gd name="T58" fmla="*/ 10 w 11"/>
                  <a:gd name="T59" fmla="*/ 46 h 46"/>
                  <a:gd name="T60" fmla="*/ 10 w 11"/>
                  <a:gd name="T61" fmla="*/ 45 h 46"/>
                  <a:gd name="T62" fmla="*/ 8 w 11"/>
                  <a:gd name="T63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" h="46">
                    <a:moveTo>
                      <a:pt x="8" y="44"/>
                    </a:moveTo>
                    <a:cubicBezTo>
                      <a:pt x="7" y="43"/>
                      <a:pt x="7" y="43"/>
                      <a:pt x="7" y="43"/>
                    </a:cubicBezTo>
                    <a:cubicBezTo>
                      <a:pt x="7" y="42"/>
                      <a:pt x="6" y="41"/>
                      <a:pt x="4" y="39"/>
                    </a:cubicBezTo>
                    <a:cubicBezTo>
                      <a:pt x="3" y="37"/>
                      <a:pt x="2" y="35"/>
                      <a:pt x="2" y="33"/>
                    </a:cubicBezTo>
                    <a:cubicBezTo>
                      <a:pt x="1" y="32"/>
                      <a:pt x="1" y="30"/>
                      <a:pt x="0" y="28"/>
                    </a:cubicBezTo>
                    <a:cubicBezTo>
                      <a:pt x="0" y="27"/>
                      <a:pt x="0" y="26"/>
                      <a:pt x="0" y="24"/>
                    </a:cubicBezTo>
                    <a:cubicBezTo>
                      <a:pt x="0" y="23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1" y="16"/>
                      <a:pt x="1" y="14"/>
                      <a:pt x="2" y="12"/>
                    </a:cubicBezTo>
                    <a:cubicBezTo>
                      <a:pt x="2" y="11"/>
                      <a:pt x="3" y="9"/>
                      <a:pt x="5" y="7"/>
                    </a:cubicBezTo>
                    <a:cubicBezTo>
                      <a:pt x="6" y="5"/>
                      <a:pt x="7" y="3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8" y="4"/>
                      <a:pt x="7" y="6"/>
                    </a:cubicBezTo>
                    <a:cubicBezTo>
                      <a:pt x="7" y="8"/>
                      <a:pt x="6" y="9"/>
                      <a:pt x="6" y="10"/>
                    </a:cubicBezTo>
                    <a:cubicBezTo>
                      <a:pt x="5" y="11"/>
                      <a:pt x="5" y="12"/>
                      <a:pt x="5" y="13"/>
                    </a:cubicBezTo>
                    <a:cubicBezTo>
                      <a:pt x="4" y="14"/>
                      <a:pt x="4" y="16"/>
                      <a:pt x="4" y="17"/>
                    </a:cubicBezTo>
                    <a:cubicBezTo>
                      <a:pt x="3" y="18"/>
                      <a:pt x="3" y="19"/>
                      <a:pt x="3" y="21"/>
                    </a:cubicBezTo>
                    <a:cubicBezTo>
                      <a:pt x="3" y="22"/>
                      <a:pt x="3" y="23"/>
                      <a:pt x="3" y="24"/>
                    </a:cubicBezTo>
                    <a:cubicBezTo>
                      <a:pt x="3" y="26"/>
                      <a:pt x="3" y="28"/>
                      <a:pt x="4" y="29"/>
                    </a:cubicBezTo>
                    <a:cubicBezTo>
                      <a:pt x="4" y="30"/>
                      <a:pt x="4" y="31"/>
                      <a:pt x="4" y="32"/>
                    </a:cubicBezTo>
                    <a:cubicBezTo>
                      <a:pt x="5" y="33"/>
                      <a:pt x="5" y="35"/>
                      <a:pt x="6" y="36"/>
                    </a:cubicBezTo>
                    <a:cubicBezTo>
                      <a:pt x="6" y="37"/>
                      <a:pt x="7" y="39"/>
                      <a:pt x="9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4"/>
                      <a:pt x="10" y="45"/>
                      <a:pt x="10" y="45"/>
                    </a:cubicBezTo>
                    <a:cubicBezTo>
                      <a:pt x="10" y="45"/>
                      <a:pt x="10" y="45"/>
                      <a:pt x="10" y="46"/>
                    </a:cubicBezTo>
                    <a:cubicBezTo>
                      <a:pt x="10" y="46"/>
                      <a:pt x="10" y="46"/>
                      <a:pt x="10" y="45"/>
                    </a:cubicBezTo>
                    <a:cubicBezTo>
                      <a:pt x="9" y="45"/>
                      <a:pt x="9" y="45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08" name="任意多边形 110">
                <a:extLst>
                  <a:ext uri="{FF2B5EF4-FFF2-40B4-BE49-F238E27FC236}">
                    <a16:creationId xmlns:a16="http://schemas.microsoft.com/office/drawing/2014/main" id="{15FC66D4-B9A2-5540-BD98-782148313C94}"/>
                  </a:ext>
                </a:extLst>
              </p:cNvPr>
              <p:cNvSpPr/>
              <p:nvPr/>
            </p:nvSpPr>
            <p:spPr bwMode="auto">
              <a:xfrm>
                <a:off x="4373563" y="6686550"/>
                <a:ext cx="30163" cy="50800"/>
              </a:xfrm>
              <a:custGeom>
                <a:avLst/>
                <a:gdLst>
                  <a:gd name="T0" fmla="*/ 0 w 21"/>
                  <a:gd name="T1" fmla="*/ 34 h 34"/>
                  <a:gd name="T2" fmla="*/ 0 w 21"/>
                  <a:gd name="T3" fmla="*/ 33 h 34"/>
                  <a:gd name="T4" fmla="*/ 5 w 21"/>
                  <a:gd name="T5" fmla="*/ 29 h 34"/>
                  <a:gd name="T6" fmla="*/ 8 w 21"/>
                  <a:gd name="T7" fmla="*/ 25 h 34"/>
                  <a:gd name="T8" fmla="*/ 11 w 21"/>
                  <a:gd name="T9" fmla="*/ 21 h 34"/>
                  <a:gd name="T10" fmla="*/ 13 w 21"/>
                  <a:gd name="T11" fmla="*/ 18 h 34"/>
                  <a:gd name="T12" fmla="*/ 14 w 21"/>
                  <a:gd name="T13" fmla="*/ 16 h 34"/>
                  <a:gd name="T14" fmla="*/ 15 w 21"/>
                  <a:gd name="T15" fmla="*/ 14 h 34"/>
                  <a:gd name="T16" fmla="*/ 15 w 21"/>
                  <a:gd name="T17" fmla="*/ 11 h 34"/>
                  <a:gd name="T18" fmla="*/ 15 w 21"/>
                  <a:gd name="T19" fmla="*/ 9 h 34"/>
                  <a:gd name="T20" fmla="*/ 14 w 21"/>
                  <a:gd name="T21" fmla="*/ 6 h 34"/>
                  <a:gd name="T22" fmla="*/ 11 w 21"/>
                  <a:gd name="T23" fmla="*/ 4 h 34"/>
                  <a:gd name="T24" fmla="*/ 8 w 21"/>
                  <a:gd name="T25" fmla="*/ 3 h 34"/>
                  <a:gd name="T26" fmla="*/ 6 w 21"/>
                  <a:gd name="T27" fmla="*/ 4 h 34"/>
                  <a:gd name="T28" fmla="*/ 4 w 21"/>
                  <a:gd name="T29" fmla="*/ 5 h 34"/>
                  <a:gd name="T30" fmla="*/ 3 w 21"/>
                  <a:gd name="T31" fmla="*/ 6 h 34"/>
                  <a:gd name="T32" fmla="*/ 2 w 21"/>
                  <a:gd name="T33" fmla="*/ 9 h 34"/>
                  <a:gd name="T34" fmla="*/ 1 w 21"/>
                  <a:gd name="T35" fmla="*/ 9 h 34"/>
                  <a:gd name="T36" fmla="*/ 1 w 21"/>
                  <a:gd name="T37" fmla="*/ 6 h 34"/>
                  <a:gd name="T38" fmla="*/ 2 w 21"/>
                  <a:gd name="T39" fmla="*/ 4 h 34"/>
                  <a:gd name="T40" fmla="*/ 4 w 21"/>
                  <a:gd name="T41" fmla="*/ 2 h 34"/>
                  <a:gd name="T42" fmla="*/ 7 w 21"/>
                  <a:gd name="T43" fmla="*/ 1 h 34"/>
                  <a:gd name="T44" fmla="*/ 9 w 21"/>
                  <a:gd name="T45" fmla="*/ 0 h 34"/>
                  <a:gd name="T46" fmla="*/ 12 w 21"/>
                  <a:gd name="T47" fmla="*/ 0 h 34"/>
                  <a:gd name="T48" fmla="*/ 14 w 21"/>
                  <a:gd name="T49" fmla="*/ 1 h 34"/>
                  <a:gd name="T50" fmla="*/ 16 w 21"/>
                  <a:gd name="T51" fmla="*/ 3 h 34"/>
                  <a:gd name="T52" fmla="*/ 18 w 21"/>
                  <a:gd name="T53" fmla="*/ 5 h 34"/>
                  <a:gd name="T54" fmla="*/ 19 w 21"/>
                  <a:gd name="T55" fmla="*/ 7 h 34"/>
                  <a:gd name="T56" fmla="*/ 19 w 21"/>
                  <a:gd name="T57" fmla="*/ 10 h 34"/>
                  <a:gd name="T58" fmla="*/ 19 w 21"/>
                  <a:gd name="T59" fmla="*/ 12 h 34"/>
                  <a:gd name="T60" fmla="*/ 18 w 21"/>
                  <a:gd name="T61" fmla="*/ 14 h 34"/>
                  <a:gd name="T62" fmla="*/ 17 w 21"/>
                  <a:gd name="T63" fmla="*/ 16 h 34"/>
                  <a:gd name="T64" fmla="*/ 16 w 21"/>
                  <a:gd name="T65" fmla="*/ 18 h 34"/>
                  <a:gd name="T66" fmla="*/ 13 w 21"/>
                  <a:gd name="T67" fmla="*/ 21 h 34"/>
                  <a:gd name="T68" fmla="*/ 9 w 21"/>
                  <a:gd name="T69" fmla="*/ 26 h 34"/>
                  <a:gd name="T70" fmla="*/ 4 w 21"/>
                  <a:gd name="T71" fmla="*/ 31 h 34"/>
                  <a:gd name="T72" fmla="*/ 12 w 21"/>
                  <a:gd name="T73" fmla="*/ 31 h 34"/>
                  <a:gd name="T74" fmla="*/ 15 w 21"/>
                  <a:gd name="T75" fmla="*/ 31 h 34"/>
                  <a:gd name="T76" fmla="*/ 16 w 21"/>
                  <a:gd name="T77" fmla="*/ 30 h 34"/>
                  <a:gd name="T78" fmla="*/ 18 w 21"/>
                  <a:gd name="T79" fmla="*/ 30 h 34"/>
                  <a:gd name="T80" fmla="*/ 19 w 21"/>
                  <a:gd name="T81" fmla="*/ 29 h 34"/>
                  <a:gd name="T82" fmla="*/ 20 w 21"/>
                  <a:gd name="T83" fmla="*/ 28 h 34"/>
                  <a:gd name="T84" fmla="*/ 21 w 21"/>
                  <a:gd name="T85" fmla="*/ 28 h 34"/>
                  <a:gd name="T86" fmla="*/ 20 w 21"/>
                  <a:gd name="T87" fmla="*/ 30 h 34"/>
                  <a:gd name="T88" fmla="*/ 19 w 21"/>
                  <a:gd name="T89" fmla="*/ 32 h 34"/>
                  <a:gd name="T90" fmla="*/ 19 w 21"/>
                  <a:gd name="T91" fmla="*/ 34 h 34"/>
                  <a:gd name="T92" fmla="*/ 0 w 21"/>
                  <a:gd name="T9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" h="34">
                    <a:moveTo>
                      <a:pt x="0" y="34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2" y="31"/>
                      <a:pt x="4" y="30"/>
                      <a:pt x="5" y="29"/>
                    </a:cubicBezTo>
                    <a:cubicBezTo>
                      <a:pt x="6" y="28"/>
                      <a:pt x="7" y="26"/>
                      <a:pt x="8" y="25"/>
                    </a:cubicBezTo>
                    <a:cubicBezTo>
                      <a:pt x="10" y="23"/>
                      <a:pt x="11" y="22"/>
                      <a:pt x="11" y="21"/>
                    </a:cubicBezTo>
                    <a:cubicBezTo>
                      <a:pt x="12" y="20"/>
                      <a:pt x="13" y="19"/>
                      <a:pt x="13" y="18"/>
                    </a:cubicBezTo>
                    <a:cubicBezTo>
                      <a:pt x="14" y="18"/>
                      <a:pt x="14" y="17"/>
                      <a:pt x="14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5" y="8"/>
                      <a:pt x="14" y="7"/>
                      <a:pt x="14" y="6"/>
                    </a:cubicBezTo>
                    <a:cubicBezTo>
                      <a:pt x="13" y="5"/>
                      <a:pt x="12" y="5"/>
                      <a:pt x="11" y="4"/>
                    </a:cubicBezTo>
                    <a:cubicBezTo>
                      <a:pt x="10" y="4"/>
                      <a:pt x="9" y="3"/>
                      <a:pt x="8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4" y="5"/>
                      <a:pt x="3" y="6"/>
                      <a:pt x="3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1"/>
                      <a:pt x="6" y="1"/>
                      <a:pt x="7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0"/>
                      <a:pt x="14" y="1"/>
                      <a:pt x="14" y="1"/>
                    </a:cubicBezTo>
                    <a:cubicBezTo>
                      <a:pt x="15" y="1"/>
                      <a:pt x="16" y="2"/>
                      <a:pt x="16" y="3"/>
                    </a:cubicBezTo>
                    <a:cubicBezTo>
                      <a:pt x="17" y="3"/>
                      <a:pt x="17" y="4"/>
                      <a:pt x="18" y="5"/>
                    </a:cubicBezTo>
                    <a:cubicBezTo>
                      <a:pt x="18" y="5"/>
                      <a:pt x="19" y="6"/>
                      <a:pt x="19" y="7"/>
                    </a:cubicBezTo>
                    <a:cubicBezTo>
                      <a:pt x="19" y="8"/>
                      <a:pt x="19" y="9"/>
                      <a:pt x="19" y="10"/>
                    </a:cubicBezTo>
                    <a:cubicBezTo>
                      <a:pt x="19" y="11"/>
                      <a:pt x="19" y="12"/>
                      <a:pt x="19" y="12"/>
                    </a:cubicBezTo>
                    <a:cubicBezTo>
                      <a:pt x="18" y="13"/>
                      <a:pt x="18" y="13"/>
                      <a:pt x="18" y="14"/>
                    </a:cubicBezTo>
                    <a:cubicBezTo>
                      <a:pt x="18" y="15"/>
                      <a:pt x="17" y="16"/>
                      <a:pt x="17" y="16"/>
                    </a:cubicBezTo>
                    <a:cubicBezTo>
                      <a:pt x="17" y="17"/>
                      <a:pt x="16" y="17"/>
                      <a:pt x="16" y="18"/>
                    </a:cubicBezTo>
                    <a:cubicBezTo>
                      <a:pt x="15" y="19"/>
                      <a:pt x="15" y="20"/>
                      <a:pt x="13" y="21"/>
                    </a:cubicBezTo>
                    <a:cubicBezTo>
                      <a:pt x="12" y="23"/>
                      <a:pt x="11" y="24"/>
                      <a:pt x="9" y="26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8" y="30"/>
                      <a:pt x="11" y="30"/>
                      <a:pt x="12" y="31"/>
                    </a:cubicBezTo>
                    <a:cubicBezTo>
                      <a:pt x="13" y="31"/>
                      <a:pt x="14" y="31"/>
                      <a:pt x="15" y="31"/>
                    </a:cubicBezTo>
                    <a:cubicBezTo>
                      <a:pt x="15" y="31"/>
                      <a:pt x="16" y="30"/>
                      <a:pt x="16" y="30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9" y="30"/>
                      <a:pt x="19" y="29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9"/>
                      <a:pt x="20" y="29"/>
                      <a:pt x="20" y="30"/>
                    </a:cubicBezTo>
                    <a:cubicBezTo>
                      <a:pt x="20" y="31"/>
                      <a:pt x="20" y="31"/>
                      <a:pt x="19" y="32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09" name="任意多边形 111">
                <a:extLst>
                  <a:ext uri="{FF2B5EF4-FFF2-40B4-BE49-F238E27FC236}">
                    <a16:creationId xmlns:a16="http://schemas.microsoft.com/office/drawing/2014/main" id="{362BF359-E83C-4F32-29C1-7AEBFA23FF27}"/>
                  </a:ext>
                </a:extLst>
              </p:cNvPr>
              <p:cNvSpPr/>
              <p:nvPr/>
            </p:nvSpPr>
            <p:spPr bwMode="auto">
              <a:xfrm>
                <a:off x="4408488" y="6686550"/>
                <a:ext cx="30163" cy="50800"/>
              </a:xfrm>
              <a:custGeom>
                <a:avLst/>
                <a:gdLst>
                  <a:gd name="T0" fmla="*/ 0 w 21"/>
                  <a:gd name="T1" fmla="*/ 16 h 34"/>
                  <a:gd name="T2" fmla="*/ 1 w 21"/>
                  <a:gd name="T3" fmla="*/ 12 h 34"/>
                  <a:gd name="T4" fmla="*/ 1 w 21"/>
                  <a:gd name="T5" fmla="*/ 8 h 34"/>
                  <a:gd name="T6" fmla="*/ 3 w 21"/>
                  <a:gd name="T7" fmla="*/ 5 h 34"/>
                  <a:gd name="T8" fmla="*/ 5 w 21"/>
                  <a:gd name="T9" fmla="*/ 3 h 34"/>
                  <a:gd name="T10" fmla="*/ 7 w 21"/>
                  <a:gd name="T11" fmla="*/ 1 h 34"/>
                  <a:gd name="T12" fmla="*/ 11 w 21"/>
                  <a:gd name="T13" fmla="*/ 0 h 34"/>
                  <a:gd name="T14" fmla="*/ 13 w 21"/>
                  <a:gd name="T15" fmla="*/ 1 h 34"/>
                  <a:gd name="T16" fmla="*/ 15 w 21"/>
                  <a:gd name="T17" fmla="*/ 2 h 34"/>
                  <a:gd name="T18" fmla="*/ 18 w 21"/>
                  <a:gd name="T19" fmla="*/ 4 h 34"/>
                  <a:gd name="T20" fmla="*/ 19 w 21"/>
                  <a:gd name="T21" fmla="*/ 7 h 34"/>
                  <a:gd name="T22" fmla="*/ 20 w 21"/>
                  <a:gd name="T23" fmla="*/ 10 h 34"/>
                  <a:gd name="T24" fmla="*/ 21 w 21"/>
                  <a:gd name="T25" fmla="*/ 15 h 34"/>
                  <a:gd name="T26" fmla="*/ 21 w 21"/>
                  <a:gd name="T27" fmla="*/ 19 h 34"/>
                  <a:gd name="T28" fmla="*/ 20 w 21"/>
                  <a:gd name="T29" fmla="*/ 23 h 34"/>
                  <a:gd name="T30" fmla="*/ 20 w 21"/>
                  <a:gd name="T31" fmla="*/ 26 h 34"/>
                  <a:gd name="T32" fmla="*/ 18 w 21"/>
                  <a:gd name="T33" fmla="*/ 29 h 34"/>
                  <a:gd name="T34" fmla="*/ 16 w 21"/>
                  <a:gd name="T35" fmla="*/ 31 h 34"/>
                  <a:gd name="T36" fmla="*/ 14 w 21"/>
                  <a:gd name="T37" fmla="*/ 33 h 34"/>
                  <a:gd name="T38" fmla="*/ 10 w 21"/>
                  <a:gd name="T39" fmla="*/ 34 h 34"/>
                  <a:gd name="T40" fmla="*/ 8 w 21"/>
                  <a:gd name="T41" fmla="*/ 33 h 34"/>
                  <a:gd name="T42" fmla="*/ 6 w 21"/>
                  <a:gd name="T43" fmla="*/ 32 h 34"/>
                  <a:gd name="T44" fmla="*/ 4 w 21"/>
                  <a:gd name="T45" fmla="*/ 30 h 34"/>
                  <a:gd name="T46" fmla="*/ 2 w 21"/>
                  <a:gd name="T47" fmla="*/ 27 h 34"/>
                  <a:gd name="T48" fmla="*/ 1 w 21"/>
                  <a:gd name="T49" fmla="*/ 24 h 34"/>
                  <a:gd name="T50" fmla="*/ 0 w 21"/>
                  <a:gd name="T51" fmla="*/ 20 h 34"/>
                  <a:gd name="T52" fmla="*/ 0 w 21"/>
                  <a:gd name="T53" fmla="*/ 16 h 34"/>
                  <a:gd name="T54" fmla="*/ 11 w 21"/>
                  <a:gd name="T55" fmla="*/ 32 h 34"/>
                  <a:gd name="T56" fmla="*/ 12 w 21"/>
                  <a:gd name="T57" fmla="*/ 32 h 34"/>
                  <a:gd name="T58" fmla="*/ 14 w 21"/>
                  <a:gd name="T59" fmla="*/ 31 h 34"/>
                  <a:gd name="T60" fmla="*/ 15 w 21"/>
                  <a:gd name="T61" fmla="*/ 29 h 34"/>
                  <a:gd name="T62" fmla="*/ 16 w 21"/>
                  <a:gd name="T63" fmla="*/ 26 h 34"/>
                  <a:gd name="T64" fmla="*/ 16 w 21"/>
                  <a:gd name="T65" fmla="*/ 22 h 34"/>
                  <a:gd name="T66" fmla="*/ 16 w 21"/>
                  <a:gd name="T67" fmla="*/ 17 h 34"/>
                  <a:gd name="T68" fmla="*/ 16 w 21"/>
                  <a:gd name="T69" fmla="*/ 12 h 34"/>
                  <a:gd name="T70" fmla="*/ 16 w 21"/>
                  <a:gd name="T71" fmla="*/ 8 h 34"/>
                  <a:gd name="T72" fmla="*/ 15 w 21"/>
                  <a:gd name="T73" fmla="*/ 6 h 34"/>
                  <a:gd name="T74" fmla="*/ 14 w 21"/>
                  <a:gd name="T75" fmla="*/ 3 h 34"/>
                  <a:gd name="T76" fmla="*/ 12 w 21"/>
                  <a:gd name="T77" fmla="*/ 2 h 34"/>
                  <a:gd name="T78" fmla="*/ 11 w 21"/>
                  <a:gd name="T79" fmla="*/ 1 h 34"/>
                  <a:gd name="T80" fmla="*/ 9 w 21"/>
                  <a:gd name="T81" fmla="*/ 2 h 34"/>
                  <a:gd name="T82" fmla="*/ 7 w 21"/>
                  <a:gd name="T83" fmla="*/ 3 h 34"/>
                  <a:gd name="T84" fmla="*/ 6 w 21"/>
                  <a:gd name="T85" fmla="*/ 5 h 34"/>
                  <a:gd name="T86" fmla="*/ 5 w 21"/>
                  <a:gd name="T87" fmla="*/ 8 h 34"/>
                  <a:gd name="T88" fmla="*/ 5 w 21"/>
                  <a:gd name="T89" fmla="*/ 11 h 34"/>
                  <a:gd name="T90" fmla="*/ 5 w 21"/>
                  <a:gd name="T91" fmla="*/ 17 h 34"/>
                  <a:gd name="T92" fmla="*/ 5 w 21"/>
                  <a:gd name="T93" fmla="*/ 23 h 34"/>
                  <a:gd name="T94" fmla="*/ 5 w 21"/>
                  <a:gd name="T95" fmla="*/ 27 h 34"/>
                  <a:gd name="T96" fmla="*/ 7 w 21"/>
                  <a:gd name="T97" fmla="*/ 30 h 34"/>
                  <a:gd name="T98" fmla="*/ 8 w 21"/>
                  <a:gd name="T99" fmla="*/ 32 h 34"/>
                  <a:gd name="T100" fmla="*/ 11 w 21"/>
                  <a:gd name="T101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" h="34">
                    <a:moveTo>
                      <a:pt x="0" y="16"/>
                    </a:moveTo>
                    <a:cubicBezTo>
                      <a:pt x="0" y="15"/>
                      <a:pt x="0" y="14"/>
                      <a:pt x="1" y="12"/>
                    </a:cubicBezTo>
                    <a:cubicBezTo>
                      <a:pt x="1" y="11"/>
                      <a:pt x="1" y="9"/>
                      <a:pt x="1" y="8"/>
                    </a:cubicBezTo>
                    <a:cubicBezTo>
                      <a:pt x="2" y="7"/>
                      <a:pt x="2" y="6"/>
                      <a:pt x="3" y="5"/>
                    </a:cubicBezTo>
                    <a:cubicBezTo>
                      <a:pt x="3" y="4"/>
                      <a:pt x="4" y="4"/>
                      <a:pt x="5" y="3"/>
                    </a:cubicBezTo>
                    <a:cubicBezTo>
                      <a:pt x="6" y="2"/>
                      <a:pt x="6" y="1"/>
                      <a:pt x="7" y="1"/>
                    </a:cubicBezTo>
                    <a:cubicBezTo>
                      <a:pt x="8" y="0"/>
                      <a:pt x="9" y="0"/>
                      <a:pt x="11" y="0"/>
                    </a:cubicBezTo>
                    <a:cubicBezTo>
                      <a:pt x="12" y="0"/>
                      <a:pt x="12" y="0"/>
                      <a:pt x="13" y="1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6" y="2"/>
                      <a:pt x="17" y="3"/>
                      <a:pt x="18" y="4"/>
                    </a:cubicBezTo>
                    <a:cubicBezTo>
                      <a:pt x="18" y="5"/>
                      <a:pt x="19" y="6"/>
                      <a:pt x="19" y="7"/>
                    </a:cubicBezTo>
                    <a:cubicBezTo>
                      <a:pt x="20" y="8"/>
                      <a:pt x="20" y="9"/>
                      <a:pt x="20" y="10"/>
                    </a:cubicBezTo>
                    <a:cubicBezTo>
                      <a:pt x="21" y="12"/>
                      <a:pt x="21" y="13"/>
                      <a:pt x="21" y="15"/>
                    </a:cubicBezTo>
                    <a:cubicBezTo>
                      <a:pt x="21" y="16"/>
                      <a:pt x="21" y="18"/>
                      <a:pt x="21" y="19"/>
                    </a:cubicBezTo>
                    <a:cubicBezTo>
                      <a:pt x="21" y="21"/>
                      <a:pt x="21" y="22"/>
                      <a:pt x="20" y="23"/>
                    </a:cubicBezTo>
                    <a:cubicBezTo>
                      <a:pt x="20" y="25"/>
                      <a:pt x="20" y="26"/>
                      <a:pt x="20" y="26"/>
                    </a:cubicBezTo>
                    <a:cubicBezTo>
                      <a:pt x="19" y="27"/>
                      <a:pt x="19" y="28"/>
                      <a:pt x="18" y="29"/>
                    </a:cubicBezTo>
                    <a:cubicBezTo>
                      <a:pt x="17" y="30"/>
                      <a:pt x="17" y="31"/>
                      <a:pt x="16" y="31"/>
                    </a:cubicBezTo>
                    <a:cubicBezTo>
                      <a:pt x="15" y="32"/>
                      <a:pt x="15" y="33"/>
                      <a:pt x="14" y="33"/>
                    </a:cubicBezTo>
                    <a:cubicBezTo>
                      <a:pt x="13" y="34"/>
                      <a:pt x="12" y="34"/>
                      <a:pt x="10" y="34"/>
                    </a:cubicBezTo>
                    <a:cubicBezTo>
                      <a:pt x="10" y="34"/>
                      <a:pt x="9" y="34"/>
                      <a:pt x="8" y="33"/>
                    </a:cubicBezTo>
                    <a:cubicBezTo>
                      <a:pt x="7" y="33"/>
                      <a:pt x="6" y="33"/>
                      <a:pt x="6" y="32"/>
                    </a:cubicBezTo>
                    <a:cubicBezTo>
                      <a:pt x="5" y="31"/>
                      <a:pt x="4" y="31"/>
                      <a:pt x="4" y="30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1" y="25"/>
                      <a:pt x="1" y="24"/>
                    </a:cubicBezTo>
                    <a:cubicBezTo>
                      <a:pt x="1" y="23"/>
                      <a:pt x="0" y="21"/>
                      <a:pt x="0" y="20"/>
                    </a:cubicBezTo>
                    <a:cubicBezTo>
                      <a:pt x="0" y="19"/>
                      <a:pt x="0" y="17"/>
                      <a:pt x="0" y="16"/>
                    </a:cubicBezTo>
                    <a:close/>
                    <a:moveTo>
                      <a:pt x="11" y="32"/>
                    </a:moveTo>
                    <a:cubicBezTo>
                      <a:pt x="11" y="32"/>
                      <a:pt x="12" y="32"/>
                      <a:pt x="12" y="32"/>
                    </a:cubicBezTo>
                    <a:cubicBezTo>
                      <a:pt x="13" y="32"/>
                      <a:pt x="13" y="31"/>
                      <a:pt x="14" y="31"/>
                    </a:cubicBezTo>
                    <a:cubicBezTo>
                      <a:pt x="14" y="30"/>
                      <a:pt x="15" y="30"/>
                      <a:pt x="15" y="29"/>
                    </a:cubicBezTo>
                    <a:cubicBezTo>
                      <a:pt x="15" y="28"/>
                      <a:pt x="16" y="27"/>
                      <a:pt x="16" y="26"/>
                    </a:cubicBezTo>
                    <a:cubicBezTo>
                      <a:pt x="16" y="24"/>
                      <a:pt x="16" y="23"/>
                      <a:pt x="16" y="22"/>
                    </a:cubicBezTo>
                    <a:cubicBezTo>
                      <a:pt x="16" y="20"/>
                      <a:pt x="16" y="18"/>
                      <a:pt x="16" y="17"/>
                    </a:cubicBezTo>
                    <a:cubicBezTo>
                      <a:pt x="16" y="15"/>
                      <a:pt x="16" y="13"/>
                      <a:pt x="16" y="12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6" y="7"/>
                      <a:pt x="15" y="7"/>
                      <a:pt x="15" y="6"/>
                    </a:cubicBezTo>
                    <a:cubicBezTo>
                      <a:pt x="15" y="5"/>
                      <a:pt x="14" y="4"/>
                      <a:pt x="14" y="3"/>
                    </a:cubicBezTo>
                    <a:cubicBezTo>
                      <a:pt x="14" y="3"/>
                      <a:pt x="13" y="2"/>
                      <a:pt x="12" y="2"/>
                    </a:cubicBezTo>
                    <a:cubicBezTo>
                      <a:pt x="12" y="2"/>
                      <a:pt x="11" y="1"/>
                      <a:pt x="11" y="1"/>
                    </a:cubicBezTo>
                    <a:cubicBezTo>
                      <a:pt x="10" y="1"/>
                      <a:pt x="9" y="2"/>
                      <a:pt x="9" y="2"/>
                    </a:cubicBezTo>
                    <a:cubicBezTo>
                      <a:pt x="8" y="2"/>
                      <a:pt x="8" y="3"/>
                      <a:pt x="7" y="3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6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5" y="11"/>
                    </a:cubicBezTo>
                    <a:cubicBezTo>
                      <a:pt x="5" y="12"/>
                      <a:pt x="5" y="14"/>
                      <a:pt x="5" y="17"/>
                    </a:cubicBezTo>
                    <a:cubicBezTo>
                      <a:pt x="5" y="20"/>
                      <a:pt x="5" y="22"/>
                      <a:pt x="5" y="23"/>
                    </a:cubicBezTo>
                    <a:cubicBezTo>
                      <a:pt x="5" y="24"/>
                      <a:pt x="5" y="25"/>
                      <a:pt x="5" y="27"/>
                    </a:cubicBezTo>
                    <a:cubicBezTo>
                      <a:pt x="6" y="28"/>
                      <a:pt x="6" y="29"/>
                      <a:pt x="7" y="30"/>
                    </a:cubicBezTo>
                    <a:cubicBezTo>
                      <a:pt x="7" y="31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10" name="任意多边形 112">
                <a:extLst>
                  <a:ext uri="{FF2B5EF4-FFF2-40B4-BE49-F238E27FC236}">
                    <a16:creationId xmlns:a16="http://schemas.microsoft.com/office/drawing/2014/main" id="{11CB3D7B-DD38-6975-F0AB-45642BF43EAB}"/>
                  </a:ext>
                </a:extLst>
              </p:cNvPr>
              <p:cNvSpPr/>
              <p:nvPr/>
            </p:nvSpPr>
            <p:spPr bwMode="auto">
              <a:xfrm>
                <a:off x="4443413" y="6686550"/>
                <a:ext cx="31750" cy="50800"/>
              </a:xfrm>
              <a:custGeom>
                <a:avLst/>
                <a:gdLst>
                  <a:gd name="T0" fmla="*/ 0 w 21"/>
                  <a:gd name="T1" fmla="*/ 34 h 34"/>
                  <a:gd name="T2" fmla="*/ 0 w 21"/>
                  <a:gd name="T3" fmla="*/ 33 h 34"/>
                  <a:gd name="T4" fmla="*/ 4 w 21"/>
                  <a:gd name="T5" fmla="*/ 29 h 34"/>
                  <a:gd name="T6" fmla="*/ 8 w 21"/>
                  <a:gd name="T7" fmla="*/ 25 h 34"/>
                  <a:gd name="T8" fmla="*/ 11 w 21"/>
                  <a:gd name="T9" fmla="*/ 21 h 34"/>
                  <a:gd name="T10" fmla="*/ 13 w 21"/>
                  <a:gd name="T11" fmla="*/ 18 h 34"/>
                  <a:gd name="T12" fmla="*/ 14 w 21"/>
                  <a:gd name="T13" fmla="*/ 16 h 34"/>
                  <a:gd name="T14" fmla="*/ 15 w 21"/>
                  <a:gd name="T15" fmla="*/ 14 h 34"/>
                  <a:gd name="T16" fmla="*/ 15 w 21"/>
                  <a:gd name="T17" fmla="*/ 11 h 34"/>
                  <a:gd name="T18" fmla="*/ 15 w 21"/>
                  <a:gd name="T19" fmla="*/ 9 h 34"/>
                  <a:gd name="T20" fmla="*/ 14 w 21"/>
                  <a:gd name="T21" fmla="*/ 6 h 34"/>
                  <a:gd name="T22" fmla="*/ 11 w 21"/>
                  <a:gd name="T23" fmla="*/ 4 h 34"/>
                  <a:gd name="T24" fmla="*/ 8 w 21"/>
                  <a:gd name="T25" fmla="*/ 3 h 34"/>
                  <a:gd name="T26" fmla="*/ 6 w 21"/>
                  <a:gd name="T27" fmla="*/ 4 h 34"/>
                  <a:gd name="T28" fmla="*/ 4 w 21"/>
                  <a:gd name="T29" fmla="*/ 5 h 34"/>
                  <a:gd name="T30" fmla="*/ 3 w 21"/>
                  <a:gd name="T31" fmla="*/ 6 h 34"/>
                  <a:gd name="T32" fmla="*/ 2 w 21"/>
                  <a:gd name="T33" fmla="*/ 9 h 34"/>
                  <a:gd name="T34" fmla="*/ 1 w 21"/>
                  <a:gd name="T35" fmla="*/ 9 h 34"/>
                  <a:gd name="T36" fmla="*/ 1 w 21"/>
                  <a:gd name="T37" fmla="*/ 6 h 34"/>
                  <a:gd name="T38" fmla="*/ 2 w 21"/>
                  <a:gd name="T39" fmla="*/ 4 h 34"/>
                  <a:gd name="T40" fmla="*/ 4 w 21"/>
                  <a:gd name="T41" fmla="*/ 2 h 34"/>
                  <a:gd name="T42" fmla="*/ 6 w 21"/>
                  <a:gd name="T43" fmla="*/ 1 h 34"/>
                  <a:gd name="T44" fmla="*/ 9 w 21"/>
                  <a:gd name="T45" fmla="*/ 0 h 34"/>
                  <a:gd name="T46" fmla="*/ 12 w 21"/>
                  <a:gd name="T47" fmla="*/ 0 h 34"/>
                  <a:gd name="T48" fmla="*/ 14 w 21"/>
                  <a:gd name="T49" fmla="*/ 1 h 34"/>
                  <a:gd name="T50" fmla="*/ 16 w 21"/>
                  <a:gd name="T51" fmla="*/ 3 h 34"/>
                  <a:gd name="T52" fmla="*/ 18 w 21"/>
                  <a:gd name="T53" fmla="*/ 5 h 34"/>
                  <a:gd name="T54" fmla="*/ 19 w 21"/>
                  <a:gd name="T55" fmla="*/ 7 h 34"/>
                  <a:gd name="T56" fmla="*/ 19 w 21"/>
                  <a:gd name="T57" fmla="*/ 10 h 34"/>
                  <a:gd name="T58" fmla="*/ 18 w 21"/>
                  <a:gd name="T59" fmla="*/ 12 h 34"/>
                  <a:gd name="T60" fmla="*/ 18 w 21"/>
                  <a:gd name="T61" fmla="*/ 14 h 34"/>
                  <a:gd name="T62" fmla="*/ 17 w 21"/>
                  <a:gd name="T63" fmla="*/ 16 h 34"/>
                  <a:gd name="T64" fmla="*/ 16 w 21"/>
                  <a:gd name="T65" fmla="*/ 18 h 34"/>
                  <a:gd name="T66" fmla="*/ 13 w 21"/>
                  <a:gd name="T67" fmla="*/ 21 h 34"/>
                  <a:gd name="T68" fmla="*/ 9 w 21"/>
                  <a:gd name="T69" fmla="*/ 26 h 34"/>
                  <a:gd name="T70" fmla="*/ 4 w 21"/>
                  <a:gd name="T71" fmla="*/ 31 h 34"/>
                  <a:gd name="T72" fmla="*/ 12 w 21"/>
                  <a:gd name="T73" fmla="*/ 31 h 34"/>
                  <a:gd name="T74" fmla="*/ 15 w 21"/>
                  <a:gd name="T75" fmla="*/ 31 h 34"/>
                  <a:gd name="T76" fmla="*/ 16 w 21"/>
                  <a:gd name="T77" fmla="*/ 30 h 34"/>
                  <a:gd name="T78" fmla="*/ 18 w 21"/>
                  <a:gd name="T79" fmla="*/ 30 h 34"/>
                  <a:gd name="T80" fmla="*/ 19 w 21"/>
                  <a:gd name="T81" fmla="*/ 29 h 34"/>
                  <a:gd name="T82" fmla="*/ 20 w 21"/>
                  <a:gd name="T83" fmla="*/ 28 h 34"/>
                  <a:gd name="T84" fmla="*/ 21 w 21"/>
                  <a:gd name="T85" fmla="*/ 28 h 34"/>
                  <a:gd name="T86" fmla="*/ 20 w 21"/>
                  <a:gd name="T87" fmla="*/ 30 h 34"/>
                  <a:gd name="T88" fmla="*/ 19 w 21"/>
                  <a:gd name="T89" fmla="*/ 32 h 34"/>
                  <a:gd name="T90" fmla="*/ 19 w 21"/>
                  <a:gd name="T91" fmla="*/ 34 h 34"/>
                  <a:gd name="T92" fmla="*/ 0 w 21"/>
                  <a:gd name="T9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" h="34">
                    <a:moveTo>
                      <a:pt x="0" y="34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2" y="31"/>
                      <a:pt x="3" y="30"/>
                      <a:pt x="4" y="29"/>
                    </a:cubicBezTo>
                    <a:cubicBezTo>
                      <a:pt x="5" y="28"/>
                      <a:pt x="7" y="26"/>
                      <a:pt x="8" y="25"/>
                    </a:cubicBezTo>
                    <a:cubicBezTo>
                      <a:pt x="10" y="23"/>
                      <a:pt x="11" y="22"/>
                      <a:pt x="11" y="21"/>
                    </a:cubicBezTo>
                    <a:cubicBezTo>
                      <a:pt x="12" y="20"/>
                      <a:pt x="13" y="19"/>
                      <a:pt x="13" y="18"/>
                    </a:cubicBezTo>
                    <a:cubicBezTo>
                      <a:pt x="14" y="18"/>
                      <a:pt x="14" y="17"/>
                      <a:pt x="14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4" y="7"/>
                      <a:pt x="14" y="6"/>
                    </a:cubicBezTo>
                    <a:cubicBezTo>
                      <a:pt x="13" y="5"/>
                      <a:pt x="12" y="5"/>
                      <a:pt x="11" y="4"/>
                    </a:cubicBezTo>
                    <a:cubicBezTo>
                      <a:pt x="10" y="4"/>
                      <a:pt x="9" y="3"/>
                      <a:pt x="8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5" y="1"/>
                      <a:pt x="16" y="2"/>
                      <a:pt x="16" y="3"/>
                    </a:cubicBezTo>
                    <a:cubicBezTo>
                      <a:pt x="17" y="3"/>
                      <a:pt x="17" y="4"/>
                      <a:pt x="18" y="5"/>
                    </a:cubicBezTo>
                    <a:cubicBezTo>
                      <a:pt x="18" y="5"/>
                      <a:pt x="18" y="6"/>
                      <a:pt x="19" y="7"/>
                    </a:cubicBezTo>
                    <a:cubicBezTo>
                      <a:pt x="19" y="8"/>
                      <a:pt x="19" y="9"/>
                      <a:pt x="19" y="10"/>
                    </a:cubicBezTo>
                    <a:cubicBezTo>
                      <a:pt x="19" y="11"/>
                      <a:pt x="19" y="12"/>
                      <a:pt x="18" y="12"/>
                    </a:cubicBezTo>
                    <a:cubicBezTo>
                      <a:pt x="18" y="13"/>
                      <a:pt x="18" y="13"/>
                      <a:pt x="18" y="14"/>
                    </a:cubicBezTo>
                    <a:cubicBezTo>
                      <a:pt x="17" y="15"/>
                      <a:pt x="17" y="16"/>
                      <a:pt x="17" y="16"/>
                    </a:cubicBezTo>
                    <a:cubicBezTo>
                      <a:pt x="17" y="17"/>
                      <a:pt x="16" y="17"/>
                      <a:pt x="16" y="18"/>
                    </a:cubicBezTo>
                    <a:cubicBezTo>
                      <a:pt x="15" y="19"/>
                      <a:pt x="14" y="20"/>
                      <a:pt x="13" y="21"/>
                    </a:cubicBezTo>
                    <a:cubicBezTo>
                      <a:pt x="12" y="23"/>
                      <a:pt x="11" y="24"/>
                      <a:pt x="9" y="26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8" y="30"/>
                      <a:pt x="11" y="30"/>
                      <a:pt x="12" y="31"/>
                    </a:cubicBezTo>
                    <a:cubicBezTo>
                      <a:pt x="13" y="31"/>
                      <a:pt x="14" y="31"/>
                      <a:pt x="15" y="31"/>
                    </a:cubicBezTo>
                    <a:cubicBezTo>
                      <a:pt x="15" y="31"/>
                      <a:pt x="15" y="30"/>
                      <a:pt x="16" y="30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9" y="30"/>
                      <a:pt x="19" y="29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9"/>
                      <a:pt x="20" y="29"/>
                      <a:pt x="20" y="30"/>
                    </a:cubicBezTo>
                    <a:cubicBezTo>
                      <a:pt x="20" y="31"/>
                      <a:pt x="20" y="31"/>
                      <a:pt x="19" y="32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11" name="任意多边形 113">
                <a:extLst>
                  <a:ext uri="{FF2B5EF4-FFF2-40B4-BE49-F238E27FC236}">
                    <a16:creationId xmlns:a16="http://schemas.microsoft.com/office/drawing/2014/main" id="{8471717D-944D-9F07-A641-0FDCD47A3C0A}"/>
                  </a:ext>
                </a:extLst>
              </p:cNvPr>
              <p:cNvSpPr/>
              <p:nvPr/>
            </p:nvSpPr>
            <p:spPr bwMode="auto">
              <a:xfrm>
                <a:off x="4478338" y="6686550"/>
                <a:ext cx="31750" cy="50800"/>
              </a:xfrm>
              <a:custGeom>
                <a:avLst/>
                <a:gdLst>
                  <a:gd name="T0" fmla="*/ 0 w 21"/>
                  <a:gd name="T1" fmla="*/ 16 h 34"/>
                  <a:gd name="T2" fmla="*/ 0 w 21"/>
                  <a:gd name="T3" fmla="*/ 12 h 34"/>
                  <a:gd name="T4" fmla="*/ 1 w 21"/>
                  <a:gd name="T5" fmla="*/ 8 h 34"/>
                  <a:gd name="T6" fmla="*/ 3 w 21"/>
                  <a:gd name="T7" fmla="*/ 5 h 34"/>
                  <a:gd name="T8" fmla="*/ 5 w 21"/>
                  <a:gd name="T9" fmla="*/ 3 h 34"/>
                  <a:gd name="T10" fmla="*/ 7 w 21"/>
                  <a:gd name="T11" fmla="*/ 1 h 34"/>
                  <a:gd name="T12" fmla="*/ 10 w 21"/>
                  <a:gd name="T13" fmla="*/ 0 h 34"/>
                  <a:gd name="T14" fmla="*/ 13 w 21"/>
                  <a:gd name="T15" fmla="*/ 1 h 34"/>
                  <a:gd name="T16" fmla="*/ 15 w 21"/>
                  <a:gd name="T17" fmla="*/ 2 h 34"/>
                  <a:gd name="T18" fmla="*/ 17 w 21"/>
                  <a:gd name="T19" fmla="*/ 4 h 34"/>
                  <a:gd name="T20" fmla="*/ 19 w 21"/>
                  <a:gd name="T21" fmla="*/ 7 h 34"/>
                  <a:gd name="T22" fmla="*/ 20 w 21"/>
                  <a:gd name="T23" fmla="*/ 10 h 34"/>
                  <a:gd name="T24" fmla="*/ 21 w 21"/>
                  <a:gd name="T25" fmla="*/ 15 h 34"/>
                  <a:gd name="T26" fmla="*/ 21 w 21"/>
                  <a:gd name="T27" fmla="*/ 19 h 34"/>
                  <a:gd name="T28" fmla="*/ 20 w 21"/>
                  <a:gd name="T29" fmla="*/ 23 h 34"/>
                  <a:gd name="T30" fmla="*/ 19 w 21"/>
                  <a:gd name="T31" fmla="*/ 26 h 34"/>
                  <a:gd name="T32" fmla="*/ 18 w 21"/>
                  <a:gd name="T33" fmla="*/ 29 h 34"/>
                  <a:gd name="T34" fmla="*/ 16 w 21"/>
                  <a:gd name="T35" fmla="*/ 31 h 34"/>
                  <a:gd name="T36" fmla="*/ 14 w 21"/>
                  <a:gd name="T37" fmla="*/ 33 h 34"/>
                  <a:gd name="T38" fmla="*/ 10 w 21"/>
                  <a:gd name="T39" fmla="*/ 34 h 34"/>
                  <a:gd name="T40" fmla="*/ 8 w 21"/>
                  <a:gd name="T41" fmla="*/ 33 h 34"/>
                  <a:gd name="T42" fmla="*/ 5 w 21"/>
                  <a:gd name="T43" fmla="*/ 32 h 34"/>
                  <a:gd name="T44" fmla="*/ 4 w 21"/>
                  <a:gd name="T45" fmla="*/ 30 h 34"/>
                  <a:gd name="T46" fmla="*/ 2 w 21"/>
                  <a:gd name="T47" fmla="*/ 27 h 34"/>
                  <a:gd name="T48" fmla="*/ 1 w 21"/>
                  <a:gd name="T49" fmla="*/ 24 h 34"/>
                  <a:gd name="T50" fmla="*/ 0 w 21"/>
                  <a:gd name="T51" fmla="*/ 20 h 34"/>
                  <a:gd name="T52" fmla="*/ 0 w 21"/>
                  <a:gd name="T53" fmla="*/ 16 h 34"/>
                  <a:gd name="T54" fmla="*/ 11 w 21"/>
                  <a:gd name="T55" fmla="*/ 32 h 34"/>
                  <a:gd name="T56" fmla="*/ 12 w 21"/>
                  <a:gd name="T57" fmla="*/ 32 h 34"/>
                  <a:gd name="T58" fmla="*/ 14 w 21"/>
                  <a:gd name="T59" fmla="*/ 31 h 34"/>
                  <a:gd name="T60" fmla="*/ 15 w 21"/>
                  <a:gd name="T61" fmla="*/ 29 h 34"/>
                  <a:gd name="T62" fmla="*/ 16 w 21"/>
                  <a:gd name="T63" fmla="*/ 26 h 34"/>
                  <a:gd name="T64" fmla="*/ 16 w 21"/>
                  <a:gd name="T65" fmla="*/ 22 h 34"/>
                  <a:gd name="T66" fmla="*/ 16 w 21"/>
                  <a:gd name="T67" fmla="*/ 17 h 34"/>
                  <a:gd name="T68" fmla="*/ 16 w 21"/>
                  <a:gd name="T69" fmla="*/ 12 h 34"/>
                  <a:gd name="T70" fmla="*/ 16 w 21"/>
                  <a:gd name="T71" fmla="*/ 8 h 34"/>
                  <a:gd name="T72" fmla="*/ 15 w 21"/>
                  <a:gd name="T73" fmla="*/ 6 h 34"/>
                  <a:gd name="T74" fmla="*/ 14 w 21"/>
                  <a:gd name="T75" fmla="*/ 3 h 34"/>
                  <a:gd name="T76" fmla="*/ 12 w 21"/>
                  <a:gd name="T77" fmla="*/ 2 h 34"/>
                  <a:gd name="T78" fmla="*/ 11 w 21"/>
                  <a:gd name="T79" fmla="*/ 1 h 34"/>
                  <a:gd name="T80" fmla="*/ 9 w 21"/>
                  <a:gd name="T81" fmla="*/ 2 h 34"/>
                  <a:gd name="T82" fmla="*/ 7 w 21"/>
                  <a:gd name="T83" fmla="*/ 3 h 34"/>
                  <a:gd name="T84" fmla="*/ 6 w 21"/>
                  <a:gd name="T85" fmla="*/ 5 h 34"/>
                  <a:gd name="T86" fmla="*/ 5 w 21"/>
                  <a:gd name="T87" fmla="*/ 8 h 34"/>
                  <a:gd name="T88" fmla="*/ 5 w 21"/>
                  <a:gd name="T89" fmla="*/ 11 h 34"/>
                  <a:gd name="T90" fmla="*/ 5 w 21"/>
                  <a:gd name="T91" fmla="*/ 17 h 34"/>
                  <a:gd name="T92" fmla="*/ 5 w 21"/>
                  <a:gd name="T93" fmla="*/ 23 h 34"/>
                  <a:gd name="T94" fmla="*/ 5 w 21"/>
                  <a:gd name="T95" fmla="*/ 27 h 34"/>
                  <a:gd name="T96" fmla="*/ 7 w 21"/>
                  <a:gd name="T97" fmla="*/ 30 h 34"/>
                  <a:gd name="T98" fmla="*/ 8 w 21"/>
                  <a:gd name="T99" fmla="*/ 32 h 34"/>
                  <a:gd name="T100" fmla="*/ 11 w 21"/>
                  <a:gd name="T101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" h="34">
                    <a:moveTo>
                      <a:pt x="0" y="16"/>
                    </a:moveTo>
                    <a:cubicBezTo>
                      <a:pt x="0" y="15"/>
                      <a:pt x="0" y="14"/>
                      <a:pt x="0" y="12"/>
                    </a:cubicBezTo>
                    <a:cubicBezTo>
                      <a:pt x="1" y="11"/>
                      <a:pt x="1" y="9"/>
                      <a:pt x="1" y="8"/>
                    </a:cubicBezTo>
                    <a:cubicBezTo>
                      <a:pt x="2" y="7"/>
                      <a:pt x="2" y="6"/>
                      <a:pt x="3" y="5"/>
                    </a:cubicBezTo>
                    <a:cubicBezTo>
                      <a:pt x="3" y="4"/>
                      <a:pt x="4" y="4"/>
                      <a:pt x="5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1"/>
                      <a:pt x="15" y="1"/>
                      <a:pt x="15" y="2"/>
                    </a:cubicBezTo>
                    <a:cubicBezTo>
                      <a:pt x="16" y="2"/>
                      <a:pt x="17" y="3"/>
                      <a:pt x="17" y="4"/>
                    </a:cubicBezTo>
                    <a:cubicBezTo>
                      <a:pt x="18" y="5"/>
                      <a:pt x="19" y="6"/>
                      <a:pt x="19" y="7"/>
                    </a:cubicBezTo>
                    <a:cubicBezTo>
                      <a:pt x="20" y="8"/>
                      <a:pt x="20" y="9"/>
                      <a:pt x="20" y="10"/>
                    </a:cubicBezTo>
                    <a:cubicBezTo>
                      <a:pt x="20" y="12"/>
                      <a:pt x="21" y="13"/>
                      <a:pt x="21" y="15"/>
                    </a:cubicBezTo>
                    <a:cubicBezTo>
                      <a:pt x="21" y="16"/>
                      <a:pt x="21" y="18"/>
                      <a:pt x="21" y="19"/>
                    </a:cubicBezTo>
                    <a:cubicBezTo>
                      <a:pt x="21" y="21"/>
                      <a:pt x="20" y="22"/>
                      <a:pt x="20" y="23"/>
                    </a:cubicBezTo>
                    <a:cubicBezTo>
                      <a:pt x="20" y="25"/>
                      <a:pt x="20" y="26"/>
                      <a:pt x="19" y="26"/>
                    </a:cubicBezTo>
                    <a:cubicBezTo>
                      <a:pt x="19" y="27"/>
                      <a:pt x="19" y="28"/>
                      <a:pt x="18" y="29"/>
                    </a:cubicBezTo>
                    <a:cubicBezTo>
                      <a:pt x="17" y="30"/>
                      <a:pt x="17" y="31"/>
                      <a:pt x="16" y="31"/>
                    </a:cubicBezTo>
                    <a:cubicBezTo>
                      <a:pt x="15" y="32"/>
                      <a:pt x="14" y="33"/>
                      <a:pt x="14" y="33"/>
                    </a:cubicBezTo>
                    <a:cubicBezTo>
                      <a:pt x="13" y="34"/>
                      <a:pt x="12" y="34"/>
                      <a:pt x="10" y="34"/>
                    </a:cubicBezTo>
                    <a:cubicBezTo>
                      <a:pt x="9" y="34"/>
                      <a:pt x="9" y="34"/>
                      <a:pt x="8" y="33"/>
                    </a:cubicBezTo>
                    <a:cubicBezTo>
                      <a:pt x="7" y="33"/>
                      <a:pt x="6" y="33"/>
                      <a:pt x="5" y="32"/>
                    </a:cubicBezTo>
                    <a:cubicBezTo>
                      <a:pt x="5" y="31"/>
                      <a:pt x="4" y="31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1" y="27"/>
                      <a:pt x="1" y="25"/>
                      <a:pt x="1" y="24"/>
                    </a:cubicBezTo>
                    <a:cubicBezTo>
                      <a:pt x="1" y="23"/>
                      <a:pt x="0" y="21"/>
                      <a:pt x="0" y="20"/>
                    </a:cubicBezTo>
                    <a:cubicBezTo>
                      <a:pt x="0" y="19"/>
                      <a:pt x="0" y="17"/>
                      <a:pt x="0" y="16"/>
                    </a:cubicBezTo>
                    <a:close/>
                    <a:moveTo>
                      <a:pt x="11" y="32"/>
                    </a:moveTo>
                    <a:cubicBezTo>
                      <a:pt x="11" y="32"/>
                      <a:pt x="12" y="32"/>
                      <a:pt x="12" y="32"/>
                    </a:cubicBezTo>
                    <a:cubicBezTo>
                      <a:pt x="13" y="32"/>
                      <a:pt x="13" y="31"/>
                      <a:pt x="14" y="31"/>
                    </a:cubicBezTo>
                    <a:cubicBezTo>
                      <a:pt x="14" y="30"/>
                      <a:pt x="15" y="30"/>
                      <a:pt x="15" y="29"/>
                    </a:cubicBezTo>
                    <a:cubicBezTo>
                      <a:pt x="15" y="28"/>
                      <a:pt x="16" y="27"/>
                      <a:pt x="16" y="26"/>
                    </a:cubicBezTo>
                    <a:cubicBezTo>
                      <a:pt x="16" y="24"/>
                      <a:pt x="16" y="23"/>
                      <a:pt x="16" y="22"/>
                    </a:cubicBezTo>
                    <a:cubicBezTo>
                      <a:pt x="16" y="20"/>
                      <a:pt x="16" y="18"/>
                      <a:pt x="16" y="17"/>
                    </a:cubicBezTo>
                    <a:cubicBezTo>
                      <a:pt x="16" y="15"/>
                      <a:pt x="16" y="13"/>
                      <a:pt x="16" y="12"/>
                    </a:cubicBezTo>
                    <a:cubicBezTo>
                      <a:pt x="16" y="10"/>
                      <a:pt x="16" y="9"/>
                      <a:pt x="16" y="8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5"/>
                      <a:pt x="14" y="4"/>
                      <a:pt x="14" y="3"/>
                    </a:cubicBezTo>
                    <a:cubicBezTo>
                      <a:pt x="13" y="3"/>
                      <a:pt x="13" y="2"/>
                      <a:pt x="12" y="2"/>
                    </a:cubicBezTo>
                    <a:cubicBezTo>
                      <a:pt x="12" y="2"/>
                      <a:pt x="11" y="1"/>
                      <a:pt x="11" y="1"/>
                    </a:cubicBezTo>
                    <a:cubicBezTo>
                      <a:pt x="10" y="1"/>
                      <a:pt x="9" y="2"/>
                      <a:pt x="9" y="2"/>
                    </a:cubicBezTo>
                    <a:cubicBezTo>
                      <a:pt x="8" y="2"/>
                      <a:pt x="8" y="3"/>
                      <a:pt x="7" y="3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6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5" y="11"/>
                    </a:cubicBezTo>
                    <a:cubicBezTo>
                      <a:pt x="5" y="12"/>
                      <a:pt x="5" y="14"/>
                      <a:pt x="5" y="17"/>
                    </a:cubicBezTo>
                    <a:cubicBezTo>
                      <a:pt x="5" y="20"/>
                      <a:pt x="5" y="22"/>
                      <a:pt x="5" y="23"/>
                    </a:cubicBezTo>
                    <a:cubicBezTo>
                      <a:pt x="5" y="24"/>
                      <a:pt x="5" y="25"/>
                      <a:pt x="5" y="27"/>
                    </a:cubicBezTo>
                    <a:cubicBezTo>
                      <a:pt x="6" y="28"/>
                      <a:pt x="6" y="29"/>
                      <a:pt x="7" y="30"/>
                    </a:cubicBezTo>
                    <a:cubicBezTo>
                      <a:pt x="7" y="31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12" name="任意多边形 114">
                <a:extLst>
                  <a:ext uri="{FF2B5EF4-FFF2-40B4-BE49-F238E27FC236}">
                    <a16:creationId xmlns:a16="http://schemas.microsoft.com/office/drawing/2014/main" id="{AE525EE0-14E8-557B-FF0B-833D34589882}"/>
                  </a:ext>
                </a:extLst>
              </p:cNvPr>
              <p:cNvSpPr/>
              <p:nvPr/>
            </p:nvSpPr>
            <p:spPr bwMode="auto">
              <a:xfrm>
                <a:off x="4516438" y="6680200"/>
                <a:ext cx="15875" cy="68263"/>
              </a:xfrm>
              <a:custGeom>
                <a:avLst/>
                <a:gdLst>
                  <a:gd name="T0" fmla="*/ 1 w 11"/>
                  <a:gd name="T1" fmla="*/ 43 h 46"/>
                  <a:gd name="T2" fmla="*/ 2 w 11"/>
                  <a:gd name="T3" fmla="*/ 42 h 46"/>
                  <a:gd name="T4" fmla="*/ 5 w 11"/>
                  <a:gd name="T5" fmla="*/ 36 h 46"/>
                  <a:gd name="T6" fmla="*/ 6 w 11"/>
                  <a:gd name="T7" fmla="*/ 32 h 46"/>
                  <a:gd name="T8" fmla="*/ 7 w 11"/>
                  <a:gd name="T9" fmla="*/ 29 h 46"/>
                  <a:gd name="T10" fmla="*/ 7 w 11"/>
                  <a:gd name="T11" fmla="*/ 25 h 46"/>
                  <a:gd name="T12" fmla="*/ 7 w 11"/>
                  <a:gd name="T13" fmla="*/ 21 h 46"/>
                  <a:gd name="T14" fmla="*/ 7 w 11"/>
                  <a:gd name="T15" fmla="*/ 17 h 46"/>
                  <a:gd name="T16" fmla="*/ 6 w 11"/>
                  <a:gd name="T17" fmla="*/ 13 h 46"/>
                  <a:gd name="T18" fmla="*/ 5 w 11"/>
                  <a:gd name="T19" fmla="*/ 10 h 46"/>
                  <a:gd name="T20" fmla="*/ 3 w 11"/>
                  <a:gd name="T21" fmla="*/ 6 h 46"/>
                  <a:gd name="T22" fmla="*/ 1 w 11"/>
                  <a:gd name="T23" fmla="*/ 2 h 46"/>
                  <a:gd name="T24" fmla="*/ 0 w 11"/>
                  <a:gd name="T25" fmla="*/ 1 h 46"/>
                  <a:gd name="T26" fmla="*/ 0 w 11"/>
                  <a:gd name="T27" fmla="*/ 0 h 46"/>
                  <a:gd name="T28" fmla="*/ 0 w 11"/>
                  <a:gd name="T29" fmla="*/ 0 h 46"/>
                  <a:gd name="T30" fmla="*/ 1 w 11"/>
                  <a:gd name="T31" fmla="*/ 0 h 46"/>
                  <a:gd name="T32" fmla="*/ 1 w 11"/>
                  <a:gd name="T33" fmla="*/ 1 h 46"/>
                  <a:gd name="T34" fmla="*/ 2 w 11"/>
                  <a:gd name="T35" fmla="*/ 2 h 46"/>
                  <a:gd name="T36" fmla="*/ 6 w 11"/>
                  <a:gd name="T37" fmla="*/ 7 h 46"/>
                  <a:gd name="T38" fmla="*/ 9 w 11"/>
                  <a:gd name="T39" fmla="*/ 12 h 46"/>
                  <a:gd name="T40" fmla="*/ 10 w 11"/>
                  <a:gd name="T41" fmla="*/ 17 h 46"/>
                  <a:gd name="T42" fmla="*/ 11 w 11"/>
                  <a:gd name="T43" fmla="*/ 21 h 46"/>
                  <a:gd name="T44" fmla="*/ 11 w 11"/>
                  <a:gd name="T45" fmla="*/ 24 h 46"/>
                  <a:gd name="T46" fmla="*/ 10 w 11"/>
                  <a:gd name="T47" fmla="*/ 28 h 46"/>
                  <a:gd name="T48" fmla="*/ 9 w 11"/>
                  <a:gd name="T49" fmla="*/ 33 h 46"/>
                  <a:gd name="T50" fmla="*/ 6 w 11"/>
                  <a:gd name="T51" fmla="*/ 39 h 46"/>
                  <a:gd name="T52" fmla="*/ 3 w 11"/>
                  <a:gd name="T53" fmla="*/ 43 h 46"/>
                  <a:gd name="T54" fmla="*/ 2 w 11"/>
                  <a:gd name="T55" fmla="*/ 44 h 46"/>
                  <a:gd name="T56" fmla="*/ 1 w 11"/>
                  <a:gd name="T57" fmla="*/ 45 h 46"/>
                  <a:gd name="T58" fmla="*/ 0 w 11"/>
                  <a:gd name="T59" fmla="*/ 46 h 46"/>
                  <a:gd name="T60" fmla="*/ 0 w 11"/>
                  <a:gd name="T61" fmla="*/ 45 h 46"/>
                  <a:gd name="T62" fmla="*/ 1 w 11"/>
                  <a:gd name="T63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" h="46">
                    <a:moveTo>
                      <a:pt x="1" y="43"/>
                    </a:moveTo>
                    <a:cubicBezTo>
                      <a:pt x="2" y="42"/>
                      <a:pt x="2" y="42"/>
                      <a:pt x="2" y="42"/>
                    </a:cubicBezTo>
                    <a:cubicBezTo>
                      <a:pt x="3" y="39"/>
                      <a:pt x="4" y="37"/>
                      <a:pt x="5" y="36"/>
                    </a:cubicBezTo>
                    <a:cubicBezTo>
                      <a:pt x="5" y="35"/>
                      <a:pt x="6" y="33"/>
                      <a:pt x="6" y="32"/>
                    </a:cubicBezTo>
                    <a:cubicBezTo>
                      <a:pt x="6" y="31"/>
                      <a:pt x="7" y="30"/>
                      <a:pt x="7" y="29"/>
                    </a:cubicBezTo>
                    <a:cubicBezTo>
                      <a:pt x="7" y="28"/>
                      <a:pt x="7" y="26"/>
                      <a:pt x="7" y="25"/>
                    </a:cubicBezTo>
                    <a:cubicBezTo>
                      <a:pt x="7" y="24"/>
                      <a:pt x="7" y="22"/>
                      <a:pt x="7" y="21"/>
                    </a:cubicBezTo>
                    <a:cubicBezTo>
                      <a:pt x="7" y="19"/>
                      <a:pt x="7" y="18"/>
                      <a:pt x="7" y="17"/>
                    </a:cubicBezTo>
                    <a:cubicBezTo>
                      <a:pt x="7" y="16"/>
                      <a:pt x="6" y="14"/>
                      <a:pt x="6" y="13"/>
                    </a:cubicBezTo>
                    <a:cubicBezTo>
                      <a:pt x="6" y="12"/>
                      <a:pt x="5" y="11"/>
                      <a:pt x="5" y="10"/>
                    </a:cubicBezTo>
                    <a:cubicBezTo>
                      <a:pt x="5" y="9"/>
                      <a:pt x="4" y="7"/>
                      <a:pt x="3" y="6"/>
                    </a:cubicBezTo>
                    <a:cubicBezTo>
                      <a:pt x="2" y="4"/>
                      <a:pt x="1" y="3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3"/>
                      <a:pt x="5" y="5"/>
                      <a:pt x="6" y="7"/>
                    </a:cubicBezTo>
                    <a:cubicBezTo>
                      <a:pt x="7" y="9"/>
                      <a:pt x="8" y="10"/>
                      <a:pt x="9" y="12"/>
                    </a:cubicBezTo>
                    <a:cubicBezTo>
                      <a:pt x="9" y="14"/>
                      <a:pt x="10" y="16"/>
                      <a:pt x="10" y="17"/>
                    </a:cubicBezTo>
                    <a:cubicBezTo>
                      <a:pt x="10" y="19"/>
                      <a:pt x="11" y="20"/>
                      <a:pt x="11" y="21"/>
                    </a:cubicBezTo>
                    <a:cubicBezTo>
                      <a:pt x="11" y="22"/>
                      <a:pt x="11" y="23"/>
                      <a:pt x="11" y="24"/>
                    </a:cubicBezTo>
                    <a:cubicBezTo>
                      <a:pt x="11" y="25"/>
                      <a:pt x="10" y="27"/>
                      <a:pt x="10" y="28"/>
                    </a:cubicBezTo>
                    <a:cubicBezTo>
                      <a:pt x="10" y="30"/>
                      <a:pt x="9" y="32"/>
                      <a:pt x="9" y="33"/>
                    </a:cubicBezTo>
                    <a:cubicBezTo>
                      <a:pt x="8" y="35"/>
                      <a:pt x="7" y="37"/>
                      <a:pt x="6" y="39"/>
                    </a:cubicBezTo>
                    <a:cubicBezTo>
                      <a:pt x="5" y="41"/>
                      <a:pt x="4" y="42"/>
                      <a:pt x="3" y="43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" y="45"/>
                      <a:pt x="1" y="45"/>
                      <a:pt x="1" y="45"/>
                    </a:cubicBezTo>
                    <a:cubicBezTo>
                      <a:pt x="1" y="46"/>
                      <a:pt x="0" y="46"/>
                      <a:pt x="0" y="46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4"/>
                      <a:pt x="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13" name="任意多边形 115">
                <a:extLst>
                  <a:ext uri="{FF2B5EF4-FFF2-40B4-BE49-F238E27FC236}">
                    <a16:creationId xmlns:a16="http://schemas.microsoft.com/office/drawing/2014/main" id="{2A060B03-5F67-DF93-972C-1F8B578D2AA1}"/>
                  </a:ext>
                </a:extLst>
              </p:cNvPr>
              <p:cNvSpPr/>
              <p:nvPr/>
            </p:nvSpPr>
            <p:spPr bwMode="auto">
              <a:xfrm>
                <a:off x="4537075" y="6686550"/>
                <a:ext cx="31750" cy="50800"/>
              </a:xfrm>
              <a:custGeom>
                <a:avLst/>
                <a:gdLst>
                  <a:gd name="T0" fmla="*/ 0 w 22"/>
                  <a:gd name="T1" fmla="*/ 26 h 34"/>
                  <a:gd name="T2" fmla="*/ 0 w 22"/>
                  <a:gd name="T3" fmla="*/ 23 h 34"/>
                  <a:gd name="T4" fmla="*/ 1 w 22"/>
                  <a:gd name="T5" fmla="*/ 22 h 34"/>
                  <a:gd name="T6" fmla="*/ 1 w 22"/>
                  <a:gd name="T7" fmla="*/ 21 h 34"/>
                  <a:gd name="T8" fmla="*/ 4 w 22"/>
                  <a:gd name="T9" fmla="*/ 17 h 34"/>
                  <a:gd name="T10" fmla="*/ 14 w 22"/>
                  <a:gd name="T11" fmla="*/ 2 h 34"/>
                  <a:gd name="T12" fmla="*/ 15 w 22"/>
                  <a:gd name="T13" fmla="*/ 0 h 34"/>
                  <a:gd name="T14" fmla="*/ 18 w 22"/>
                  <a:gd name="T15" fmla="*/ 0 h 34"/>
                  <a:gd name="T16" fmla="*/ 18 w 22"/>
                  <a:gd name="T17" fmla="*/ 22 h 34"/>
                  <a:gd name="T18" fmla="*/ 22 w 22"/>
                  <a:gd name="T19" fmla="*/ 22 h 34"/>
                  <a:gd name="T20" fmla="*/ 22 w 22"/>
                  <a:gd name="T21" fmla="*/ 26 h 34"/>
                  <a:gd name="T22" fmla="*/ 18 w 22"/>
                  <a:gd name="T23" fmla="*/ 26 h 34"/>
                  <a:gd name="T24" fmla="*/ 18 w 22"/>
                  <a:gd name="T25" fmla="*/ 34 h 34"/>
                  <a:gd name="T26" fmla="*/ 14 w 22"/>
                  <a:gd name="T27" fmla="*/ 34 h 34"/>
                  <a:gd name="T28" fmla="*/ 14 w 22"/>
                  <a:gd name="T29" fmla="*/ 26 h 34"/>
                  <a:gd name="T30" fmla="*/ 0 w 22"/>
                  <a:gd name="T31" fmla="*/ 26 h 34"/>
                  <a:gd name="T32" fmla="*/ 2 w 22"/>
                  <a:gd name="T33" fmla="*/ 22 h 34"/>
                  <a:gd name="T34" fmla="*/ 14 w 22"/>
                  <a:gd name="T35" fmla="*/ 22 h 34"/>
                  <a:gd name="T36" fmla="*/ 14 w 22"/>
                  <a:gd name="T37" fmla="*/ 5 h 34"/>
                  <a:gd name="T38" fmla="*/ 2 w 22"/>
                  <a:gd name="T3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34">
                    <a:moveTo>
                      <a:pt x="0" y="26"/>
                    </a:moveTo>
                    <a:cubicBezTo>
                      <a:pt x="0" y="25"/>
                      <a:pt x="0" y="24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1" y="22"/>
                      <a:pt x="1" y="21"/>
                      <a:pt x="1" y="21"/>
                    </a:cubicBezTo>
                    <a:cubicBezTo>
                      <a:pt x="2" y="20"/>
                      <a:pt x="3" y="19"/>
                      <a:pt x="4" y="1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0" y="26"/>
                      <a:pt x="0" y="26"/>
                      <a:pt x="0" y="26"/>
                    </a:cubicBezTo>
                    <a:close/>
                    <a:moveTo>
                      <a:pt x="2" y="22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2" y="22"/>
                      <a:pt x="2" y="22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14" name="任意多边形 116">
                <a:extLst>
                  <a:ext uri="{FF2B5EF4-FFF2-40B4-BE49-F238E27FC236}">
                    <a16:creationId xmlns:a16="http://schemas.microsoft.com/office/drawing/2014/main" id="{A2F83985-75EF-C7B8-1339-BC85C3DAC0D6}"/>
                  </a:ext>
                </a:extLst>
              </p:cNvPr>
              <p:cNvSpPr/>
              <p:nvPr/>
            </p:nvSpPr>
            <p:spPr bwMode="auto">
              <a:xfrm>
                <a:off x="4573588" y="6686550"/>
                <a:ext cx="30163" cy="50800"/>
              </a:xfrm>
              <a:custGeom>
                <a:avLst/>
                <a:gdLst>
                  <a:gd name="T0" fmla="*/ 20 w 21"/>
                  <a:gd name="T1" fmla="*/ 0 h 34"/>
                  <a:gd name="T2" fmla="*/ 20 w 21"/>
                  <a:gd name="T3" fmla="*/ 1 h 34"/>
                  <a:gd name="T4" fmla="*/ 16 w 21"/>
                  <a:gd name="T5" fmla="*/ 2 h 34"/>
                  <a:gd name="T6" fmla="*/ 14 w 21"/>
                  <a:gd name="T7" fmla="*/ 3 h 34"/>
                  <a:gd name="T8" fmla="*/ 11 w 21"/>
                  <a:gd name="T9" fmla="*/ 5 h 34"/>
                  <a:gd name="T10" fmla="*/ 9 w 21"/>
                  <a:gd name="T11" fmla="*/ 6 h 34"/>
                  <a:gd name="T12" fmla="*/ 7 w 21"/>
                  <a:gd name="T13" fmla="*/ 9 h 34"/>
                  <a:gd name="T14" fmla="*/ 6 w 21"/>
                  <a:gd name="T15" fmla="*/ 11 h 34"/>
                  <a:gd name="T16" fmla="*/ 5 w 21"/>
                  <a:gd name="T17" fmla="*/ 14 h 34"/>
                  <a:gd name="T18" fmla="*/ 8 w 21"/>
                  <a:gd name="T19" fmla="*/ 13 h 34"/>
                  <a:gd name="T20" fmla="*/ 10 w 21"/>
                  <a:gd name="T21" fmla="*/ 12 h 34"/>
                  <a:gd name="T22" fmla="*/ 13 w 21"/>
                  <a:gd name="T23" fmla="*/ 12 h 34"/>
                  <a:gd name="T24" fmla="*/ 15 w 21"/>
                  <a:gd name="T25" fmla="*/ 13 h 34"/>
                  <a:gd name="T26" fmla="*/ 17 w 21"/>
                  <a:gd name="T27" fmla="*/ 14 h 34"/>
                  <a:gd name="T28" fmla="*/ 19 w 21"/>
                  <a:gd name="T29" fmla="*/ 16 h 34"/>
                  <a:gd name="T30" fmla="*/ 20 w 21"/>
                  <a:gd name="T31" fmla="*/ 18 h 34"/>
                  <a:gd name="T32" fmla="*/ 20 w 21"/>
                  <a:gd name="T33" fmla="*/ 20 h 34"/>
                  <a:gd name="T34" fmla="*/ 21 w 21"/>
                  <a:gd name="T35" fmla="*/ 23 h 34"/>
                  <a:gd name="T36" fmla="*/ 20 w 21"/>
                  <a:gd name="T37" fmla="*/ 26 h 34"/>
                  <a:gd name="T38" fmla="*/ 19 w 21"/>
                  <a:gd name="T39" fmla="*/ 29 h 34"/>
                  <a:gd name="T40" fmla="*/ 17 w 21"/>
                  <a:gd name="T41" fmla="*/ 32 h 34"/>
                  <a:gd name="T42" fmla="*/ 14 w 21"/>
                  <a:gd name="T43" fmla="*/ 33 h 34"/>
                  <a:gd name="T44" fmla="*/ 10 w 21"/>
                  <a:gd name="T45" fmla="*/ 34 h 34"/>
                  <a:gd name="T46" fmla="*/ 7 w 21"/>
                  <a:gd name="T47" fmla="*/ 33 h 34"/>
                  <a:gd name="T48" fmla="*/ 5 w 21"/>
                  <a:gd name="T49" fmla="*/ 32 h 34"/>
                  <a:gd name="T50" fmla="*/ 3 w 21"/>
                  <a:gd name="T51" fmla="*/ 30 h 34"/>
                  <a:gd name="T52" fmla="*/ 1 w 21"/>
                  <a:gd name="T53" fmla="*/ 28 h 34"/>
                  <a:gd name="T54" fmla="*/ 0 w 21"/>
                  <a:gd name="T55" fmla="*/ 25 h 34"/>
                  <a:gd name="T56" fmla="*/ 0 w 21"/>
                  <a:gd name="T57" fmla="*/ 20 h 34"/>
                  <a:gd name="T58" fmla="*/ 0 w 21"/>
                  <a:gd name="T59" fmla="*/ 16 h 34"/>
                  <a:gd name="T60" fmla="*/ 1 w 21"/>
                  <a:gd name="T61" fmla="*/ 14 h 34"/>
                  <a:gd name="T62" fmla="*/ 2 w 21"/>
                  <a:gd name="T63" fmla="*/ 11 h 34"/>
                  <a:gd name="T64" fmla="*/ 3 w 21"/>
                  <a:gd name="T65" fmla="*/ 8 h 34"/>
                  <a:gd name="T66" fmla="*/ 5 w 21"/>
                  <a:gd name="T67" fmla="*/ 6 h 34"/>
                  <a:gd name="T68" fmla="*/ 8 w 21"/>
                  <a:gd name="T69" fmla="*/ 3 h 34"/>
                  <a:gd name="T70" fmla="*/ 12 w 21"/>
                  <a:gd name="T71" fmla="*/ 2 h 34"/>
                  <a:gd name="T72" fmla="*/ 15 w 21"/>
                  <a:gd name="T73" fmla="*/ 1 h 34"/>
                  <a:gd name="T74" fmla="*/ 18 w 21"/>
                  <a:gd name="T75" fmla="*/ 0 h 34"/>
                  <a:gd name="T76" fmla="*/ 20 w 21"/>
                  <a:gd name="T77" fmla="*/ 0 h 34"/>
                  <a:gd name="T78" fmla="*/ 11 w 21"/>
                  <a:gd name="T79" fmla="*/ 33 h 34"/>
                  <a:gd name="T80" fmla="*/ 13 w 21"/>
                  <a:gd name="T81" fmla="*/ 32 h 34"/>
                  <a:gd name="T82" fmla="*/ 15 w 21"/>
                  <a:gd name="T83" fmla="*/ 31 h 34"/>
                  <a:gd name="T84" fmla="*/ 16 w 21"/>
                  <a:gd name="T85" fmla="*/ 30 h 34"/>
                  <a:gd name="T86" fmla="*/ 16 w 21"/>
                  <a:gd name="T87" fmla="*/ 28 h 34"/>
                  <a:gd name="T88" fmla="*/ 16 w 21"/>
                  <a:gd name="T89" fmla="*/ 25 h 34"/>
                  <a:gd name="T90" fmla="*/ 16 w 21"/>
                  <a:gd name="T91" fmla="*/ 22 h 34"/>
                  <a:gd name="T92" fmla="*/ 15 w 21"/>
                  <a:gd name="T93" fmla="*/ 19 h 34"/>
                  <a:gd name="T94" fmla="*/ 14 w 21"/>
                  <a:gd name="T95" fmla="*/ 16 h 34"/>
                  <a:gd name="T96" fmla="*/ 13 w 21"/>
                  <a:gd name="T97" fmla="*/ 15 h 34"/>
                  <a:gd name="T98" fmla="*/ 10 w 21"/>
                  <a:gd name="T99" fmla="*/ 14 h 34"/>
                  <a:gd name="T100" fmla="*/ 7 w 21"/>
                  <a:gd name="T101" fmla="*/ 15 h 34"/>
                  <a:gd name="T102" fmla="*/ 4 w 21"/>
                  <a:gd name="T103" fmla="*/ 16 h 34"/>
                  <a:gd name="T104" fmla="*/ 4 w 21"/>
                  <a:gd name="T105" fmla="*/ 19 h 34"/>
                  <a:gd name="T106" fmla="*/ 4 w 21"/>
                  <a:gd name="T107" fmla="*/ 21 h 34"/>
                  <a:gd name="T108" fmla="*/ 4 w 21"/>
                  <a:gd name="T109" fmla="*/ 24 h 34"/>
                  <a:gd name="T110" fmla="*/ 5 w 21"/>
                  <a:gd name="T111" fmla="*/ 27 h 34"/>
                  <a:gd name="T112" fmla="*/ 6 w 21"/>
                  <a:gd name="T113" fmla="*/ 30 h 34"/>
                  <a:gd name="T114" fmla="*/ 7 w 21"/>
                  <a:gd name="T115" fmla="*/ 31 h 34"/>
                  <a:gd name="T116" fmla="*/ 9 w 21"/>
                  <a:gd name="T117" fmla="*/ 32 h 34"/>
                  <a:gd name="T118" fmla="*/ 11 w 21"/>
                  <a:gd name="T119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" h="34">
                    <a:moveTo>
                      <a:pt x="20" y="0"/>
                    </a:move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1"/>
                      <a:pt x="16" y="2"/>
                    </a:cubicBezTo>
                    <a:cubicBezTo>
                      <a:pt x="16" y="2"/>
                      <a:pt x="15" y="2"/>
                      <a:pt x="14" y="3"/>
                    </a:cubicBezTo>
                    <a:cubicBezTo>
                      <a:pt x="13" y="3"/>
                      <a:pt x="12" y="4"/>
                      <a:pt x="11" y="5"/>
                    </a:cubicBezTo>
                    <a:cubicBezTo>
                      <a:pt x="10" y="5"/>
                      <a:pt x="10" y="6"/>
                      <a:pt x="9" y="6"/>
                    </a:cubicBezTo>
                    <a:cubicBezTo>
                      <a:pt x="8" y="7"/>
                      <a:pt x="8" y="8"/>
                      <a:pt x="7" y="9"/>
                    </a:cubicBezTo>
                    <a:cubicBezTo>
                      <a:pt x="7" y="10"/>
                      <a:pt x="6" y="10"/>
                      <a:pt x="6" y="11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7" y="13"/>
                      <a:pt x="8" y="13"/>
                    </a:cubicBezTo>
                    <a:cubicBezTo>
                      <a:pt x="8" y="13"/>
                      <a:pt x="9" y="13"/>
                      <a:pt x="10" y="12"/>
                    </a:cubicBezTo>
                    <a:cubicBezTo>
                      <a:pt x="11" y="12"/>
                      <a:pt x="12" y="12"/>
                      <a:pt x="13" y="12"/>
                    </a:cubicBezTo>
                    <a:cubicBezTo>
                      <a:pt x="14" y="12"/>
                      <a:pt x="14" y="12"/>
                      <a:pt x="15" y="13"/>
                    </a:cubicBezTo>
                    <a:cubicBezTo>
                      <a:pt x="16" y="13"/>
                      <a:pt x="17" y="13"/>
                      <a:pt x="17" y="14"/>
                    </a:cubicBezTo>
                    <a:cubicBezTo>
                      <a:pt x="18" y="14"/>
                      <a:pt x="19" y="15"/>
                      <a:pt x="19" y="16"/>
                    </a:cubicBezTo>
                    <a:cubicBezTo>
                      <a:pt x="19" y="16"/>
                      <a:pt x="20" y="17"/>
                      <a:pt x="20" y="18"/>
                    </a:cubicBezTo>
                    <a:cubicBezTo>
                      <a:pt x="20" y="19"/>
                      <a:pt x="20" y="19"/>
                      <a:pt x="20" y="20"/>
                    </a:cubicBezTo>
                    <a:cubicBezTo>
                      <a:pt x="21" y="21"/>
                      <a:pt x="21" y="22"/>
                      <a:pt x="21" y="23"/>
                    </a:cubicBezTo>
                    <a:cubicBezTo>
                      <a:pt x="20" y="24"/>
                      <a:pt x="20" y="25"/>
                      <a:pt x="20" y="26"/>
                    </a:cubicBezTo>
                    <a:cubicBezTo>
                      <a:pt x="20" y="27"/>
                      <a:pt x="19" y="28"/>
                      <a:pt x="19" y="29"/>
                    </a:cubicBezTo>
                    <a:cubicBezTo>
                      <a:pt x="18" y="30"/>
                      <a:pt x="18" y="31"/>
                      <a:pt x="17" y="32"/>
                    </a:cubicBezTo>
                    <a:cubicBezTo>
                      <a:pt x="16" y="32"/>
                      <a:pt x="15" y="33"/>
                      <a:pt x="14" y="33"/>
                    </a:cubicBezTo>
                    <a:cubicBezTo>
                      <a:pt x="13" y="34"/>
                      <a:pt x="12" y="34"/>
                      <a:pt x="10" y="34"/>
                    </a:cubicBezTo>
                    <a:cubicBezTo>
                      <a:pt x="9" y="34"/>
                      <a:pt x="8" y="34"/>
                      <a:pt x="7" y="33"/>
                    </a:cubicBezTo>
                    <a:cubicBezTo>
                      <a:pt x="6" y="33"/>
                      <a:pt x="5" y="33"/>
                      <a:pt x="5" y="32"/>
                    </a:cubicBezTo>
                    <a:cubicBezTo>
                      <a:pt x="4" y="32"/>
                      <a:pt x="3" y="31"/>
                      <a:pt x="3" y="30"/>
                    </a:cubicBezTo>
                    <a:cubicBezTo>
                      <a:pt x="2" y="30"/>
                      <a:pt x="2" y="29"/>
                      <a:pt x="1" y="28"/>
                    </a:cubicBezTo>
                    <a:cubicBezTo>
                      <a:pt x="1" y="27"/>
                      <a:pt x="0" y="26"/>
                      <a:pt x="0" y="25"/>
                    </a:cubicBezTo>
                    <a:cubicBezTo>
                      <a:pt x="0" y="23"/>
                      <a:pt x="0" y="22"/>
                      <a:pt x="0" y="20"/>
                    </a:cubicBezTo>
                    <a:cubicBezTo>
                      <a:pt x="0" y="19"/>
                      <a:pt x="0" y="18"/>
                      <a:pt x="0" y="16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1" y="12"/>
                      <a:pt x="1" y="12"/>
                      <a:pt x="2" y="11"/>
                    </a:cubicBezTo>
                    <a:cubicBezTo>
                      <a:pt x="2" y="10"/>
                      <a:pt x="3" y="9"/>
                      <a:pt x="3" y="8"/>
                    </a:cubicBezTo>
                    <a:cubicBezTo>
                      <a:pt x="4" y="8"/>
                      <a:pt x="4" y="7"/>
                      <a:pt x="5" y="6"/>
                    </a:cubicBezTo>
                    <a:cubicBezTo>
                      <a:pt x="6" y="5"/>
                      <a:pt x="7" y="4"/>
                      <a:pt x="8" y="3"/>
                    </a:cubicBezTo>
                    <a:cubicBezTo>
                      <a:pt x="10" y="3"/>
                      <a:pt x="11" y="2"/>
                      <a:pt x="12" y="2"/>
                    </a:cubicBezTo>
                    <a:cubicBezTo>
                      <a:pt x="13" y="1"/>
                      <a:pt x="14" y="1"/>
                      <a:pt x="15" y="1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20" y="0"/>
                      <a:pt x="20" y="0"/>
                      <a:pt x="20" y="0"/>
                    </a:cubicBezTo>
                    <a:close/>
                    <a:moveTo>
                      <a:pt x="11" y="33"/>
                    </a:moveTo>
                    <a:cubicBezTo>
                      <a:pt x="12" y="33"/>
                      <a:pt x="13" y="33"/>
                      <a:pt x="13" y="32"/>
                    </a:cubicBezTo>
                    <a:cubicBezTo>
                      <a:pt x="14" y="32"/>
                      <a:pt x="14" y="32"/>
                      <a:pt x="15" y="31"/>
                    </a:cubicBezTo>
                    <a:cubicBezTo>
                      <a:pt x="15" y="31"/>
                      <a:pt x="15" y="30"/>
                      <a:pt x="16" y="30"/>
                    </a:cubicBezTo>
                    <a:cubicBezTo>
                      <a:pt x="16" y="29"/>
                      <a:pt x="16" y="28"/>
                      <a:pt x="16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4"/>
                      <a:pt x="16" y="23"/>
                      <a:pt x="16" y="22"/>
                    </a:cubicBezTo>
                    <a:cubicBezTo>
                      <a:pt x="16" y="20"/>
                      <a:pt x="16" y="19"/>
                      <a:pt x="15" y="19"/>
                    </a:cubicBezTo>
                    <a:cubicBezTo>
                      <a:pt x="15" y="18"/>
                      <a:pt x="15" y="17"/>
                      <a:pt x="14" y="16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2" y="15"/>
                      <a:pt x="11" y="14"/>
                      <a:pt x="10" y="14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8"/>
                      <a:pt x="4" y="19"/>
                    </a:cubicBezTo>
                    <a:cubicBezTo>
                      <a:pt x="4" y="20"/>
                      <a:pt x="4" y="20"/>
                      <a:pt x="4" y="21"/>
                    </a:cubicBezTo>
                    <a:cubicBezTo>
                      <a:pt x="4" y="22"/>
                      <a:pt x="4" y="23"/>
                      <a:pt x="4" y="24"/>
                    </a:cubicBezTo>
                    <a:cubicBezTo>
                      <a:pt x="4" y="25"/>
                      <a:pt x="5" y="26"/>
                      <a:pt x="5" y="27"/>
                    </a:cubicBezTo>
                    <a:cubicBezTo>
                      <a:pt x="5" y="28"/>
                      <a:pt x="5" y="29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8" y="32"/>
                      <a:pt x="8" y="32"/>
                      <a:pt x="9" y="32"/>
                    </a:cubicBezTo>
                    <a:cubicBezTo>
                      <a:pt x="9" y="33"/>
                      <a:pt x="10" y="33"/>
                      <a:pt x="1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15" name="任意多边形 117">
                <a:extLst>
                  <a:ext uri="{FF2B5EF4-FFF2-40B4-BE49-F238E27FC236}">
                    <a16:creationId xmlns:a16="http://schemas.microsoft.com/office/drawing/2014/main" id="{2BEC70BD-7EF2-F134-2ACC-46882719A70C}"/>
                  </a:ext>
                </a:extLst>
              </p:cNvPr>
              <p:cNvSpPr/>
              <p:nvPr/>
            </p:nvSpPr>
            <p:spPr bwMode="auto">
              <a:xfrm>
                <a:off x="4608513" y="6686550"/>
                <a:ext cx="30163" cy="50800"/>
              </a:xfrm>
              <a:custGeom>
                <a:avLst/>
                <a:gdLst>
                  <a:gd name="T0" fmla="*/ 0 w 21"/>
                  <a:gd name="T1" fmla="*/ 34 h 34"/>
                  <a:gd name="T2" fmla="*/ 0 w 21"/>
                  <a:gd name="T3" fmla="*/ 33 h 34"/>
                  <a:gd name="T4" fmla="*/ 4 w 21"/>
                  <a:gd name="T5" fmla="*/ 29 h 34"/>
                  <a:gd name="T6" fmla="*/ 8 w 21"/>
                  <a:gd name="T7" fmla="*/ 25 h 34"/>
                  <a:gd name="T8" fmla="*/ 11 w 21"/>
                  <a:gd name="T9" fmla="*/ 21 h 34"/>
                  <a:gd name="T10" fmla="*/ 13 w 21"/>
                  <a:gd name="T11" fmla="*/ 18 h 34"/>
                  <a:gd name="T12" fmla="*/ 14 w 21"/>
                  <a:gd name="T13" fmla="*/ 16 h 34"/>
                  <a:gd name="T14" fmla="*/ 15 w 21"/>
                  <a:gd name="T15" fmla="*/ 14 h 34"/>
                  <a:gd name="T16" fmla="*/ 15 w 21"/>
                  <a:gd name="T17" fmla="*/ 11 h 34"/>
                  <a:gd name="T18" fmla="*/ 15 w 21"/>
                  <a:gd name="T19" fmla="*/ 9 h 34"/>
                  <a:gd name="T20" fmla="*/ 13 w 21"/>
                  <a:gd name="T21" fmla="*/ 6 h 34"/>
                  <a:gd name="T22" fmla="*/ 11 w 21"/>
                  <a:gd name="T23" fmla="*/ 4 h 34"/>
                  <a:gd name="T24" fmla="*/ 8 w 21"/>
                  <a:gd name="T25" fmla="*/ 3 h 34"/>
                  <a:gd name="T26" fmla="*/ 6 w 21"/>
                  <a:gd name="T27" fmla="*/ 4 h 34"/>
                  <a:gd name="T28" fmla="*/ 4 w 21"/>
                  <a:gd name="T29" fmla="*/ 5 h 34"/>
                  <a:gd name="T30" fmla="*/ 3 w 21"/>
                  <a:gd name="T31" fmla="*/ 6 h 34"/>
                  <a:gd name="T32" fmla="*/ 1 w 21"/>
                  <a:gd name="T33" fmla="*/ 9 h 34"/>
                  <a:gd name="T34" fmla="*/ 1 w 21"/>
                  <a:gd name="T35" fmla="*/ 9 h 34"/>
                  <a:gd name="T36" fmla="*/ 1 w 21"/>
                  <a:gd name="T37" fmla="*/ 6 h 34"/>
                  <a:gd name="T38" fmla="*/ 2 w 21"/>
                  <a:gd name="T39" fmla="*/ 4 h 34"/>
                  <a:gd name="T40" fmla="*/ 4 w 21"/>
                  <a:gd name="T41" fmla="*/ 2 h 34"/>
                  <a:gd name="T42" fmla="*/ 6 w 21"/>
                  <a:gd name="T43" fmla="*/ 1 h 34"/>
                  <a:gd name="T44" fmla="*/ 9 w 21"/>
                  <a:gd name="T45" fmla="*/ 0 h 34"/>
                  <a:gd name="T46" fmla="*/ 12 w 21"/>
                  <a:gd name="T47" fmla="*/ 0 h 34"/>
                  <a:gd name="T48" fmla="*/ 14 w 21"/>
                  <a:gd name="T49" fmla="*/ 1 h 34"/>
                  <a:gd name="T50" fmla="*/ 16 w 21"/>
                  <a:gd name="T51" fmla="*/ 3 h 34"/>
                  <a:gd name="T52" fmla="*/ 18 w 21"/>
                  <a:gd name="T53" fmla="*/ 5 h 34"/>
                  <a:gd name="T54" fmla="*/ 19 w 21"/>
                  <a:gd name="T55" fmla="*/ 7 h 34"/>
                  <a:gd name="T56" fmla="*/ 19 w 21"/>
                  <a:gd name="T57" fmla="*/ 10 h 34"/>
                  <a:gd name="T58" fmla="*/ 18 w 21"/>
                  <a:gd name="T59" fmla="*/ 12 h 34"/>
                  <a:gd name="T60" fmla="*/ 18 w 21"/>
                  <a:gd name="T61" fmla="*/ 14 h 34"/>
                  <a:gd name="T62" fmla="*/ 17 w 21"/>
                  <a:gd name="T63" fmla="*/ 16 h 34"/>
                  <a:gd name="T64" fmla="*/ 16 w 21"/>
                  <a:gd name="T65" fmla="*/ 18 h 34"/>
                  <a:gd name="T66" fmla="*/ 13 w 21"/>
                  <a:gd name="T67" fmla="*/ 21 h 34"/>
                  <a:gd name="T68" fmla="*/ 9 w 21"/>
                  <a:gd name="T69" fmla="*/ 26 h 34"/>
                  <a:gd name="T70" fmla="*/ 4 w 21"/>
                  <a:gd name="T71" fmla="*/ 31 h 34"/>
                  <a:gd name="T72" fmla="*/ 12 w 21"/>
                  <a:gd name="T73" fmla="*/ 31 h 34"/>
                  <a:gd name="T74" fmla="*/ 14 w 21"/>
                  <a:gd name="T75" fmla="*/ 31 h 34"/>
                  <a:gd name="T76" fmla="*/ 16 w 21"/>
                  <a:gd name="T77" fmla="*/ 30 h 34"/>
                  <a:gd name="T78" fmla="*/ 18 w 21"/>
                  <a:gd name="T79" fmla="*/ 30 h 34"/>
                  <a:gd name="T80" fmla="*/ 19 w 21"/>
                  <a:gd name="T81" fmla="*/ 29 h 34"/>
                  <a:gd name="T82" fmla="*/ 20 w 21"/>
                  <a:gd name="T83" fmla="*/ 28 h 34"/>
                  <a:gd name="T84" fmla="*/ 21 w 21"/>
                  <a:gd name="T85" fmla="*/ 28 h 34"/>
                  <a:gd name="T86" fmla="*/ 20 w 21"/>
                  <a:gd name="T87" fmla="*/ 30 h 34"/>
                  <a:gd name="T88" fmla="*/ 19 w 21"/>
                  <a:gd name="T89" fmla="*/ 32 h 34"/>
                  <a:gd name="T90" fmla="*/ 19 w 21"/>
                  <a:gd name="T91" fmla="*/ 34 h 34"/>
                  <a:gd name="T92" fmla="*/ 0 w 21"/>
                  <a:gd name="T9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" h="34">
                    <a:moveTo>
                      <a:pt x="0" y="34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2" y="31"/>
                      <a:pt x="3" y="30"/>
                      <a:pt x="4" y="29"/>
                    </a:cubicBezTo>
                    <a:cubicBezTo>
                      <a:pt x="5" y="28"/>
                      <a:pt x="7" y="26"/>
                      <a:pt x="8" y="25"/>
                    </a:cubicBezTo>
                    <a:cubicBezTo>
                      <a:pt x="9" y="23"/>
                      <a:pt x="11" y="22"/>
                      <a:pt x="11" y="21"/>
                    </a:cubicBezTo>
                    <a:cubicBezTo>
                      <a:pt x="12" y="20"/>
                      <a:pt x="13" y="19"/>
                      <a:pt x="13" y="18"/>
                    </a:cubicBezTo>
                    <a:cubicBezTo>
                      <a:pt x="13" y="18"/>
                      <a:pt x="14" y="17"/>
                      <a:pt x="14" y="16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4" y="7"/>
                      <a:pt x="13" y="6"/>
                    </a:cubicBezTo>
                    <a:cubicBezTo>
                      <a:pt x="13" y="5"/>
                      <a:pt x="12" y="5"/>
                      <a:pt x="11" y="4"/>
                    </a:cubicBezTo>
                    <a:cubicBezTo>
                      <a:pt x="10" y="4"/>
                      <a:pt x="9" y="3"/>
                      <a:pt x="8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8" y="0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5" y="1"/>
                      <a:pt x="16" y="2"/>
                      <a:pt x="16" y="3"/>
                    </a:cubicBezTo>
                    <a:cubicBezTo>
                      <a:pt x="17" y="3"/>
                      <a:pt x="17" y="4"/>
                      <a:pt x="18" y="5"/>
                    </a:cubicBezTo>
                    <a:cubicBezTo>
                      <a:pt x="18" y="5"/>
                      <a:pt x="18" y="6"/>
                      <a:pt x="19" y="7"/>
                    </a:cubicBezTo>
                    <a:cubicBezTo>
                      <a:pt x="19" y="8"/>
                      <a:pt x="19" y="9"/>
                      <a:pt x="19" y="10"/>
                    </a:cubicBezTo>
                    <a:cubicBezTo>
                      <a:pt x="19" y="11"/>
                      <a:pt x="19" y="12"/>
                      <a:pt x="18" y="12"/>
                    </a:cubicBezTo>
                    <a:cubicBezTo>
                      <a:pt x="18" y="13"/>
                      <a:pt x="18" y="13"/>
                      <a:pt x="18" y="14"/>
                    </a:cubicBezTo>
                    <a:cubicBezTo>
                      <a:pt x="17" y="15"/>
                      <a:pt x="17" y="16"/>
                      <a:pt x="17" y="16"/>
                    </a:cubicBezTo>
                    <a:cubicBezTo>
                      <a:pt x="17" y="17"/>
                      <a:pt x="16" y="17"/>
                      <a:pt x="16" y="18"/>
                    </a:cubicBezTo>
                    <a:cubicBezTo>
                      <a:pt x="15" y="19"/>
                      <a:pt x="14" y="20"/>
                      <a:pt x="13" y="21"/>
                    </a:cubicBezTo>
                    <a:cubicBezTo>
                      <a:pt x="12" y="23"/>
                      <a:pt x="10" y="24"/>
                      <a:pt x="9" y="26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8" y="30"/>
                      <a:pt x="11" y="30"/>
                      <a:pt x="12" y="31"/>
                    </a:cubicBezTo>
                    <a:cubicBezTo>
                      <a:pt x="13" y="31"/>
                      <a:pt x="14" y="31"/>
                      <a:pt x="14" y="31"/>
                    </a:cubicBezTo>
                    <a:cubicBezTo>
                      <a:pt x="15" y="31"/>
                      <a:pt x="15" y="30"/>
                      <a:pt x="16" y="30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9" y="30"/>
                      <a:pt x="19" y="29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0" y="29"/>
                      <a:pt x="20" y="29"/>
                      <a:pt x="20" y="30"/>
                    </a:cubicBezTo>
                    <a:cubicBezTo>
                      <a:pt x="20" y="31"/>
                      <a:pt x="19" y="31"/>
                      <a:pt x="19" y="32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16" name="任意多边形 118">
                <a:extLst>
                  <a:ext uri="{FF2B5EF4-FFF2-40B4-BE49-F238E27FC236}">
                    <a16:creationId xmlns:a16="http://schemas.microsoft.com/office/drawing/2014/main" id="{11BC86A6-77AC-B616-A2A2-08E892424833}"/>
                  </a:ext>
                </a:extLst>
              </p:cNvPr>
              <p:cNvSpPr/>
              <p:nvPr/>
            </p:nvSpPr>
            <p:spPr bwMode="auto">
              <a:xfrm>
                <a:off x="4649788" y="6686550"/>
                <a:ext cx="17463" cy="50800"/>
              </a:xfrm>
              <a:custGeom>
                <a:avLst/>
                <a:gdLst>
                  <a:gd name="T0" fmla="*/ 0 w 12"/>
                  <a:gd name="T1" fmla="*/ 5 h 34"/>
                  <a:gd name="T2" fmla="*/ 0 w 12"/>
                  <a:gd name="T3" fmla="*/ 4 h 34"/>
                  <a:gd name="T4" fmla="*/ 8 w 12"/>
                  <a:gd name="T5" fmla="*/ 0 h 34"/>
                  <a:gd name="T6" fmla="*/ 8 w 12"/>
                  <a:gd name="T7" fmla="*/ 29 h 34"/>
                  <a:gd name="T8" fmla="*/ 8 w 12"/>
                  <a:gd name="T9" fmla="*/ 32 h 34"/>
                  <a:gd name="T10" fmla="*/ 9 w 12"/>
                  <a:gd name="T11" fmla="*/ 33 h 34"/>
                  <a:gd name="T12" fmla="*/ 10 w 12"/>
                  <a:gd name="T13" fmla="*/ 33 h 34"/>
                  <a:gd name="T14" fmla="*/ 12 w 12"/>
                  <a:gd name="T15" fmla="*/ 33 h 34"/>
                  <a:gd name="T16" fmla="*/ 12 w 12"/>
                  <a:gd name="T17" fmla="*/ 34 h 34"/>
                  <a:gd name="T18" fmla="*/ 0 w 12"/>
                  <a:gd name="T19" fmla="*/ 34 h 34"/>
                  <a:gd name="T20" fmla="*/ 0 w 12"/>
                  <a:gd name="T21" fmla="*/ 33 h 34"/>
                  <a:gd name="T22" fmla="*/ 1 w 12"/>
                  <a:gd name="T23" fmla="*/ 33 h 34"/>
                  <a:gd name="T24" fmla="*/ 2 w 12"/>
                  <a:gd name="T25" fmla="*/ 33 h 34"/>
                  <a:gd name="T26" fmla="*/ 3 w 12"/>
                  <a:gd name="T27" fmla="*/ 32 h 34"/>
                  <a:gd name="T28" fmla="*/ 4 w 12"/>
                  <a:gd name="T29" fmla="*/ 31 h 34"/>
                  <a:gd name="T30" fmla="*/ 4 w 12"/>
                  <a:gd name="T31" fmla="*/ 29 h 34"/>
                  <a:gd name="T32" fmla="*/ 4 w 12"/>
                  <a:gd name="T33" fmla="*/ 7 h 34"/>
                  <a:gd name="T34" fmla="*/ 4 w 12"/>
                  <a:gd name="T35" fmla="*/ 5 h 34"/>
                  <a:gd name="T36" fmla="*/ 4 w 12"/>
                  <a:gd name="T37" fmla="*/ 4 h 34"/>
                  <a:gd name="T38" fmla="*/ 3 w 12"/>
                  <a:gd name="T39" fmla="*/ 4 h 34"/>
                  <a:gd name="T40" fmla="*/ 1 w 12"/>
                  <a:gd name="T41" fmla="*/ 4 h 34"/>
                  <a:gd name="T42" fmla="*/ 0 w 12"/>
                  <a:gd name="T43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34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0"/>
                      <a:pt x="8" y="31"/>
                      <a:pt x="8" y="32"/>
                    </a:cubicBezTo>
                    <a:cubicBezTo>
                      <a:pt x="8" y="32"/>
                      <a:pt x="9" y="32"/>
                      <a:pt x="9" y="33"/>
                    </a:cubicBezTo>
                    <a:cubicBezTo>
                      <a:pt x="9" y="33"/>
                      <a:pt x="10" y="33"/>
                      <a:pt x="10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33"/>
                      <a:pt x="3" y="32"/>
                      <a:pt x="3" y="32"/>
                    </a:cubicBezTo>
                    <a:cubicBezTo>
                      <a:pt x="4" y="32"/>
                      <a:pt x="4" y="32"/>
                      <a:pt x="4" y="31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217" name="任意多边形 119">
                <a:extLst>
                  <a:ext uri="{FF2B5EF4-FFF2-40B4-BE49-F238E27FC236}">
                    <a16:creationId xmlns:a16="http://schemas.microsoft.com/office/drawing/2014/main" id="{61F77096-6C27-5EFE-3977-7E7AD9B42AE4}"/>
                  </a:ext>
                </a:extLst>
              </p:cNvPr>
              <p:cNvSpPr/>
              <p:nvPr/>
            </p:nvSpPr>
            <p:spPr bwMode="auto">
              <a:xfrm>
                <a:off x="4679950" y="6683375"/>
                <a:ext cx="61913" cy="61913"/>
              </a:xfrm>
              <a:custGeom>
                <a:avLst/>
                <a:gdLst>
                  <a:gd name="T0" fmla="*/ 18 w 42"/>
                  <a:gd name="T1" fmla="*/ 20 h 42"/>
                  <a:gd name="T2" fmla="*/ 15 w 42"/>
                  <a:gd name="T3" fmla="*/ 25 h 42"/>
                  <a:gd name="T4" fmla="*/ 32 w 42"/>
                  <a:gd name="T5" fmla="*/ 24 h 42"/>
                  <a:gd name="T6" fmla="*/ 34 w 42"/>
                  <a:gd name="T7" fmla="*/ 24 h 42"/>
                  <a:gd name="T8" fmla="*/ 37 w 42"/>
                  <a:gd name="T9" fmla="*/ 26 h 42"/>
                  <a:gd name="T10" fmla="*/ 37 w 42"/>
                  <a:gd name="T11" fmla="*/ 27 h 42"/>
                  <a:gd name="T12" fmla="*/ 35 w 42"/>
                  <a:gd name="T13" fmla="*/ 32 h 42"/>
                  <a:gd name="T14" fmla="*/ 31 w 42"/>
                  <a:gd name="T15" fmla="*/ 39 h 42"/>
                  <a:gd name="T16" fmla="*/ 25 w 42"/>
                  <a:gd name="T17" fmla="*/ 42 h 42"/>
                  <a:gd name="T18" fmla="*/ 23 w 42"/>
                  <a:gd name="T19" fmla="*/ 42 h 42"/>
                  <a:gd name="T20" fmla="*/ 22 w 42"/>
                  <a:gd name="T21" fmla="*/ 41 h 42"/>
                  <a:gd name="T22" fmla="*/ 20 w 42"/>
                  <a:gd name="T23" fmla="*/ 38 h 42"/>
                  <a:gd name="T24" fmla="*/ 17 w 42"/>
                  <a:gd name="T25" fmla="*/ 37 h 42"/>
                  <a:gd name="T26" fmla="*/ 18 w 42"/>
                  <a:gd name="T27" fmla="*/ 37 h 42"/>
                  <a:gd name="T28" fmla="*/ 26 w 42"/>
                  <a:gd name="T29" fmla="*/ 37 h 42"/>
                  <a:gd name="T30" fmla="*/ 30 w 42"/>
                  <a:gd name="T31" fmla="*/ 32 h 42"/>
                  <a:gd name="T32" fmla="*/ 31 w 42"/>
                  <a:gd name="T33" fmla="*/ 27 h 42"/>
                  <a:gd name="T34" fmla="*/ 14 w 42"/>
                  <a:gd name="T35" fmla="*/ 26 h 42"/>
                  <a:gd name="T36" fmla="*/ 12 w 42"/>
                  <a:gd name="T37" fmla="*/ 28 h 42"/>
                  <a:gd name="T38" fmla="*/ 9 w 42"/>
                  <a:gd name="T39" fmla="*/ 25 h 42"/>
                  <a:gd name="T40" fmla="*/ 9 w 42"/>
                  <a:gd name="T41" fmla="*/ 25 h 42"/>
                  <a:gd name="T42" fmla="*/ 9 w 42"/>
                  <a:gd name="T43" fmla="*/ 25 h 42"/>
                  <a:gd name="T44" fmla="*/ 12 w 42"/>
                  <a:gd name="T45" fmla="*/ 22 h 42"/>
                  <a:gd name="T46" fmla="*/ 0 w 42"/>
                  <a:gd name="T47" fmla="*/ 19 h 42"/>
                  <a:gd name="T48" fmla="*/ 0 w 42"/>
                  <a:gd name="T49" fmla="*/ 18 h 42"/>
                  <a:gd name="T50" fmla="*/ 37 w 42"/>
                  <a:gd name="T51" fmla="*/ 16 h 42"/>
                  <a:gd name="T52" fmla="*/ 39 w 42"/>
                  <a:gd name="T53" fmla="*/ 16 h 42"/>
                  <a:gd name="T54" fmla="*/ 42 w 42"/>
                  <a:gd name="T55" fmla="*/ 19 h 42"/>
                  <a:gd name="T56" fmla="*/ 37 w 42"/>
                  <a:gd name="T57" fmla="*/ 19 h 42"/>
                  <a:gd name="T58" fmla="*/ 18 w 42"/>
                  <a:gd name="T59" fmla="*/ 19 h 42"/>
                  <a:gd name="T60" fmla="*/ 13 w 42"/>
                  <a:gd name="T61" fmla="*/ 13 h 42"/>
                  <a:gd name="T62" fmla="*/ 12 w 42"/>
                  <a:gd name="T63" fmla="*/ 15 h 42"/>
                  <a:gd name="T64" fmla="*/ 9 w 42"/>
                  <a:gd name="T65" fmla="*/ 15 h 42"/>
                  <a:gd name="T66" fmla="*/ 9 w 42"/>
                  <a:gd name="T67" fmla="*/ 9 h 42"/>
                  <a:gd name="T68" fmla="*/ 9 w 42"/>
                  <a:gd name="T69" fmla="*/ 0 h 42"/>
                  <a:gd name="T70" fmla="*/ 10 w 42"/>
                  <a:gd name="T71" fmla="*/ 0 h 42"/>
                  <a:gd name="T72" fmla="*/ 29 w 42"/>
                  <a:gd name="T73" fmla="*/ 2 h 42"/>
                  <a:gd name="T74" fmla="*/ 30 w 42"/>
                  <a:gd name="T75" fmla="*/ 0 h 42"/>
                  <a:gd name="T76" fmla="*/ 34 w 42"/>
                  <a:gd name="T77" fmla="*/ 2 h 42"/>
                  <a:gd name="T78" fmla="*/ 35 w 42"/>
                  <a:gd name="T79" fmla="*/ 3 h 42"/>
                  <a:gd name="T80" fmla="*/ 33 w 42"/>
                  <a:gd name="T81" fmla="*/ 4 h 42"/>
                  <a:gd name="T82" fmla="*/ 33 w 42"/>
                  <a:gd name="T83" fmla="*/ 14 h 42"/>
                  <a:gd name="T84" fmla="*/ 32 w 42"/>
                  <a:gd name="T85" fmla="*/ 15 h 42"/>
                  <a:gd name="T86" fmla="*/ 29 w 42"/>
                  <a:gd name="T87" fmla="*/ 15 h 42"/>
                  <a:gd name="T88" fmla="*/ 29 w 42"/>
                  <a:gd name="T89" fmla="*/ 13 h 42"/>
                  <a:gd name="T90" fmla="*/ 13 w 42"/>
                  <a:gd name="T91" fmla="*/ 11 h 42"/>
                  <a:gd name="T92" fmla="*/ 29 w 42"/>
                  <a:gd name="T93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" h="42">
                    <a:moveTo>
                      <a:pt x="18" y="19"/>
                    </a:moveTo>
                    <a:cubicBezTo>
                      <a:pt x="18" y="19"/>
                      <a:pt x="18" y="19"/>
                      <a:pt x="18" y="20"/>
                    </a:cubicBezTo>
                    <a:cubicBezTo>
                      <a:pt x="18" y="20"/>
                      <a:pt x="18" y="20"/>
                      <a:pt x="17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4" y="24"/>
                      <a:pt x="34" y="24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5" y="29"/>
                      <a:pt x="35" y="30"/>
                      <a:pt x="35" y="32"/>
                    </a:cubicBezTo>
                    <a:cubicBezTo>
                      <a:pt x="34" y="33"/>
                      <a:pt x="34" y="34"/>
                      <a:pt x="33" y="35"/>
                    </a:cubicBezTo>
                    <a:cubicBezTo>
                      <a:pt x="33" y="37"/>
                      <a:pt x="32" y="38"/>
                      <a:pt x="31" y="39"/>
                    </a:cubicBezTo>
                    <a:cubicBezTo>
                      <a:pt x="31" y="40"/>
                      <a:pt x="30" y="41"/>
                      <a:pt x="29" y="41"/>
                    </a:cubicBezTo>
                    <a:cubicBezTo>
                      <a:pt x="27" y="41"/>
                      <a:pt x="26" y="42"/>
                      <a:pt x="25" y="42"/>
                    </a:cubicBezTo>
                    <a:cubicBezTo>
                      <a:pt x="25" y="42"/>
                      <a:pt x="24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0"/>
                      <a:pt x="22" y="40"/>
                    </a:cubicBezTo>
                    <a:cubicBezTo>
                      <a:pt x="21" y="39"/>
                      <a:pt x="21" y="39"/>
                      <a:pt x="20" y="38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3" y="37"/>
                      <a:pt x="26" y="38"/>
                      <a:pt x="26" y="37"/>
                    </a:cubicBezTo>
                    <a:cubicBezTo>
                      <a:pt x="27" y="37"/>
                      <a:pt x="28" y="36"/>
                      <a:pt x="29" y="35"/>
                    </a:cubicBezTo>
                    <a:cubicBezTo>
                      <a:pt x="29" y="34"/>
                      <a:pt x="30" y="33"/>
                      <a:pt x="30" y="32"/>
                    </a:cubicBezTo>
                    <a:cubicBezTo>
                      <a:pt x="30" y="31"/>
                      <a:pt x="31" y="29"/>
                      <a:pt x="31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3"/>
                      <a:pt x="12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5"/>
                      <a:pt x="39" y="15"/>
                      <a:pt x="39" y="16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2" y="18"/>
                      <a:pt x="42" y="18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18" y="19"/>
                      <a:pt x="18" y="19"/>
                      <a:pt x="18" y="19"/>
                    </a:cubicBezTo>
                    <a:close/>
                    <a:moveTo>
                      <a:pt x="29" y="13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2" y="15"/>
                    </a:cubicBezTo>
                    <a:cubicBezTo>
                      <a:pt x="12" y="15"/>
                      <a:pt x="11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1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3"/>
                    </a:cubicBezTo>
                    <a:cubicBezTo>
                      <a:pt x="34" y="3"/>
                      <a:pt x="34" y="3"/>
                      <a:pt x="35" y="3"/>
                    </a:cubicBezTo>
                    <a:cubicBezTo>
                      <a:pt x="35" y="3"/>
                      <a:pt x="34" y="3"/>
                      <a:pt x="34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5"/>
                    </a:cubicBezTo>
                    <a:cubicBezTo>
                      <a:pt x="33" y="15"/>
                      <a:pt x="32" y="15"/>
                      <a:pt x="32" y="15"/>
                    </a:cubicBezTo>
                    <a:cubicBezTo>
                      <a:pt x="31" y="15"/>
                      <a:pt x="31" y="15"/>
                      <a:pt x="30" y="15"/>
                    </a:cubicBezTo>
                    <a:cubicBezTo>
                      <a:pt x="30" y="15"/>
                      <a:pt x="29" y="15"/>
                      <a:pt x="29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3"/>
                      <a:pt x="29" y="13"/>
                      <a:pt x="29" y="13"/>
                    </a:cubicBezTo>
                    <a:close/>
                    <a:moveTo>
                      <a:pt x="13" y="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13" y="3"/>
                      <a:pt x="13" y="3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sp>
          <p:nvSpPr>
            <p:cNvPr id="120" name="任意多边形 16">
              <a:extLst>
                <a:ext uri="{FF2B5EF4-FFF2-40B4-BE49-F238E27FC236}">
                  <a16:creationId xmlns:a16="http://schemas.microsoft.com/office/drawing/2014/main" id="{6DCFFE70-AA8A-1DC4-D4F4-421F9EEE104B}"/>
                </a:ext>
              </a:extLst>
            </p:cNvPr>
            <p:cNvSpPr/>
            <p:nvPr/>
          </p:nvSpPr>
          <p:spPr bwMode="auto">
            <a:xfrm>
              <a:off x="7251700" y="1563688"/>
              <a:ext cx="620713" cy="898525"/>
            </a:xfrm>
            <a:custGeom>
              <a:avLst/>
              <a:gdLst>
                <a:gd name="T0" fmla="*/ 298 w 421"/>
                <a:gd name="T1" fmla="*/ 395 h 611"/>
                <a:gd name="T2" fmla="*/ 278 w 421"/>
                <a:gd name="T3" fmla="*/ 430 h 611"/>
                <a:gd name="T4" fmla="*/ 211 w 421"/>
                <a:gd name="T5" fmla="*/ 468 h 611"/>
                <a:gd name="T6" fmla="*/ 202 w 421"/>
                <a:gd name="T7" fmla="*/ 475 h 611"/>
                <a:gd name="T8" fmla="*/ 184 w 421"/>
                <a:gd name="T9" fmla="*/ 499 h 611"/>
                <a:gd name="T10" fmla="*/ 155 w 421"/>
                <a:gd name="T11" fmla="*/ 546 h 611"/>
                <a:gd name="T12" fmla="*/ 151 w 421"/>
                <a:gd name="T13" fmla="*/ 581 h 611"/>
                <a:gd name="T14" fmla="*/ 154 w 421"/>
                <a:gd name="T15" fmla="*/ 604 h 611"/>
                <a:gd name="T16" fmla="*/ 130 w 421"/>
                <a:gd name="T17" fmla="*/ 605 h 611"/>
                <a:gd name="T18" fmla="*/ 108 w 421"/>
                <a:gd name="T19" fmla="*/ 604 h 611"/>
                <a:gd name="T20" fmla="*/ 68 w 421"/>
                <a:gd name="T21" fmla="*/ 599 h 611"/>
                <a:gd name="T22" fmla="*/ 46 w 421"/>
                <a:gd name="T23" fmla="*/ 592 h 611"/>
                <a:gd name="T24" fmla="*/ 20 w 421"/>
                <a:gd name="T25" fmla="*/ 582 h 611"/>
                <a:gd name="T26" fmla="*/ 16 w 421"/>
                <a:gd name="T27" fmla="*/ 558 h 611"/>
                <a:gd name="T28" fmla="*/ 32 w 421"/>
                <a:gd name="T29" fmla="*/ 541 h 611"/>
                <a:gd name="T30" fmla="*/ 38 w 421"/>
                <a:gd name="T31" fmla="*/ 508 h 611"/>
                <a:gd name="T32" fmla="*/ 51 w 421"/>
                <a:gd name="T33" fmla="*/ 471 h 611"/>
                <a:gd name="T34" fmla="*/ 30 w 421"/>
                <a:gd name="T35" fmla="*/ 445 h 611"/>
                <a:gd name="T36" fmla="*/ 5 w 421"/>
                <a:gd name="T37" fmla="*/ 418 h 611"/>
                <a:gd name="T38" fmla="*/ 10 w 421"/>
                <a:gd name="T39" fmla="*/ 387 h 611"/>
                <a:gd name="T40" fmla="*/ 16 w 421"/>
                <a:gd name="T41" fmla="*/ 364 h 611"/>
                <a:gd name="T42" fmla="*/ 33 w 421"/>
                <a:gd name="T43" fmla="*/ 343 h 611"/>
                <a:gd name="T44" fmla="*/ 59 w 421"/>
                <a:gd name="T45" fmla="*/ 335 h 611"/>
                <a:gd name="T46" fmla="*/ 64 w 421"/>
                <a:gd name="T47" fmla="*/ 303 h 611"/>
                <a:gd name="T48" fmla="*/ 44 w 421"/>
                <a:gd name="T49" fmla="*/ 275 h 611"/>
                <a:gd name="T50" fmla="*/ 16 w 421"/>
                <a:gd name="T51" fmla="*/ 264 h 611"/>
                <a:gd name="T52" fmla="*/ 29 w 421"/>
                <a:gd name="T53" fmla="*/ 248 h 611"/>
                <a:gd name="T54" fmla="*/ 50 w 421"/>
                <a:gd name="T55" fmla="*/ 229 h 611"/>
                <a:gd name="T56" fmla="*/ 33 w 421"/>
                <a:gd name="T57" fmla="*/ 209 h 611"/>
                <a:gd name="T58" fmla="*/ 17 w 421"/>
                <a:gd name="T59" fmla="*/ 185 h 611"/>
                <a:gd name="T60" fmla="*/ 5 w 421"/>
                <a:gd name="T61" fmla="*/ 161 h 611"/>
                <a:gd name="T62" fmla="*/ 6 w 421"/>
                <a:gd name="T63" fmla="*/ 140 h 611"/>
                <a:gd name="T64" fmla="*/ 23 w 421"/>
                <a:gd name="T65" fmla="*/ 119 h 611"/>
                <a:gd name="T66" fmla="*/ 31 w 421"/>
                <a:gd name="T67" fmla="*/ 88 h 611"/>
                <a:gd name="T68" fmla="*/ 50 w 421"/>
                <a:gd name="T69" fmla="*/ 70 h 611"/>
                <a:gd name="T70" fmla="*/ 66 w 421"/>
                <a:gd name="T71" fmla="*/ 87 h 611"/>
                <a:gd name="T72" fmla="*/ 76 w 421"/>
                <a:gd name="T73" fmla="*/ 113 h 611"/>
                <a:gd name="T74" fmla="*/ 100 w 421"/>
                <a:gd name="T75" fmla="*/ 112 h 611"/>
                <a:gd name="T76" fmla="*/ 130 w 421"/>
                <a:gd name="T77" fmla="*/ 78 h 611"/>
                <a:gd name="T78" fmla="*/ 152 w 421"/>
                <a:gd name="T79" fmla="*/ 82 h 611"/>
                <a:gd name="T80" fmla="*/ 179 w 421"/>
                <a:gd name="T81" fmla="*/ 72 h 611"/>
                <a:gd name="T82" fmla="*/ 190 w 421"/>
                <a:gd name="T83" fmla="*/ 50 h 611"/>
                <a:gd name="T84" fmla="*/ 201 w 421"/>
                <a:gd name="T85" fmla="*/ 21 h 611"/>
                <a:gd name="T86" fmla="*/ 225 w 421"/>
                <a:gd name="T87" fmla="*/ 10 h 611"/>
                <a:gd name="T88" fmla="*/ 254 w 421"/>
                <a:gd name="T89" fmla="*/ 9 h 611"/>
                <a:gd name="T90" fmla="*/ 271 w 421"/>
                <a:gd name="T91" fmla="*/ 36 h 611"/>
                <a:gd name="T92" fmla="*/ 286 w 421"/>
                <a:gd name="T93" fmla="*/ 49 h 611"/>
                <a:gd name="T94" fmla="*/ 282 w 421"/>
                <a:gd name="T95" fmla="*/ 74 h 611"/>
                <a:gd name="T96" fmla="*/ 298 w 421"/>
                <a:gd name="T97" fmla="*/ 99 h 611"/>
                <a:gd name="T98" fmla="*/ 326 w 421"/>
                <a:gd name="T99" fmla="*/ 107 h 611"/>
                <a:gd name="T100" fmla="*/ 355 w 421"/>
                <a:gd name="T101" fmla="*/ 105 h 611"/>
                <a:gd name="T102" fmla="*/ 355 w 421"/>
                <a:gd name="T103" fmla="*/ 119 h 611"/>
                <a:gd name="T104" fmla="*/ 343 w 421"/>
                <a:gd name="T105" fmla="*/ 139 h 611"/>
                <a:gd name="T106" fmla="*/ 365 w 421"/>
                <a:gd name="T107" fmla="*/ 158 h 611"/>
                <a:gd name="T108" fmla="*/ 385 w 421"/>
                <a:gd name="T109" fmla="*/ 169 h 611"/>
                <a:gd name="T110" fmla="*/ 400 w 421"/>
                <a:gd name="T111" fmla="*/ 186 h 611"/>
                <a:gd name="T112" fmla="*/ 415 w 421"/>
                <a:gd name="T113" fmla="*/ 209 h 611"/>
                <a:gd name="T114" fmla="*/ 391 w 421"/>
                <a:gd name="T115" fmla="*/ 242 h 611"/>
                <a:gd name="T116" fmla="*/ 381 w 421"/>
                <a:gd name="T117" fmla="*/ 282 h 611"/>
                <a:gd name="T118" fmla="*/ 344 w 421"/>
                <a:gd name="T119" fmla="*/ 300 h 611"/>
                <a:gd name="T120" fmla="*/ 288 w 421"/>
                <a:gd name="T121" fmla="*/ 314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1" h="611">
                  <a:moveTo>
                    <a:pt x="282" y="359"/>
                  </a:moveTo>
                  <a:cubicBezTo>
                    <a:pt x="282" y="359"/>
                    <a:pt x="282" y="359"/>
                    <a:pt x="282" y="359"/>
                  </a:cubicBezTo>
                  <a:cubicBezTo>
                    <a:pt x="283" y="360"/>
                    <a:pt x="283" y="360"/>
                    <a:pt x="283" y="361"/>
                  </a:cubicBezTo>
                  <a:cubicBezTo>
                    <a:pt x="284" y="364"/>
                    <a:pt x="288" y="368"/>
                    <a:pt x="291" y="372"/>
                  </a:cubicBezTo>
                  <a:cubicBezTo>
                    <a:pt x="294" y="377"/>
                    <a:pt x="295" y="378"/>
                    <a:pt x="296" y="380"/>
                  </a:cubicBezTo>
                  <a:cubicBezTo>
                    <a:pt x="298" y="381"/>
                    <a:pt x="303" y="385"/>
                    <a:pt x="304" y="386"/>
                  </a:cubicBezTo>
                  <a:cubicBezTo>
                    <a:pt x="305" y="387"/>
                    <a:pt x="307" y="387"/>
                    <a:pt x="306" y="388"/>
                  </a:cubicBezTo>
                  <a:cubicBezTo>
                    <a:pt x="306" y="389"/>
                    <a:pt x="305" y="388"/>
                    <a:pt x="304" y="388"/>
                  </a:cubicBezTo>
                  <a:cubicBezTo>
                    <a:pt x="303" y="388"/>
                    <a:pt x="302" y="388"/>
                    <a:pt x="301" y="389"/>
                  </a:cubicBezTo>
                  <a:cubicBezTo>
                    <a:pt x="299" y="390"/>
                    <a:pt x="299" y="390"/>
                    <a:pt x="298" y="391"/>
                  </a:cubicBezTo>
                  <a:cubicBezTo>
                    <a:pt x="297" y="392"/>
                    <a:pt x="298" y="394"/>
                    <a:pt x="298" y="395"/>
                  </a:cubicBezTo>
                  <a:cubicBezTo>
                    <a:pt x="298" y="397"/>
                    <a:pt x="300" y="394"/>
                    <a:pt x="301" y="392"/>
                  </a:cubicBezTo>
                  <a:cubicBezTo>
                    <a:pt x="302" y="390"/>
                    <a:pt x="303" y="390"/>
                    <a:pt x="304" y="390"/>
                  </a:cubicBezTo>
                  <a:cubicBezTo>
                    <a:pt x="304" y="390"/>
                    <a:pt x="304" y="392"/>
                    <a:pt x="303" y="393"/>
                  </a:cubicBezTo>
                  <a:cubicBezTo>
                    <a:pt x="303" y="395"/>
                    <a:pt x="303" y="397"/>
                    <a:pt x="302" y="398"/>
                  </a:cubicBezTo>
                  <a:cubicBezTo>
                    <a:pt x="301" y="400"/>
                    <a:pt x="300" y="401"/>
                    <a:pt x="300" y="403"/>
                  </a:cubicBezTo>
                  <a:cubicBezTo>
                    <a:pt x="300" y="403"/>
                    <a:pt x="300" y="403"/>
                    <a:pt x="300" y="403"/>
                  </a:cubicBezTo>
                  <a:cubicBezTo>
                    <a:pt x="300" y="403"/>
                    <a:pt x="300" y="403"/>
                    <a:pt x="300" y="403"/>
                  </a:cubicBezTo>
                  <a:cubicBezTo>
                    <a:pt x="299" y="405"/>
                    <a:pt x="298" y="406"/>
                    <a:pt x="292" y="407"/>
                  </a:cubicBezTo>
                  <a:cubicBezTo>
                    <a:pt x="287" y="408"/>
                    <a:pt x="290" y="409"/>
                    <a:pt x="289" y="412"/>
                  </a:cubicBezTo>
                  <a:cubicBezTo>
                    <a:pt x="287" y="414"/>
                    <a:pt x="287" y="419"/>
                    <a:pt x="285" y="425"/>
                  </a:cubicBezTo>
                  <a:cubicBezTo>
                    <a:pt x="283" y="431"/>
                    <a:pt x="280" y="430"/>
                    <a:pt x="278" y="430"/>
                  </a:cubicBezTo>
                  <a:cubicBezTo>
                    <a:pt x="276" y="429"/>
                    <a:pt x="274" y="430"/>
                    <a:pt x="273" y="431"/>
                  </a:cubicBezTo>
                  <a:cubicBezTo>
                    <a:pt x="272" y="432"/>
                    <a:pt x="268" y="432"/>
                    <a:pt x="263" y="432"/>
                  </a:cubicBezTo>
                  <a:cubicBezTo>
                    <a:pt x="258" y="433"/>
                    <a:pt x="257" y="432"/>
                    <a:pt x="256" y="434"/>
                  </a:cubicBezTo>
                  <a:cubicBezTo>
                    <a:pt x="254" y="436"/>
                    <a:pt x="246" y="435"/>
                    <a:pt x="243" y="436"/>
                  </a:cubicBezTo>
                  <a:cubicBezTo>
                    <a:pt x="239" y="436"/>
                    <a:pt x="236" y="443"/>
                    <a:pt x="233" y="446"/>
                  </a:cubicBezTo>
                  <a:cubicBezTo>
                    <a:pt x="230" y="448"/>
                    <a:pt x="230" y="450"/>
                    <a:pt x="228" y="454"/>
                  </a:cubicBezTo>
                  <a:cubicBezTo>
                    <a:pt x="227" y="457"/>
                    <a:pt x="225" y="459"/>
                    <a:pt x="222" y="463"/>
                  </a:cubicBezTo>
                  <a:cubicBezTo>
                    <a:pt x="220" y="467"/>
                    <a:pt x="218" y="469"/>
                    <a:pt x="216" y="472"/>
                  </a:cubicBezTo>
                  <a:cubicBezTo>
                    <a:pt x="215" y="472"/>
                    <a:pt x="215" y="472"/>
                    <a:pt x="215" y="472"/>
                  </a:cubicBezTo>
                  <a:cubicBezTo>
                    <a:pt x="215" y="472"/>
                    <a:pt x="214" y="471"/>
                    <a:pt x="214" y="470"/>
                  </a:cubicBezTo>
                  <a:cubicBezTo>
                    <a:pt x="213" y="469"/>
                    <a:pt x="212" y="468"/>
                    <a:pt x="211" y="468"/>
                  </a:cubicBezTo>
                  <a:cubicBezTo>
                    <a:pt x="210" y="468"/>
                    <a:pt x="211" y="467"/>
                    <a:pt x="211" y="466"/>
                  </a:cubicBezTo>
                  <a:cubicBezTo>
                    <a:pt x="211" y="464"/>
                    <a:pt x="211" y="465"/>
                    <a:pt x="210" y="464"/>
                  </a:cubicBezTo>
                  <a:cubicBezTo>
                    <a:pt x="209" y="464"/>
                    <a:pt x="208" y="464"/>
                    <a:pt x="208" y="464"/>
                  </a:cubicBezTo>
                  <a:cubicBezTo>
                    <a:pt x="207" y="463"/>
                    <a:pt x="207" y="464"/>
                    <a:pt x="207" y="464"/>
                  </a:cubicBezTo>
                  <a:cubicBezTo>
                    <a:pt x="206" y="465"/>
                    <a:pt x="206" y="465"/>
                    <a:pt x="206" y="465"/>
                  </a:cubicBezTo>
                  <a:cubicBezTo>
                    <a:pt x="205" y="466"/>
                    <a:pt x="205" y="467"/>
                    <a:pt x="205" y="467"/>
                  </a:cubicBezTo>
                  <a:cubicBezTo>
                    <a:pt x="205" y="468"/>
                    <a:pt x="206" y="468"/>
                    <a:pt x="206" y="469"/>
                  </a:cubicBezTo>
                  <a:cubicBezTo>
                    <a:pt x="207" y="472"/>
                    <a:pt x="206" y="472"/>
                    <a:pt x="205" y="474"/>
                  </a:cubicBezTo>
                  <a:cubicBezTo>
                    <a:pt x="205" y="474"/>
                    <a:pt x="205" y="474"/>
                    <a:pt x="205" y="474"/>
                  </a:cubicBezTo>
                  <a:cubicBezTo>
                    <a:pt x="205" y="474"/>
                    <a:pt x="204" y="473"/>
                    <a:pt x="203" y="472"/>
                  </a:cubicBezTo>
                  <a:cubicBezTo>
                    <a:pt x="202" y="472"/>
                    <a:pt x="201" y="474"/>
                    <a:pt x="202" y="475"/>
                  </a:cubicBezTo>
                  <a:cubicBezTo>
                    <a:pt x="202" y="476"/>
                    <a:pt x="203" y="476"/>
                    <a:pt x="202" y="476"/>
                  </a:cubicBezTo>
                  <a:cubicBezTo>
                    <a:pt x="202" y="477"/>
                    <a:pt x="202" y="478"/>
                    <a:pt x="202" y="478"/>
                  </a:cubicBezTo>
                  <a:cubicBezTo>
                    <a:pt x="203" y="478"/>
                    <a:pt x="205" y="478"/>
                    <a:pt x="205" y="478"/>
                  </a:cubicBezTo>
                  <a:cubicBezTo>
                    <a:pt x="206" y="479"/>
                    <a:pt x="206" y="479"/>
                    <a:pt x="206" y="479"/>
                  </a:cubicBezTo>
                  <a:cubicBezTo>
                    <a:pt x="206" y="480"/>
                    <a:pt x="206" y="481"/>
                    <a:pt x="205" y="481"/>
                  </a:cubicBezTo>
                  <a:cubicBezTo>
                    <a:pt x="205" y="482"/>
                    <a:pt x="204" y="484"/>
                    <a:pt x="203" y="484"/>
                  </a:cubicBezTo>
                  <a:cubicBezTo>
                    <a:pt x="202" y="484"/>
                    <a:pt x="198" y="484"/>
                    <a:pt x="196" y="484"/>
                  </a:cubicBezTo>
                  <a:cubicBezTo>
                    <a:pt x="193" y="484"/>
                    <a:pt x="192" y="484"/>
                    <a:pt x="190" y="486"/>
                  </a:cubicBezTo>
                  <a:cubicBezTo>
                    <a:pt x="187" y="487"/>
                    <a:pt x="186" y="488"/>
                    <a:pt x="186" y="489"/>
                  </a:cubicBezTo>
                  <a:cubicBezTo>
                    <a:pt x="185" y="491"/>
                    <a:pt x="185" y="493"/>
                    <a:pt x="185" y="495"/>
                  </a:cubicBezTo>
                  <a:cubicBezTo>
                    <a:pt x="185" y="498"/>
                    <a:pt x="185" y="498"/>
                    <a:pt x="184" y="499"/>
                  </a:cubicBezTo>
                  <a:cubicBezTo>
                    <a:pt x="183" y="499"/>
                    <a:pt x="182" y="500"/>
                    <a:pt x="182" y="501"/>
                  </a:cubicBezTo>
                  <a:cubicBezTo>
                    <a:pt x="181" y="502"/>
                    <a:pt x="181" y="505"/>
                    <a:pt x="181" y="507"/>
                  </a:cubicBezTo>
                  <a:cubicBezTo>
                    <a:pt x="181" y="509"/>
                    <a:pt x="180" y="513"/>
                    <a:pt x="179" y="514"/>
                  </a:cubicBezTo>
                  <a:cubicBezTo>
                    <a:pt x="179" y="515"/>
                    <a:pt x="177" y="517"/>
                    <a:pt x="176" y="519"/>
                  </a:cubicBezTo>
                  <a:cubicBezTo>
                    <a:pt x="176" y="520"/>
                    <a:pt x="175" y="525"/>
                    <a:pt x="174" y="527"/>
                  </a:cubicBezTo>
                  <a:cubicBezTo>
                    <a:pt x="174" y="528"/>
                    <a:pt x="171" y="531"/>
                    <a:pt x="170" y="532"/>
                  </a:cubicBezTo>
                  <a:cubicBezTo>
                    <a:pt x="170" y="533"/>
                    <a:pt x="170" y="533"/>
                    <a:pt x="170" y="533"/>
                  </a:cubicBezTo>
                  <a:cubicBezTo>
                    <a:pt x="170" y="533"/>
                    <a:pt x="170" y="534"/>
                    <a:pt x="170" y="535"/>
                  </a:cubicBezTo>
                  <a:cubicBezTo>
                    <a:pt x="169" y="537"/>
                    <a:pt x="166" y="539"/>
                    <a:pt x="165" y="540"/>
                  </a:cubicBezTo>
                  <a:cubicBezTo>
                    <a:pt x="164" y="541"/>
                    <a:pt x="161" y="542"/>
                    <a:pt x="158" y="543"/>
                  </a:cubicBezTo>
                  <a:cubicBezTo>
                    <a:pt x="155" y="544"/>
                    <a:pt x="155" y="545"/>
                    <a:pt x="155" y="546"/>
                  </a:cubicBezTo>
                  <a:cubicBezTo>
                    <a:pt x="154" y="548"/>
                    <a:pt x="153" y="550"/>
                    <a:pt x="152" y="551"/>
                  </a:cubicBezTo>
                  <a:cubicBezTo>
                    <a:pt x="151" y="551"/>
                    <a:pt x="150" y="553"/>
                    <a:pt x="150" y="555"/>
                  </a:cubicBezTo>
                  <a:cubicBezTo>
                    <a:pt x="149" y="556"/>
                    <a:pt x="149" y="557"/>
                    <a:pt x="148" y="558"/>
                  </a:cubicBezTo>
                  <a:cubicBezTo>
                    <a:pt x="147" y="559"/>
                    <a:pt x="147" y="561"/>
                    <a:pt x="147" y="562"/>
                  </a:cubicBezTo>
                  <a:cubicBezTo>
                    <a:pt x="147" y="563"/>
                    <a:pt x="146" y="565"/>
                    <a:pt x="145" y="566"/>
                  </a:cubicBezTo>
                  <a:cubicBezTo>
                    <a:pt x="144" y="567"/>
                    <a:pt x="144" y="569"/>
                    <a:pt x="144" y="569"/>
                  </a:cubicBezTo>
                  <a:cubicBezTo>
                    <a:pt x="144" y="570"/>
                    <a:pt x="145" y="571"/>
                    <a:pt x="146" y="573"/>
                  </a:cubicBezTo>
                  <a:cubicBezTo>
                    <a:pt x="147" y="574"/>
                    <a:pt x="146" y="575"/>
                    <a:pt x="146" y="576"/>
                  </a:cubicBezTo>
                  <a:cubicBezTo>
                    <a:pt x="146" y="577"/>
                    <a:pt x="146" y="577"/>
                    <a:pt x="146" y="577"/>
                  </a:cubicBezTo>
                  <a:cubicBezTo>
                    <a:pt x="146" y="577"/>
                    <a:pt x="148" y="577"/>
                    <a:pt x="149" y="578"/>
                  </a:cubicBezTo>
                  <a:cubicBezTo>
                    <a:pt x="150" y="579"/>
                    <a:pt x="149" y="580"/>
                    <a:pt x="151" y="581"/>
                  </a:cubicBezTo>
                  <a:cubicBezTo>
                    <a:pt x="153" y="583"/>
                    <a:pt x="148" y="587"/>
                    <a:pt x="155" y="583"/>
                  </a:cubicBezTo>
                  <a:cubicBezTo>
                    <a:pt x="156" y="583"/>
                    <a:pt x="156" y="585"/>
                    <a:pt x="156" y="586"/>
                  </a:cubicBezTo>
                  <a:cubicBezTo>
                    <a:pt x="156" y="587"/>
                    <a:pt x="157" y="587"/>
                    <a:pt x="158" y="588"/>
                  </a:cubicBezTo>
                  <a:cubicBezTo>
                    <a:pt x="159" y="588"/>
                    <a:pt x="159" y="588"/>
                    <a:pt x="160" y="589"/>
                  </a:cubicBezTo>
                  <a:cubicBezTo>
                    <a:pt x="160" y="590"/>
                    <a:pt x="161" y="595"/>
                    <a:pt x="161" y="597"/>
                  </a:cubicBezTo>
                  <a:cubicBezTo>
                    <a:pt x="162" y="598"/>
                    <a:pt x="162" y="598"/>
                    <a:pt x="162" y="598"/>
                  </a:cubicBezTo>
                  <a:cubicBezTo>
                    <a:pt x="162" y="598"/>
                    <a:pt x="162" y="598"/>
                    <a:pt x="162" y="598"/>
                  </a:cubicBezTo>
                  <a:cubicBezTo>
                    <a:pt x="162" y="598"/>
                    <a:pt x="161" y="598"/>
                    <a:pt x="160" y="598"/>
                  </a:cubicBezTo>
                  <a:cubicBezTo>
                    <a:pt x="160" y="598"/>
                    <a:pt x="159" y="599"/>
                    <a:pt x="158" y="600"/>
                  </a:cubicBezTo>
                  <a:cubicBezTo>
                    <a:pt x="158" y="600"/>
                    <a:pt x="156" y="600"/>
                    <a:pt x="155" y="601"/>
                  </a:cubicBezTo>
                  <a:cubicBezTo>
                    <a:pt x="155" y="602"/>
                    <a:pt x="154" y="602"/>
                    <a:pt x="154" y="604"/>
                  </a:cubicBezTo>
                  <a:cubicBezTo>
                    <a:pt x="154" y="605"/>
                    <a:pt x="152" y="605"/>
                    <a:pt x="151" y="605"/>
                  </a:cubicBezTo>
                  <a:cubicBezTo>
                    <a:pt x="150" y="606"/>
                    <a:pt x="149" y="605"/>
                    <a:pt x="149" y="604"/>
                  </a:cubicBezTo>
                  <a:cubicBezTo>
                    <a:pt x="149" y="603"/>
                    <a:pt x="149" y="602"/>
                    <a:pt x="147" y="602"/>
                  </a:cubicBezTo>
                  <a:cubicBezTo>
                    <a:pt x="145" y="601"/>
                    <a:pt x="146" y="599"/>
                    <a:pt x="145" y="597"/>
                  </a:cubicBezTo>
                  <a:cubicBezTo>
                    <a:pt x="144" y="596"/>
                    <a:pt x="143" y="596"/>
                    <a:pt x="142" y="596"/>
                  </a:cubicBezTo>
                  <a:cubicBezTo>
                    <a:pt x="141" y="596"/>
                    <a:pt x="139" y="597"/>
                    <a:pt x="138" y="597"/>
                  </a:cubicBezTo>
                  <a:cubicBezTo>
                    <a:pt x="137" y="597"/>
                    <a:pt x="137" y="596"/>
                    <a:pt x="135" y="596"/>
                  </a:cubicBezTo>
                  <a:cubicBezTo>
                    <a:pt x="134" y="596"/>
                    <a:pt x="134" y="598"/>
                    <a:pt x="134" y="599"/>
                  </a:cubicBezTo>
                  <a:cubicBezTo>
                    <a:pt x="134" y="600"/>
                    <a:pt x="132" y="598"/>
                    <a:pt x="131" y="599"/>
                  </a:cubicBezTo>
                  <a:cubicBezTo>
                    <a:pt x="130" y="600"/>
                    <a:pt x="130" y="605"/>
                    <a:pt x="130" y="605"/>
                  </a:cubicBezTo>
                  <a:cubicBezTo>
                    <a:pt x="130" y="605"/>
                    <a:pt x="130" y="605"/>
                    <a:pt x="130" y="605"/>
                  </a:cubicBezTo>
                  <a:cubicBezTo>
                    <a:pt x="130" y="606"/>
                    <a:pt x="129" y="606"/>
                    <a:pt x="129" y="607"/>
                  </a:cubicBezTo>
                  <a:cubicBezTo>
                    <a:pt x="128" y="609"/>
                    <a:pt x="127" y="610"/>
                    <a:pt x="126" y="610"/>
                  </a:cubicBezTo>
                  <a:cubicBezTo>
                    <a:pt x="125" y="610"/>
                    <a:pt x="124" y="610"/>
                    <a:pt x="123" y="611"/>
                  </a:cubicBezTo>
                  <a:cubicBezTo>
                    <a:pt x="123" y="611"/>
                    <a:pt x="122" y="611"/>
                    <a:pt x="122" y="611"/>
                  </a:cubicBezTo>
                  <a:cubicBezTo>
                    <a:pt x="122" y="611"/>
                    <a:pt x="122" y="611"/>
                    <a:pt x="122" y="611"/>
                  </a:cubicBezTo>
                  <a:cubicBezTo>
                    <a:pt x="122" y="611"/>
                    <a:pt x="122" y="609"/>
                    <a:pt x="122" y="607"/>
                  </a:cubicBezTo>
                  <a:cubicBezTo>
                    <a:pt x="122" y="606"/>
                    <a:pt x="120" y="606"/>
                    <a:pt x="120" y="605"/>
                  </a:cubicBezTo>
                  <a:cubicBezTo>
                    <a:pt x="120" y="604"/>
                    <a:pt x="119" y="603"/>
                    <a:pt x="118" y="603"/>
                  </a:cubicBezTo>
                  <a:cubicBezTo>
                    <a:pt x="117" y="604"/>
                    <a:pt x="116" y="605"/>
                    <a:pt x="115" y="605"/>
                  </a:cubicBezTo>
                  <a:cubicBezTo>
                    <a:pt x="114" y="606"/>
                    <a:pt x="112" y="606"/>
                    <a:pt x="111" y="606"/>
                  </a:cubicBezTo>
                  <a:cubicBezTo>
                    <a:pt x="110" y="606"/>
                    <a:pt x="109" y="605"/>
                    <a:pt x="108" y="604"/>
                  </a:cubicBezTo>
                  <a:cubicBezTo>
                    <a:pt x="108" y="603"/>
                    <a:pt x="102" y="606"/>
                    <a:pt x="101" y="606"/>
                  </a:cubicBezTo>
                  <a:cubicBezTo>
                    <a:pt x="100" y="607"/>
                    <a:pt x="98" y="608"/>
                    <a:pt x="97" y="607"/>
                  </a:cubicBezTo>
                  <a:cubicBezTo>
                    <a:pt x="96" y="607"/>
                    <a:pt x="97" y="606"/>
                    <a:pt x="95" y="605"/>
                  </a:cubicBezTo>
                  <a:cubicBezTo>
                    <a:pt x="92" y="604"/>
                    <a:pt x="92" y="604"/>
                    <a:pt x="91" y="604"/>
                  </a:cubicBezTo>
                  <a:cubicBezTo>
                    <a:pt x="90" y="604"/>
                    <a:pt x="88" y="603"/>
                    <a:pt x="87" y="602"/>
                  </a:cubicBezTo>
                  <a:cubicBezTo>
                    <a:pt x="86" y="601"/>
                    <a:pt x="84" y="601"/>
                    <a:pt x="84" y="600"/>
                  </a:cubicBezTo>
                  <a:cubicBezTo>
                    <a:pt x="84" y="600"/>
                    <a:pt x="81" y="600"/>
                    <a:pt x="80" y="600"/>
                  </a:cubicBezTo>
                  <a:cubicBezTo>
                    <a:pt x="79" y="600"/>
                    <a:pt x="79" y="597"/>
                    <a:pt x="77" y="598"/>
                  </a:cubicBezTo>
                  <a:cubicBezTo>
                    <a:pt x="76" y="598"/>
                    <a:pt x="74" y="598"/>
                    <a:pt x="72" y="598"/>
                  </a:cubicBezTo>
                  <a:cubicBezTo>
                    <a:pt x="70" y="598"/>
                    <a:pt x="70" y="597"/>
                    <a:pt x="69" y="597"/>
                  </a:cubicBezTo>
                  <a:cubicBezTo>
                    <a:pt x="68" y="596"/>
                    <a:pt x="68" y="599"/>
                    <a:pt x="68" y="599"/>
                  </a:cubicBezTo>
                  <a:cubicBezTo>
                    <a:pt x="68" y="600"/>
                    <a:pt x="66" y="600"/>
                    <a:pt x="66" y="598"/>
                  </a:cubicBezTo>
                  <a:cubicBezTo>
                    <a:pt x="66" y="597"/>
                    <a:pt x="64" y="598"/>
                    <a:pt x="64" y="597"/>
                  </a:cubicBezTo>
                  <a:cubicBezTo>
                    <a:pt x="63" y="597"/>
                    <a:pt x="61" y="598"/>
                    <a:pt x="60" y="598"/>
                  </a:cubicBezTo>
                  <a:cubicBezTo>
                    <a:pt x="59" y="598"/>
                    <a:pt x="57" y="598"/>
                    <a:pt x="57" y="597"/>
                  </a:cubicBezTo>
                  <a:cubicBezTo>
                    <a:pt x="56" y="596"/>
                    <a:pt x="57" y="594"/>
                    <a:pt x="57" y="594"/>
                  </a:cubicBezTo>
                  <a:cubicBezTo>
                    <a:pt x="58" y="594"/>
                    <a:pt x="58" y="594"/>
                    <a:pt x="58" y="594"/>
                  </a:cubicBezTo>
                  <a:cubicBezTo>
                    <a:pt x="57" y="593"/>
                    <a:pt x="55" y="592"/>
                    <a:pt x="54" y="591"/>
                  </a:cubicBezTo>
                  <a:cubicBezTo>
                    <a:pt x="54" y="591"/>
                    <a:pt x="53" y="591"/>
                    <a:pt x="53" y="592"/>
                  </a:cubicBezTo>
                  <a:cubicBezTo>
                    <a:pt x="52" y="592"/>
                    <a:pt x="52" y="593"/>
                    <a:pt x="52" y="594"/>
                  </a:cubicBezTo>
                  <a:cubicBezTo>
                    <a:pt x="52" y="594"/>
                    <a:pt x="52" y="594"/>
                    <a:pt x="50" y="594"/>
                  </a:cubicBezTo>
                  <a:cubicBezTo>
                    <a:pt x="49" y="593"/>
                    <a:pt x="48" y="593"/>
                    <a:pt x="46" y="592"/>
                  </a:cubicBezTo>
                  <a:cubicBezTo>
                    <a:pt x="45" y="591"/>
                    <a:pt x="44" y="592"/>
                    <a:pt x="43" y="592"/>
                  </a:cubicBezTo>
                  <a:cubicBezTo>
                    <a:pt x="42" y="592"/>
                    <a:pt x="42" y="594"/>
                    <a:pt x="42" y="594"/>
                  </a:cubicBezTo>
                  <a:cubicBezTo>
                    <a:pt x="41" y="594"/>
                    <a:pt x="40" y="594"/>
                    <a:pt x="38" y="593"/>
                  </a:cubicBezTo>
                  <a:cubicBezTo>
                    <a:pt x="37" y="592"/>
                    <a:pt x="37" y="592"/>
                    <a:pt x="35" y="592"/>
                  </a:cubicBezTo>
                  <a:cubicBezTo>
                    <a:pt x="34" y="592"/>
                    <a:pt x="34" y="592"/>
                    <a:pt x="34" y="592"/>
                  </a:cubicBezTo>
                  <a:cubicBezTo>
                    <a:pt x="34" y="592"/>
                    <a:pt x="34" y="592"/>
                    <a:pt x="34" y="591"/>
                  </a:cubicBezTo>
                  <a:cubicBezTo>
                    <a:pt x="33" y="590"/>
                    <a:pt x="32" y="589"/>
                    <a:pt x="32" y="587"/>
                  </a:cubicBezTo>
                  <a:cubicBezTo>
                    <a:pt x="32" y="586"/>
                    <a:pt x="30" y="587"/>
                    <a:pt x="29" y="587"/>
                  </a:cubicBezTo>
                  <a:cubicBezTo>
                    <a:pt x="28" y="587"/>
                    <a:pt x="26" y="586"/>
                    <a:pt x="26" y="585"/>
                  </a:cubicBezTo>
                  <a:cubicBezTo>
                    <a:pt x="25" y="584"/>
                    <a:pt x="24" y="584"/>
                    <a:pt x="22" y="584"/>
                  </a:cubicBezTo>
                  <a:cubicBezTo>
                    <a:pt x="21" y="584"/>
                    <a:pt x="21" y="582"/>
                    <a:pt x="20" y="582"/>
                  </a:cubicBezTo>
                  <a:cubicBezTo>
                    <a:pt x="19" y="582"/>
                    <a:pt x="20" y="580"/>
                    <a:pt x="20" y="578"/>
                  </a:cubicBezTo>
                  <a:cubicBezTo>
                    <a:pt x="20" y="577"/>
                    <a:pt x="21" y="577"/>
                    <a:pt x="22" y="577"/>
                  </a:cubicBezTo>
                  <a:cubicBezTo>
                    <a:pt x="22" y="576"/>
                    <a:pt x="19" y="574"/>
                    <a:pt x="18" y="573"/>
                  </a:cubicBezTo>
                  <a:cubicBezTo>
                    <a:pt x="17" y="572"/>
                    <a:pt x="18" y="572"/>
                    <a:pt x="18" y="571"/>
                  </a:cubicBezTo>
                  <a:cubicBezTo>
                    <a:pt x="18" y="570"/>
                    <a:pt x="15" y="569"/>
                    <a:pt x="14" y="569"/>
                  </a:cubicBezTo>
                  <a:cubicBezTo>
                    <a:pt x="13" y="569"/>
                    <a:pt x="12" y="567"/>
                    <a:pt x="13" y="566"/>
                  </a:cubicBezTo>
                  <a:cubicBezTo>
                    <a:pt x="14" y="565"/>
                    <a:pt x="15" y="564"/>
                    <a:pt x="15" y="563"/>
                  </a:cubicBezTo>
                  <a:cubicBezTo>
                    <a:pt x="14" y="562"/>
                    <a:pt x="14" y="563"/>
                    <a:pt x="12" y="563"/>
                  </a:cubicBezTo>
                  <a:cubicBezTo>
                    <a:pt x="11" y="563"/>
                    <a:pt x="11" y="562"/>
                    <a:pt x="12" y="561"/>
                  </a:cubicBezTo>
                  <a:cubicBezTo>
                    <a:pt x="13" y="560"/>
                    <a:pt x="13" y="560"/>
                    <a:pt x="15" y="560"/>
                  </a:cubicBezTo>
                  <a:cubicBezTo>
                    <a:pt x="17" y="560"/>
                    <a:pt x="16" y="559"/>
                    <a:pt x="16" y="558"/>
                  </a:cubicBezTo>
                  <a:cubicBezTo>
                    <a:pt x="17" y="558"/>
                    <a:pt x="17" y="558"/>
                    <a:pt x="19" y="557"/>
                  </a:cubicBezTo>
                  <a:cubicBezTo>
                    <a:pt x="20" y="557"/>
                    <a:pt x="20" y="558"/>
                    <a:pt x="21" y="558"/>
                  </a:cubicBezTo>
                  <a:cubicBezTo>
                    <a:pt x="23" y="557"/>
                    <a:pt x="23" y="556"/>
                    <a:pt x="24" y="555"/>
                  </a:cubicBezTo>
                  <a:cubicBezTo>
                    <a:pt x="25" y="554"/>
                    <a:pt x="26" y="554"/>
                    <a:pt x="26" y="553"/>
                  </a:cubicBezTo>
                  <a:cubicBezTo>
                    <a:pt x="26" y="553"/>
                    <a:pt x="26" y="551"/>
                    <a:pt x="26" y="550"/>
                  </a:cubicBezTo>
                  <a:cubicBezTo>
                    <a:pt x="25" y="549"/>
                    <a:pt x="26" y="548"/>
                    <a:pt x="26" y="547"/>
                  </a:cubicBezTo>
                  <a:cubicBezTo>
                    <a:pt x="26" y="546"/>
                    <a:pt x="28" y="545"/>
                    <a:pt x="28" y="546"/>
                  </a:cubicBezTo>
                  <a:cubicBezTo>
                    <a:pt x="29" y="546"/>
                    <a:pt x="30" y="548"/>
                    <a:pt x="31" y="548"/>
                  </a:cubicBezTo>
                  <a:cubicBezTo>
                    <a:pt x="31" y="548"/>
                    <a:pt x="32" y="548"/>
                    <a:pt x="33" y="547"/>
                  </a:cubicBezTo>
                  <a:cubicBezTo>
                    <a:pt x="33" y="546"/>
                    <a:pt x="34" y="545"/>
                    <a:pt x="33" y="545"/>
                  </a:cubicBezTo>
                  <a:cubicBezTo>
                    <a:pt x="33" y="544"/>
                    <a:pt x="33" y="542"/>
                    <a:pt x="32" y="541"/>
                  </a:cubicBezTo>
                  <a:cubicBezTo>
                    <a:pt x="32" y="541"/>
                    <a:pt x="31" y="540"/>
                    <a:pt x="31" y="539"/>
                  </a:cubicBezTo>
                  <a:cubicBezTo>
                    <a:pt x="31" y="538"/>
                    <a:pt x="31" y="537"/>
                    <a:pt x="33" y="535"/>
                  </a:cubicBezTo>
                  <a:cubicBezTo>
                    <a:pt x="34" y="534"/>
                    <a:pt x="32" y="534"/>
                    <a:pt x="31" y="534"/>
                  </a:cubicBezTo>
                  <a:cubicBezTo>
                    <a:pt x="30" y="533"/>
                    <a:pt x="31" y="532"/>
                    <a:pt x="32" y="531"/>
                  </a:cubicBezTo>
                  <a:cubicBezTo>
                    <a:pt x="33" y="529"/>
                    <a:pt x="32" y="530"/>
                    <a:pt x="30" y="529"/>
                  </a:cubicBezTo>
                  <a:cubicBezTo>
                    <a:pt x="29" y="529"/>
                    <a:pt x="30" y="527"/>
                    <a:pt x="30" y="526"/>
                  </a:cubicBezTo>
                  <a:cubicBezTo>
                    <a:pt x="30" y="525"/>
                    <a:pt x="30" y="524"/>
                    <a:pt x="30" y="522"/>
                  </a:cubicBezTo>
                  <a:cubicBezTo>
                    <a:pt x="30" y="521"/>
                    <a:pt x="31" y="521"/>
                    <a:pt x="32" y="521"/>
                  </a:cubicBezTo>
                  <a:cubicBezTo>
                    <a:pt x="33" y="520"/>
                    <a:pt x="33" y="520"/>
                    <a:pt x="33" y="519"/>
                  </a:cubicBezTo>
                  <a:cubicBezTo>
                    <a:pt x="34" y="518"/>
                    <a:pt x="35" y="515"/>
                    <a:pt x="36" y="513"/>
                  </a:cubicBezTo>
                  <a:cubicBezTo>
                    <a:pt x="37" y="510"/>
                    <a:pt x="38" y="509"/>
                    <a:pt x="38" y="508"/>
                  </a:cubicBezTo>
                  <a:cubicBezTo>
                    <a:pt x="38" y="507"/>
                    <a:pt x="38" y="506"/>
                    <a:pt x="38" y="504"/>
                  </a:cubicBezTo>
                  <a:cubicBezTo>
                    <a:pt x="39" y="502"/>
                    <a:pt x="39" y="502"/>
                    <a:pt x="40" y="503"/>
                  </a:cubicBezTo>
                  <a:cubicBezTo>
                    <a:pt x="41" y="503"/>
                    <a:pt x="41" y="503"/>
                    <a:pt x="41" y="502"/>
                  </a:cubicBezTo>
                  <a:cubicBezTo>
                    <a:pt x="41" y="501"/>
                    <a:pt x="41" y="499"/>
                    <a:pt x="41" y="498"/>
                  </a:cubicBezTo>
                  <a:cubicBezTo>
                    <a:pt x="42" y="497"/>
                    <a:pt x="43" y="496"/>
                    <a:pt x="44" y="495"/>
                  </a:cubicBezTo>
                  <a:cubicBezTo>
                    <a:pt x="45" y="494"/>
                    <a:pt x="45" y="494"/>
                    <a:pt x="45" y="492"/>
                  </a:cubicBezTo>
                  <a:cubicBezTo>
                    <a:pt x="45" y="489"/>
                    <a:pt x="49" y="486"/>
                    <a:pt x="49" y="483"/>
                  </a:cubicBezTo>
                  <a:cubicBezTo>
                    <a:pt x="50" y="481"/>
                    <a:pt x="50" y="480"/>
                    <a:pt x="51" y="479"/>
                  </a:cubicBezTo>
                  <a:cubicBezTo>
                    <a:pt x="51" y="478"/>
                    <a:pt x="51" y="478"/>
                    <a:pt x="50" y="477"/>
                  </a:cubicBezTo>
                  <a:cubicBezTo>
                    <a:pt x="49" y="476"/>
                    <a:pt x="50" y="476"/>
                    <a:pt x="51" y="475"/>
                  </a:cubicBezTo>
                  <a:cubicBezTo>
                    <a:pt x="52" y="474"/>
                    <a:pt x="51" y="472"/>
                    <a:pt x="51" y="471"/>
                  </a:cubicBezTo>
                  <a:cubicBezTo>
                    <a:pt x="50" y="469"/>
                    <a:pt x="47" y="468"/>
                    <a:pt x="45" y="468"/>
                  </a:cubicBezTo>
                  <a:cubicBezTo>
                    <a:pt x="44" y="468"/>
                    <a:pt x="43" y="469"/>
                    <a:pt x="42" y="469"/>
                  </a:cubicBezTo>
                  <a:cubicBezTo>
                    <a:pt x="41" y="469"/>
                    <a:pt x="40" y="469"/>
                    <a:pt x="41" y="468"/>
                  </a:cubicBezTo>
                  <a:cubicBezTo>
                    <a:pt x="41" y="467"/>
                    <a:pt x="42" y="467"/>
                    <a:pt x="44" y="465"/>
                  </a:cubicBezTo>
                  <a:cubicBezTo>
                    <a:pt x="45" y="464"/>
                    <a:pt x="43" y="462"/>
                    <a:pt x="42" y="461"/>
                  </a:cubicBezTo>
                  <a:cubicBezTo>
                    <a:pt x="41" y="461"/>
                    <a:pt x="41" y="460"/>
                    <a:pt x="40" y="460"/>
                  </a:cubicBezTo>
                  <a:cubicBezTo>
                    <a:pt x="39" y="460"/>
                    <a:pt x="38" y="460"/>
                    <a:pt x="38" y="458"/>
                  </a:cubicBezTo>
                  <a:cubicBezTo>
                    <a:pt x="37" y="456"/>
                    <a:pt x="39" y="456"/>
                    <a:pt x="38" y="454"/>
                  </a:cubicBezTo>
                  <a:cubicBezTo>
                    <a:pt x="37" y="453"/>
                    <a:pt x="36" y="451"/>
                    <a:pt x="35" y="451"/>
                  </a:cubicBezTo>
                  <a:cubicBezTo>
                    <a:pt x="34" y="451"/>
                    <a:pt x="34" y="449"/>
                    <a:pt x="33" y="448"/>
                  </a:cubicBezTo>
                  <a:cubicBezTo>
                    <a:pt x="33" y="447"/>
                    <a:pt x="31" y="445"/>
                    <a:pt x="30" y="445"/>
                  </a:cubicBezTo>
                  <a:cubicBezTo>
                    <a:pt x="29" y="445"/>
                    <a:pt x="30" y="443"/>
                    <a:pt x="30" y="441"/>
                  </a:cubicBezTo>
                  <a:cubicBezTo>
                    <a:pt x="30" y="440"/>
                    <a:pt x="29" y="439"/>
                    <a:pt x="28" y="438"/>
                  </a:cubicBezTo>
                  <a:cubicBezTo>
                    <a:pt x="28" y="438"/>
                    <a:pt x="26" y="436"/>
                    <a:pt x="25" y="435"/>
                  </a:cubicBezTo>
                  <a:cubicBezTo>
                    <a:pt x="24" y="434"/>
                    <a:pt x="25" y="432"/>
                    <a:pt x="26" y="431"/>
                  </a:cubicBezTo>
                  <a:cubicBezTo>
                    <a:pt x="26" y="430"/>
                    <a:pt x="26" y="430"/>
                    <a:pt x="24" y="430"/>
                  </a:cubicBezTo>
                  <a:cubicBezTo>
                    <a:pt x="23" y="430"/>
                    <a:pt x="22" y="430"/>
                    <a:pt x="20" y="430"/>
                  </a:cubicBezTo>
                  <a:cubicBezTo>
                    <a:pt x="18" y="430"/>
                    <a:pt x="17" y="430"/>
                    <a:pt x="18" y="429"/>
                  </a:cubicBezTo>
                  <a:cubicBezTo>
                    <a:pt x="20" y="427"/>
                    <a:pt x="14" y="426"/>
                    <a:pt x="14" y="426"/>
                  </a:cubicBezTo>
                  <a:cubicBezTo>
                    <a:pt x="13" y="425"/>
                    <a:pt x="11" y="425"/>
                    <a:pt x="10" y="425"/>
                  </a:cubicBezTo>
                  <a:cubicBezTo>
                    <a:pt x="9" y="425"/>
                    <a:pt x="6" y="424"/>
                    <a:pt x="5" y="423"/>
                  </a:cubicBezTo>
                  <a:cubicBezTo>
                    <a:pt x="4" y="422"/>
                    <a:pt x="4" y="419"/>
                    <a:pt x="5" y="418"/>
                  </a:cubicBezTo>
                  <a:cubicBezTo>
                    <a:pt x="5" y="416"/>
                    <a:pt x="6" y="416"/>
                    <a:pt x="5" y="415"/>
                  </a:cubicBezTo>
                  <a:cubicBezTo>
                    <a:pt x="3" y="414"/>
                    <a:pt x="2" y="414"/>
                    <a:pt x="2" y="413"/>
                  </a:cubicBezTo>
                  <a:cubicBezTo>
                    <a:pt x="2" y="412"/>
                    <a:pt x="3" y="409"/>
                    <a:pt x="3" y="409"/>
                  </a:cubicBezTo>
                  <a:cubicBezTo>
                    <a:pt x="4" y="408"/>
                    <a:pt x="5" y="408"/>
                    <a:pt x="5" y="407"/>
                  </a:cubicBezTo>
                  <a:cubicBezTo>
                    <a:pt x="5" y="406"/>
                    <a:pt x="6" y="406"/>
                    <a:pt x="6" y="405"/>
                  </a:cubicBezTo>
                  <a:cubicBezTo>
                    <a:pt x="6" y="405"/>
                    <a:pt x="4" y="403"/>
                    <a:pt x="4" y="402"/>
                  </a:cubicBezTo>
                  <a:cubicBezTo>
                    <a:pt x="3" y="402"/>
                    <a:pt x="3" y="400"/>
                    <a:pt x="3" y="398"/>
                  </a:cubicBezTo>
                  <a:cubicBezTo>
                    <a:pt x="3" y="397"/>
                    <a:pt x="4" y="396"/>
                    <a:pt x="5" y="395"/>
                  </a:cubicBezTo>
                  <a:cubicBezTo>
                    <a:pt x="6" y="394"/>
                    <a:pt x="7" y="393"/>
                    <a:pt x="6" y="392"/>
                  </a:cubicBezTo>
                  <a:cubicBezTo>
                    <a:pt x="6" y="391"/>
                    <a:pt x="5" y="391"/>
                    <a:pt x="6" y="389"/>
                  </a:cubicBezTo>
                  <a:cubicBezTo>
                    <a:pt x="7" y="387"/>
                    <a:pt x="9" y="387"/>
                    <a:pt x="10" y="387"/>
                  </a:cubicBezTo>
                  <a:cubicBezTo>
                    <a:pt x="11" y="387"/>
                    <a:pt x="12" y="388"/>
                    <a:pt x="13" y="387"/>
                  </a:cubicBezTo>
                  <a:cubicBezTo>
                    <a:pt x="14" y="385"/>
                    <a:pt x="13" y="384"/>
                    <a:pt x="12" y="383"/>
                  </a:cubicBezTo>
                  <a:cubicBezTo>
                    <a:pt x="12" y="381"/>
                    <a:pt x="13" y="381"/>
                    <a:pt x="14" y="382"/>
                  </a:cubicBezTo>
                  <a:cubicBezTo>
                    <a:pt x="14" y="382"/>
                    <a:pt x="15" y="382"/>
                    <a:pt x="16" y="382"/>
                  </a:cubicBezTo>
                  <a:cubicBezTo>
                    <a:pt x="17" y="382"/>
                    <a:pt x="17" y="382"/>
                    <a:pt x="17" y="381"/>
                  </a:cubicBezTo>
                  <a:cubicBezTo>
                    <a:pt x="17" y="380"/>
                    <a:pt x="17" y="379"/>
                    <a:pt x="18" y="378"/>
                  </a:cubicBezTo>
                  <a:cubicBezTo>
                    <a:pt x="18" y="377"/>
                    <a:pt x="19" y="377"/>
                    <a:pt x="20" y="377"/>
                  </a:cubicBezTo>
                  <a:cubicBezTo>
                    <a:pt x="20" y="377"/>
                    <a:pt x="21" y="376"/>
                    <a:pt x="20" y="374"/>
                  </a:cubicBezTo>
                  <a:cubicBezTo>
                    <a:pt x="20" y="373"/>
                    <a:pt x="22" y="372"/>
                    <a:pt x="22" y="371"/>
                  </a:cubicBezTo>
                  <a:cubicBezTo>
                    <a:pt x="22" y="370"/>
                    <a:pt x="19" y="369"/>
                    <a:pt x="18" y="368"/>
                  </a:cubicBezTo>
                  <a:cubicBezTo>
                    <a:pt x="17" y="368"/>
                    <a:pt x="16" y="367"/>
                    <a:pt x="16" y="364"/>
                  </a:cubicBezTo>
                  <a:cubicBezTo>
                    <a:pt x="15" y="362"/>
                    <a:pt x="15" y="360"/>
                    <a:pt x="14" y="359"/>
                  </a:cubicBezTo>
                  <a:cubicBezTo>
                    <a:pt x="14" y="358"/>
                    <a:pt x="14" y="356"/>
                    <a:pt x="15" y="356"/>
                  </a:cubicBezTo>
                  <a:cubicBezTo>
                    <a:pt x="17" y="356"/>
                    <a:pt x="18" y="356"/>
                    <a:pt x="18" y="355"/>
                  </a:cubicBezTo>
                  <a:cubicBezTo>
                    <a:pt x="18" y="354"/>
                    <a:pt x="18" y="354"/>
                    <a:pt x="19" y="353"/>
                  </a:cubicBezTo>
                  <a:cubicBezTo>
                    <a:pt x="20" y="352"/>
                    <a:pt x="21" y="351"/>
                    <a:pt x="21" y="350"/>
                  </a:cubicBezTo>
                  <a:cubicBezTo>
                    <a:pt x="22" y="348"/>
                    <a:pt x="22" y="348"/>
                    <a:pt x="24" y="349"/>
                  </a:cubicBezTo>
                  <a:cubicBezTo>
                    <a:pt x="25" y="349"/>
                    <a:pt x="25" y="347"/>
                    <a:pt x="25" y="347"/>
                  </a:cubicBezTo>
                  <a:cubicBezTo>
                    <a:pt x="26" y="346"/>
                    <a:pt x="27" y="346"/>
                    <a:pt x="28" y="346"/>
                  </a:cubicBezTo>
                  <a:cubicBezTo>
                    <a:pt x="29" y="346"/>
                    <a:pt x="29" y="345"/>
                    <a:pt x="29" y="344"/>
                  </a:cubicBezTo>
                  <a:cubicBezTo>
                    <a:pt x="29" y="343"/>
                    <a:pt x="31" y="343"/>
                    <a:pt x="32" y="342"/>
                  </a:cubicBezTo>
                  <a:cubicBezTo>
                    <a:pt x="33" y="342"/>
                    <a:pt x="33" y="342"/>
                    <a:pt x="33" y="343"/>
                  </a:cubicBezTo>
                  <a:cubicBezTo>
                    <a:pt x="33" y="344"/>
                    <a:pt x="33" y="345"/>
                    <a:pt x="35" y="345"/>
                  </a:cubicBezTo>
                  <a:cubicBezTo>
                    <a:pt x="37" y="345"/>
                    <a:pt x="37" y="347"/>
                    <a:pt x="38" y="348"/>
                  </a:cubicBezTo>
                  <a:cubicBezTo>
                    <a:pt x="39" y="349"/>
                    <a:pt x="40" y="348"/>
                    <a:pt x="41" y="348"/>
                  </a:cubicBezTo>
                  <a:cubicBezTo>
                    <a:pt x="42" y="347"/>
                    <a:pt x="42" y="347"/>
                    <a:pt x="43" y="348"/>
                  </a:cubicBezTo>
                  <a:cubicBezTo>
                    <a:pt x="44" y="349"/>
                    <a:pt x="44" y="348"/>
                    <a:pt x="45" y="347"/>
                  </a:cubicBezTo>
                  <a:cubicBezTo>
                    <a:pt x="45" y="346"/>
                    <a:pt x="46" y="346"/>
                    <a:pt x="47" y="346"/>
                  </a:cubicBezTo>
                  <a:cubicBezTo>
                    <a:pt x="49" y="345"/>
                    <a:pt x="50" y="345"/>
                    <a:pt x="52" y="345"/>
                  </a:cubicBezTo>
                  <a:cubicBezTo>
                    <a:pt x="53" y="345"/>
                    <a:pt x="53" y="344"/>
                    <a:pt x="54" y="344"/>
                  </a:cubicBezTo>
                  <a:cubicBezTo>
                    <a:pt x="54" y="343"/>
                    <a:pt x="55" y="342"/>
                    <a:pt x="54" y="340"/>
                  </a:cubicBezTo>
                  <a:cubicBezTo>
                    <a:pt x="54" y="338"/>
                    <a:pt x="55" y="338"/>
                    <a:pt x="55" y="336"/>
                  </a:cubicBezTo>
                  <a:cubicBezTo>
                    <a:pt x="56" y="335"/>
                    <a:pt x="57" y="335"/>
                    <a:pt x="59" y="335"/>
                  </a:cubicBezTo>
                  <a:cubicBezTo>
                    <a:pt x="61" y="335"/>
                    <a:pt x="61" y="334"/>
                    <a:pt x="61" y="332"/>
                  </a:cubicBezTo>
                  <a:cubicBezTo>
                    <a:pt x="61" y="330"/>
                    <a:pt x="60" y="331"/>
                    <a:pt x="59" y="331"/>
                  </a:cubicBezTo>
                  <a:cubicBezTo>
                    <a:pt x="58" y="330"/>
                    <a:pt x="57" y="330"/>
                    <a:pt x="57" y="329"/>
                  </a:cubicBezTo>
                  <a:cubicBezTo>
                    <a:pt x="58" y="329"/>
                    <a:pt x="58" y="328"/>
                    <a:pt x="58" y="327"/>
                  </a:cubicBezTo>
                  <a:cubicBezTo>
                    <a:pt x="57" y="326"/>
                    <a:pt x="57" y="324"/>
                    <a:pt x="58" y="323"/>
                  </a:cubicBezTo>
                  <a:cubicBezTo>
                    <a:pt x="58" y="321"/>
                    <a:pt x="59" y="321"/>
                    <a:pt x="60" y="320"/>
                  </a:cubicBezTo>
                  <a:cubicBezTo>
                    <a:pt x="61" y="319"/>
                    <a:pt x="59" y="318"/>
                    <a:pt x="59" y="317"/>
                  </a:cubicBezTo>
                  <a:cubicBezTo>
                    <a:pt x="59" y="316"/>
                    <a:pt x="59" y="314"/>
                    <a:pt x="60" y="313"/>
                  </a:cubicBezTo>
                  <a:cubicBezTo>
                    <a:pt x="61" y="311"/>
                    <a:pt x="61" y="310"/>
                    <a:pt x="61" y="309"/>
                  </a:cubicBezTo>
                  <a:cubicBezTo>
                    <a:pt x="61" y="308"/>
                    <a:pt x="63" y="307"/>
                    <a:pt x="63" y="305"/>
                  </a:cubicBezTo>
                  <a:cubicBezTo>
                    <a:pt x="63" y="304"/>
                    <a:pt x="63" y="304"/>
                    <a:pt x="64" y="303"/>
                  </a:cubicBezTo>
                  <a:cubicBezTo>
                    <a:pt x="64" y="302"/>
                    <a:pt x="65" y="299"/>
                    <a:pt x="64" y="298"/>
                  </a:cubicBezTo>
                  <a:cubicBezTo>
                    <a:pt x="63" y="298"/>
                    <a:pt x="62" y="300"/>
                    <a:pt x="61" y="300"/>
                  </a:cubicBezTo>
                  <a:cubicBezTo>
                    <a:pt x="61" y="300"/>
                    <a:pt x="60" y="298"/>
                    <a:pt x="60" y="297"/>
                  </a:cubicBezTo>
                  <a:cubicBezTo>
                    <a:pt x="60" y="296"/>
                    <a:pt x="58" y="296"/>
                    <a:pt x="57" y="296"/>
                  </a:cubicBezTo>
                  <a:cubicBezTo>
                    <a:pt x="55" y="296"/>
                    <a:pt x="55" y="296"/>
                    <a:pt x="54" y="295"/>
                  </a:cubicBezTo>
                  <a:cubicBezTo>
                    <a:pt x="53" y="294"/>
                    <a:pt x="52" y="291"/>
                    <a:pt x="52" y="289"/>
                  </a:cubicBezTo>
                  <a:cubicBezTo>
                    <a:pt x="52" y="288"/>
                    <a:pt x="52" y="285"/>
                    <a:pt x="52" y="283"/>
                  </a:cubicBezTo>
                  <a:cubicBezTo>
                    <a:pt x="52" y="282"/>
                    <a:pt x="51" y="280"/>
                    <a:pt x="51" y="279"/>
                  </a:cubicBezTo>
                  <a:cubicBezTo>
                    <a:pt x="50" y="278"/>
                    <a:pt x="50" y="278"/>
                    <a:pt x="51" y="277"/>
                  </a:cubicBezTo>
                  <a:cubicBezTo>
                    <a:pt x="51" y="277"/>
                    <a:pt x="51" y="275"/>
                    <a:pt x="50" y="274"/>
                  </a:cubicBezTo>
                  <a:cubicBezTo>
                    <a:pt x="50" y="273"/>
                    <a:pt x="45" y="275"/>
                    <a:pt x="44" y="275"/>
                  </a:cubicBezTo>
                  <a:cubicBezTo>
                    <a:pt x="43" y="275"/>
                    <a:pt x="42" y="275"/>
                    <a:pt x="42" y="274"/>
                  </a:cubicBezTo>
                  <a:cubicBezTo>
                    <a:pt x="42" y="274"/>
                    <a:pt x="40" y="275"/>
                    <a:pt x="39" y="275"/>
                  </a:cubicBezTo>
                  <a:cubicBezTo>
                    <a:pt x="38" y="276"/>
                    <a:pt x="37" y="275"/>
                    <a:pt x="37" y="275"/>
                  </a:cubicBezTo>
                  <a:cubicBezTo>
                    <a:pt x="36" y="274"/>
                    <a:pt x="37" y="273"/>
                    <a:pt x="38" y="273"/>
                  </a:cubicBezTo>
                  <a:cubicBezTo>
                    <a:pt x="38" y="272"/>
                    <a:pt x="39" y="271"/>
                    <a:pt x="38" y="271"/>
                  </a:cubicBezTo>
                  <a:cubicBezTo>
                    <a:pt x="36" y="271"/>
                    <a:pt x="37" y="271"/>
                    <a:pt x="35" y="272"/>
                  </a:cubicBezTo>
                  <a:cubicBezTo>
                    <a:pt x="33" y="273"/>
                    <a:pt x="30" y="272"/>
                    <a:pt x="29" y="272"/>
                  </a:cubicBezTo>
                  <a:cubicBezTo>
                    <a:pt x="28" y="271"/>
                    <a:pt x="25" y="271"/>
                    <a:pt x="25" y="271"/>
                  </a:cubicBezTo>
                  <a:cubicBezTo>
                    <a:pt x="25" y="271"/>
                    <a:pt x="24" y="267"/>
                    <a:pt x="24" y="266"/>
                  </a:cubicBezTo>
                  <a:cubicBezTo>
                    <a:pt x="24" y="265"/>
                    <a:pt x="22" y="265"/>
                    <a:pt x="20" y="265"/>
                  </a:cubicBezTo>
                  <a:cubicBezTo>
                    <a:pt x="19" y="264"/>
                    <a:pt x="16" y="265"/>
                    <a:pt x="16" y="264"/>
                  </a:cubicBezTo>
                  <a:cubicBezTo>
                    <a:pt x="15" y="263"/>
                    <a:pt x="16" y="263"/>
                    <a:pt x="17" y="263"/>
                  </a:cubicBezTo>
                  <a:cubicBezTo>
                    <a:pt x="19" y="262"/>
                    <a:pt x="19" y="262"/>
                    <a:pt x="19" y="260"/>
                  </a:cubicBezTo>
                  <a:cubicBezTo>
                    <a:pt x="19" y="259"/>
                    <a:pt x="19" y="257"/>
                    <a:pt x="19" y="256"/>
                  </a:cubicBezTo>
                  <a:cubicBezTo>
                    <a:pt x="19" y="254"/>
                    <a:pt x="20" y="255"/>
                    <a:pt x="22" y="255"/>
                  </a:cubicBezTo>
                  <a:cubicBezTo>
                    <a:pt x="23" y="256"/>
                    <a:pt x="23" y="257"/>
                    <a:pt x="23" y="258"/>
                  </a:cubicBezTo>
                  <a:cubicBezTo>
                    <a:pt x="24" y="259"/>
                    <a:pt x="24" y="259"/>
                    <a:pt x="25" y="259"/>
                  </a:cubicBezTo>
                  <a:cubicBezTo>
                    <a:pt x="26" y="258"/>
                    <a:pt x="27" y="258"/>
                    <a:pt x="27" y="257"/>
                  </a:cubicBezTo>
                  <a:cubicBezTo>
                    <a:pt x="27" y="257"/>
                    <a:pt x="27" y="256"/>
                    <a:pt x="27" y="255"/>
                  </a:cubicBezTo>
                  <a:cubicBezTo>
                    <a:pt x="28" y="254"/>
                    <a:pt x="26" y="252"/>
                    <a:pt x="26" y="250"/>
                  </a:cubicBezTo>
                  <a:cubicBezTo>
                    <a:pt x="25" y="248"/>
                    <a:pt x="25" y="248"/>
                    <a:pt x="26" y="247"/>
                  </a:cubicBezTo>
                  <a:cubicBezTo>
                    <a:pt x="27" y="247"/>
                    <a:pt x="27" y="247"/>
                    <a:pt x="29" y="248"/>
                  </a:cubicBezTo>
                  <a:cubicBezTo>
                    <a:pt x="30" y="248"/>
                    <a:pt x="30" y="248"/>
                    <a:pt x="31" y="247"/>
                  </a:cubicBezTo>
                  <a:cubicBezTo>
                    <a:pt x="32" y="247"/>
                    <a:pt x="32" y="247"/>
                    <a:pt x="34" y="246"/>
                  </a:cubicBezTo>
                  <a:cubicBezTo>
                    <a:pt x="36" y="246"/>
                    <a:pt x="35" y="245"/>
                    <a:pt x="36" y="244"/>
                  </a:cubicBezTo>
                  <a:cubicBezTo>
                    <a:pt x="36" y="242"/>
                    <a:pt x="37" y="243"/>
                    <a:pt x="38" y="243"/>
                  </a:cubicBezTo>
                  <a:cubicBezTo>
                    <a:pt x="39" y="242"/>
                    <a:pt x="41" y="242"/>
                    <a:pt x="42" y="241"/>
                  </a:cubicBezTo>
                  <a:cubicBezTo>
                    <a:pt x="44" y="240"/>
                    <a:pt x="44" y="240"/>
                    <a:pt x="46" y="240"/>
                  </a:cubicBezTo>
                  <a:cubicBezTo>
                    <a:pt x="48" y="240"/>
                    <a:pt x="48" y="240"/>
                    <a:pt x="50" y="239"/>
                  </a:cubicBezTo>
                  <a:cubicBezTo>
                    <a:pt x="51" y="238"/>
                    <a:pt x="52" y="237"/>
                    <a:pt x="53" y="236"/>
                  </a:cubicBezTo>
                  <a:cubicBezTo>
                    <a:pt x="53" y="236"/>
                    <a:pt x="55" y="233"/>
                    <a:pt x="55" y="231"/>
                  </a:cubicBezTo>
                  <a:cubicBezTo>
                    <a:pt x="55" y="229"/>
                    <a:pt x="53" y="230"/>
                    <a:pt x="52" y="230"/>
                  </a:cubicBezTo>
                  <a:cubicBezTo>
                    <a:pt x="51" y="230"/>
                    <a:pt x="51" y="230"/>
                    <a:pt x="50" y="229"/>
                  </a:cubicBezTo>
                  <a:cubicBezTo>
                    <a:pt x="50" y="229"/>
                    <a:pt x="49" y="228"/>
                    <a:pt x="48" y="229"/>
                  </a:cubicBezTo>
                  <a:cubicBezTo>
                    <a:pt x="46" y="229"/>
                    <a:pt x="46" y="231"/>
                    <a:pt x="45" y="230"/>
                  </a:cubicBezTo>
                  <a:cubicBezTo>
                    <a:pt x="44" y="230"/>
                    <a:pt x="42" y="230"/>
                    <a:pt x="40" y="230"/>
                  </a:cubicBezTo>
                  <a:cubicBezTo>
                    <a:pt x="39" y="230"/>
                    <a:pt x="39" y="227"/>
                    <a:pt x="38" y="226"/>
                  </a:cubicBezTo>
                  <a:cubicBezTo>
                    <a:pt x="38" y="225"/>
                    <a:pt x="38" y="225"/>
                    <a:pt x="38" y="224"/>
                  </a:cubicBezTo>
                  <a:cubicBezTo>
                    <a:pt x="38" y="222"/>
                    <a:pt x="37" y="222"/>
                    <a:pt x="37" y="222"/>
                  </a:cubicBezTo>
                  <a:cubicBezTo>
                    <a:pt x="36" y="221"/>
                    <a:pt x="36" y="220"/>
                    <a:pt x="36" y="219"/>
                  </a:cubicBezTo>
                  <a:cubicBezTo>
                    <a:pt x="37" y="217"/>
                    <a:pt x="37" y="217"/>
                    <a:pt x="37" y="215"/>
                  </a:cubicBezTo>
                  <a:cubicBezTo>
                    <a:pt x="37" y="213"/>
                    <a:pt x="36" y="214"/>
                    <a:pt x="36" y="213"/>
                  </a:cubicBezTo>
                  <a:cubicBezTo>
                    <a:pt x="35" y="213"/>
                    <a:pt x="36" y="211"/>
                    <a:pt x="36" y="210"/>
                  </a:cubicBezTo>
                  <a:cubicBezTo>
                    <a:pt x="35" y="208"/>
                    <a:pt x="34" y="209"/>
                    <a:pt x="33" y="209"/>
                  </a:cubicBezTo>
                  <a:cubicBezTo>
                    <a:pt x="32" y="209"/>
                    <a:pt x="30" y="208"/>
                    <a:pt x="31" y="206"/>
                  </a:cubicBezTo>
                  <a:cubicBezTo>
                    <a:pt x="31" y="205"/>
                    <a:pt x="29" y="204"/>
                    <a:pt x="28" y="203"/>
                  </a:cubicBezTo>
                  <a:cubicBezTo>
                    <a:pt x="27" y="201"/>
                    <a:pt x="27" y="200"/>
                    <a:pt x="26" y="200"/>
                  </a:cubicBezTo>
                  <a:cubicBezTo>
                    <a:pt x="26" y="199"/>
                    <a:pt x="25" y="199"/>
                    <a:pt x="24" y="198"/>
                  </a:cubicBezTo>
                  <a:cubicBezTo>
                    <a:pt x="24" y="198"/>
                    <a:pt x="24" y="198"/>
                    <a:pt x="24" y="198"/>
                  </a:cubicBezTo>
                  <a:cubicBezTo>
                    <a:pt x="24" y="197"/>
                    <a:pt x="23" y="197"/>
                    <a:pt x="23" y="197"/>
                  </a:cubicBezTo>
                  <a:cubicBezTo>
                    <a:pt x="22" y="196"/>
                    <a:pt x="22" y="195"/>
                    <a:pt x="22" y="194"/>
                  </a:cubicBezTo>
                  <a:cubicBezTo>
                    <a:pt x="22" y="193"/>
                    <a:pt x="21" y="193"/>
                    <a:pt x="21" y="193"/>
                  </a:cubicBezTo>
                  <a:cubicBezTo>
                    <a:pt x="20" y="193"/>
                    <a:pt x="19" y="192"/>
                    <a:pt x="18" y="191"/>
                  </a:cubicBezTo>
                  <a:cubicBezTo>
                    <a:pt x="18" y="189"/>
                    <a:pt x="18" y="189"/>
                    <a:pt x="19" y="188"/>
                  </a:cubicBezTo>
                  <a:cubicBezTo>
                    <a:pt x="20" y="188"/>
                    <a:pt x="18" y="186"/>
                    <a:pt x="17" y="185"/>
                  </a:cubicBezTo>
                  <a:cubicBezTo>
                    <a:pt x="17" y="183"/>
                    <a:pt x="16" y="183"/>
                    <a:pt x="17" y="182"/>
                  </a:cubicBezTo>
                  <a:cubicBezTo>
                    <a:pt x="18" y="180"/>
                    <a:pt x="16" y="181"/>
                    <a:pt x="15" y="181"/>
                  </a:cubicBezTo>
                  <a:cubicBezTo>
                    <a:pt x="14" y="181"/>
                    <a:pt x="13" y="181"/>
                    <a:pt x="12" y="180"/>
                  </a:cubicBezTo>
                  <a:cubicBezTo>
                    <a:pt x="11" y="180"/>
                    <a:pt x="12" y="177"/>
                    <a:pt x="12" y="176"/>
                  </a:cubicBezTo>
                  <a:cubicBezTo>
                    <a:pt x="12" y="175"/>
                    <a:pt x="9" y="175"/>
                    <a:pt x="8" y="174"/>
                  </a:cubicBezTo>
                  <a:cubicBezTo>
                    <a:pt x="6" y="172"/>
                    <a:pt x="5" y="171"/>
                    <a:pt x="4" y="170"/>
                  </a:cubicBezTo>
                  <a:cubicBezTo>
                    <a:pt x="3" y="169"/>
                    <a:pt x="2" y="169"/>
                    <a:pt x="1" y="168"/>
                  </a:cubicBezTo>
                  <a:cubicBezTo>
                    <a:pt x="0" y="167"/>
                    <a:pt x="1" y="167"/>
                    <a:pt x="1" y="167"/>
                  </a:cubicBezTo>
                  <a:cubicBezTo>
                    <a:pt x="2" y="166"/>
                    <a:pt x="3" y="166"/>
                    <a:pt x="4" y="165"/>
                  </a:cubicBezTo>
                  <a:cubicBezTo>
                    <a:pt x="5" y="164"/>
                    <a:pt x="4" y="164"/>
                    <a:pt x="5" y="164"/>
                  </a:cubicBezTo>
                  <a:cubicBezTo>
                    <a:pt x="6" y="163"/>
                    <a:pt x="5" y="163"/>
                    <a:pt x="5" y="161"/>
                  </a:cubicBezTo>
                  <a:cubicBezTo>
                    <a:pt x="5" y="160"/>
                    <a:pt x="5" y="160"/>
                    <a:pt x="7" y="160"/>
                  </a:cubicBezTo>
                  <a:cubicBezTo>
                    <a:pt x="8" y="160"/>
                    <a:pt x="8" y="160"/>
                    <a:pt x="9" y="160"/>
                  </a:cubicBezTo>
                  <a:cubicBezTo>
                    <a:pt x="10" y="160"/>
                    <a:pt x="9" y="159"/>
                    <a:pt x="11" y="159"/>
                  </a:cubicBezTo>
                  <a:cubicBezTo>
                    <a:pt x="12" y="158"/>
                    <a:pt x="12" y="157"/>
                    <a:pt x="12" y="156"/>
                  </a:cubicBezTo>
                  <a:cubicBezTo>
                    <a:pt x="12" y="155"/>
                    <a:pt x="12" y="153"/>
                    <a:pt x="10" y="151"/>
                  </a:cubicBezTo>
                  <a:cubicBezTo>
                    <a:pt x="9" y="150"/>
                    <a:pt x="9" y="154"/>
                    <a:pt x="9" y="154"/>
                  </a:cubicBezTo>
                  <a:cubicBezTo>
                    <a:pt x="8" y="154"/>
                    <a:pt x="7" y="152"/>
                    <a:pt x="7" y="150"/>
                  </a:cubicBezTo>
                  <a:cubicBezTo>
                    <a:pt x="7" y="149"/>
                    <a:pt x="5" y="150"/>
                    <a:pt x="5" y="150"/>
                  </a:cubicBezTo>
                  <a:cubicBezTo>
                    <a:pt x="4" y="150"/>
                    <a:pt x="3" y="148"/>
                    <a:pt x="4" y="147"/>
                  </a:cubicBezTo>
                  <a:cubicBezTo>
                    <a:pt x="5" y="146"/>
                    <a:pt x="5" y="145"/>
                    <a:pt x="5" y="144"/>
                  </a:cubicBezTo>
                  <a:cubicBezTo>
                    <a:pt x="6" y="142"/>
                    <a:pt x="6" y="141"/>
                    <a:pt x="6" y="140"/>
                  </a:cubicBezTo>
                  <a:cubicBezTo>
                    <a:pt x="5" y="140"/>
                    <a:pt x="3" y="140"/>
                    <a:pt x="1" y="139"/>
                  </a:cubicBezTo>
                  <a:cubicBezTo>
                    <a:pt x="0" y="139"/>
                    <a:pt x="0" y="137"/>
                    <a:pt x="2" y="136"/>
                  </a:cubicBezTo>
                  <a:cubicBezTo>
                    <a:pt x="4" y="135"/>
                    <a:pt x="4" y="135"/>
                    <a:pt x="4" y="134"/>
                  </a:cubicBezTo>
                  <a:cubicBezTo>
                    <a:pt x="4" y="132"/>
                    <a:pt x="4" y="132"/>
                    <a:pt x="6" y="132"/>
                  </a:cubicBezTo>
                  <a:cubicBezTo>
                    <a:pt x="7" y="132"/>
                    <a:pt x="6" y="131"/>
                    <a:pt x="7" y="130"/>
                  </a:cubicBezTo>
                  <a:cubicBezTo>
                    <a:pt x="8" y="129"/>
                    <a:pt x="9" y="129"/>
                    <a:pt x="10" y="128"/>
                  </a:cubicBezTo>
                  <a:cubicBezTo>
                    <a:pt x="11" y="128"/>
                    <a:pt x="12" y="128"/>
                    <a:pt x="14" y="127"/>
                  </a:cubicBezTo>
                  <a:cubicBezTo>
                    <a:pt x="16" y="126"/>
                    <a:pt x="17" y="127"/>
                    <a:pt x="18" y="127"/>
                  </a:cubicBezTo>
                  <a:cubicBezTo>
                    <a:pt x="20" y="127"/>
                    <a:pt x="23" y="128"/>
                    <a:pt x="24" y="128"/>
                  </a:cubicBezTo>
                  <a:cubicBezTo>
                    <a:pt x="25" y="128"/>
                    <a:pt x="24" y="125"/>
                    <a:pt x="23" y="123"/>
                  </a:cubicBezTo>
                  <a:cubicBezTo>
                    <a:pt x="22" y="121"/>
                    <a:pt x="24" y="120"/>
                    <a:pt x="23" y="119"/>
                  </a:cubicBezTo>
                  <a:cubicBezTo>
                    <a:pt x="22" y="118"/>
                    <a:pt x="24" y="118"/>
                    <a:pt x="25" y="118"/>
                  </a:cubicBezTo>
                  <a:cubicBezTo>
                    <a:pt x="26" y="118"/>
                    <a:pt x="23" y="115"/>
                    <a:pt x="22" y="114"/>
                  </a:cubicBezTo>
                  <a:cubicBezTo>
                    <a:pt x="21" y="113"/>
                    <a:pt x="22" y="112"/>
                    <a:pt x="22" y="111"/>
                  </a:cubicBezTo>
                  <a:cubicBezTo>
                    <a:pt x="23" y="111"/>
                    <a:pt x="21" y="111"/>
                    <a:pt x="21" y="109"/>
                  </a:cubicBezTo>
                  <a:cubicBezTo>
                    <a:pt x="21" y="108"/>
                    <a:pt x="21" y="107"/>
                    <a:pt x="20" y="104"/>
                  </a:cubicBezTo>
                  <a:cubicBezTo>
                    <a:pt x="19" y="102"/>
                    <a:pt x="20" y="103"/>
                    <a:pt x="21" y="102"/>
                  </a:cubicBezTo>
                  <a:cubicBezTo>
                    <a:pt x="22" y="101"/>
                    <a:pt x="22" y="98"/>
                    <a:pt x="23" y="98"/>
                  </a:cubicBezTo>
                  <a:cubicBezTo>
                    <a:pt x="25" y="97"/>
                    <a:pt x="25" y="95"/>
                    <a:pt x="26" y="94"/>
                  </a:cubicBezTo>
                  <a:cubicBezTo>
                    <a:pt x="27" y="93"/>
                    <a:pt x="27" y="91"/>
                    <a:pt x="27" y="90"/>
                  </a:cubicBezTo>
                  <a:cubicBezTo>
                    <a:pt x="27" y="90"/>
                    <a:pt x="28" y="89"/>
                    <a:pt x="28" y="88"/>
                  </a:cubicBezTo>
                  <a:cubicBezTo>
                    <a:pt x="29" y="87"/>
                    <a:pt x="30" y="87"/>
                    <a:pt x="31" y="88"/>
                  </a:cubicBezTo>
                  <a:cubicBezTo>
                    <a:pt x="32" y="88"/>
                    <a:pt x="33" y="88"/>
                    <a:pt x="34" y="88"/>
                  </a:cubicBezTo>
                  <a:cubicBezTo>
                    <a:pt x="35" y="87"/>
                    <a:pt x="36" y="87"/>
                    <a:pt x="36" y="86"/>
                  </a:cubicBezTo>
                  <a:cubicBezTo>
                    <a:pt x="37" y="86"/>
                    <a:pt x="39" y="85"/>
                    <a:pt x="39" y="84"/>
                  </a:cubicBezTo>
                  <a:cubicBezTo>
                    <a:pt x="39" y="84"/>
                    <a:pt x="37" y="83"/>
                    <a:pt x="36" y="82"/>
                  </a:cubicBezTo>
                  <a:cubicBezTo>
                    <a:pt x="36" y="81"/>
                    <a:pt x="35" y="81"/>
                    <a:pt x="35" y="79"/>
                  </a:cubicBezTo>
                  <a:cubicBezTo>
                    <a:pt x="35" y="78"/>
                    <a:pt x="36" y="77"/>
                    <a:pt x="37" y="77"/>
                  </a:cubicBezTo>
                  <a:cubicBezTo>
                    <a:pt x="37" y="77"/>
                    <a:pt x="37" y="75"/>
                    <a:pt x="37" y="73"/>
                  </a:cubicBezTo>
                  <a:cubicBezTo>
                    <a:pt x="38" y="71"/>
                    <a:pt x="40" y="71"/>
                    <a:pt x="41" y="70"/>
                  </a:cubicBezTo>
                  <a:cubicBezTo>
                    <a:pt x="43" y="70"/>
                    <a:pt x="44" y="70"/>
                    <a:pt x="45" y="71"/>
                  </a:cubicBezTo>
                  <a:cubicBezTo>
                    <a:pt x="46" y="73"/>
                    <a:pt x="47" y="71"/>
                    <a:pt x="48" y="71"/>
                  </a:cubicBezTo>
                  <a:cubicBezTo>
                    <a:pt x="49" y="71"/>
                    <a:pt x="49" y="70"/>
                    <a:pt x="50" y="70"/>
                  </a:cubicBezTo>
                  <a:cubicBezTo>
                    <a:pt x="51" y="70"/>
                    <a:pt x="52" y="70"/>
                    <a:pt x="53" y="70"/>
                  </a:cubicBezTo>
                  <a:cubicBezTo>
                    <a:pt x="55" y="70"/>
                    <a:pt x="55" y="69"/>
                    <a:pt x="56" y="68"/>
                  </a:cubicBezTo>
                  <a:cubicBezTo>
                    <a:pt x="56" y="67"/>
                    <a:pt x="56" y="67"/>
                    <a:pt x="57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9"/>
                    <a:pt x="58" y="69"/>
                    <a:pt x="59" y="69"/>
                  </a:cubicBezTo>
                  <a:cubicBezTo>
                    <a:pt x="60" y="70"/>
                    <a:pt x="61" y="71"/>
                    <a:pt x="61" y="72"/>
                  </a:cubicBezTo>
                  <a:cubicBezTo>
                    <a:pt x="61" y="74"/>
                    <a:pt x="61" y="74"/>
                    <a:pt x="62" y="75"/>
                  </a:cubicBezTo>
                  <a:cubicBezTo>
                    <a:pt x="63" y="76"/>
                    <a:pt x="63" y="77"/>
                    <a:pt x="64" y="78"/>
                  </a:cubicBezTo>
                  <a:cubicBezTo>
                    <a:pt x="64" y="79"/>
                    <a:pt x="65" y="80"/>
                    <a:pt x="65" y="81"/>
                  </a:cubicBezTo>
                  <a:cubicBezTo>
                    <a:pt x="65" y="82"/>
                    <a:pt x="66" y="84"/>
                    <a:pt x="66" y="85"/>
                  </a:cubicBezTo>
                  <a:cubicBezTo>
                    <a:pt x="66" y="86"/>
                    <a:pt x="66" y="86"/>
                    <a:pt x="66" y="87"/>
                  </a:cubicBezTo>
                  <a:cubicBezTo>
                    <a:pt x="67" y="88"/>
                    <a:pt x="66" y="89"/>
                    <a:pt x="66" y="90"/>
                  </a:cubicBezTo>
                  <a:cubicBezTo>
                    <a:pt x="66" y="92"/>
                    <a:pt x="67" y="92"/>
                    <a:pt x="68" y="92"/>
                  </a:cubicBezTo>
                  <a:cubicBezTo>
                    <a:pt x="69" y="93"/>
                    <a:pt x="68" y="94"/>
                    <a:pt x="67" y="95"/>
                  </a:cubicBezTo>
                  <a:cubicBezTo>
                    <a:pt x="67" y="95"/>
                    <a:pt x="65" y="97"/>
                    <a:pt x="64" y="97"/>
                  </a:cubicBezTo>
                  <a:cubicBezTo>
                    <a:pt x="63" y="97"/>
                    <a:pt x="65" y="98"/>
                    <a:pt x="66" y="99"/>
                  </a:cubicBezTo>
                  <a:cubicBezTo>
                    <a:pt x="67" y="100"/>
                    <a:pt x="67" y="104"/>
                    <a:pt x="67" y="105"/>
                  </a:cubicBezTo>
                  <a:cubicBezTo>
                    <a:pt x="67" y="107"/>
                    <a:pt x="67" y="110"/>
                    <a:pt x="68" y="111"/>
                  </a:cubicBezTo>
                  <a:cubicBezTo>
                    <a:pt x="68" y="113"/>
                    <a:pt x="66" y="115"/>
                    <a:pt x="66" y="115"/>
                  </a:cubicBezTo>
                  <a:cubicBezTo>
                    <a:pt x="66" y="115"/>
                    <a:pt x="67" y="115"/>
                    <a:pt x="68" y="115"/>
                  </a:cubicBezTo>
                  <a:cubicBezTo>
                    <a:pt x="69" y="114"/>
                    <a:pt x="71" y="114"/>
                    <a:pt x="72" y="114"/>
                  </a:cubicBezTo>
                  <a:cubicBezTo>
                    <a:pt x="73" y="114"/>
                    <a:pt x="74" y="113"/>
                    <a:pt x="76" y="113"/>
                  </a:cubicBezTo>
                  <a:cubicBezTo>
                    <a:pt x="77" y="113"/>
                    <a:pt x="77" y="114"/>
                    <a:pt x="78" y="114"/>
                  </a:cubicBezTo>
                  <a:cubicBezTo>
                    <a:pt x="79" y="114"/>
                    <a:pt x="80" y="113"/>
                    <a:pt x="80" y="112"/>
                  </a:cubicBezTo>
                  <a:cubicBezTo>
                    <a:pt x="81" y="112"/>
                    <a:pt x="81" y="112"/>
                    <a:pt x="83" y="112"/>
                  </a:cubicBezTo>
                  <a:cubicBezTo>
                    <a:pt x="84" y="112"/>
                    <a:pt x="83" y="112"/>
                    <a:pt x="85" y="113"/>
                  </a:cubicBezTo>
                  <a:cubicBezTo>
                    <a:pt x="86" y="113"/>
                    <a:pt x="87" y="113"/>
                    <a:pt x="88" y="113"/>
                  </a:cubicBezTo>
                  <a:cubicBezTo>
                    <a:pt x="89" y="113"/>
                    <a:pt x="89" y="115"/>
                    <a:pt x="89" y="115"/>
                  </a:cubicBezTo>
                  <a:cubicBezTo>
                    <a:pt x="89" y="115"/>
                    <a:pt x="89" y="115"/>
                    <a:pt x="91" y="115"/>
                  </a:cubicBezTo>
                  <a:cubicBezTo>
                    <a:pt x="92" y="114"/>
                    <a:pt x="92" y="113"/>
                    <a:pt x="92" y="112"/>
                  </a:cubicBezTo>
                  <a:cubicBezTo>
                    <a:pt x="92" y="112"/>
                    <a:pt x="92" y="111"/>
                    <a:pt x="93" y="111"/>
                  </a:cubicBezTo>
                  <a:cubicBezTo>
                    <a:pt x="94" y="111"/>
                    <a:pt x="95" y="112"/>
                    <a:pt x="95" y="113"/>
                  </a:cubicBezTo>
                  <a:cubicBezTo>
                    <a:pt x="96" y="113"/>
                    <a:pt x="99" y="112"/>
                    <a:pt x="100" y="112"/>
                  </a:cubicBezTo>
                  <a:cubicBezTo>
                    <a:pt x="100" y="112"/>
                    <a:pt x="99" y="110"/>
                    <a:pt x="98" y="109"/>
                  </a:cubicBezTo>
                  <a:cubicBezTo>
                    <a:pt x="97" y="109"/>
                    <a:pt x="98" y="107"/>
                    <a:pt x="98" y="106"/>
                  </a:cubicBezTo>
                  <a:cubicBezTo>
                    <a:pt x="98" y="105"/>
                    <a:pt x="96" y="105"/>
                    <a:pt x="95" y="104"/>
                  </a:cubicBezTo>
                  <a:cubicBezTo>
                    <a:pt x="94" y="102"/>
                    <a:pt x="98" y="101"/>
                    <a:pt x="100" y="101"/>
                  </a:cubicBezTo>
                  <a:cubicBezTo>
                    <a:pt x="101" y="100"/>
                    <a:pt x="105" y="98"/>
                    <a:pt x="107" y="96"/>
                  </a:cubicBezTo>
                  <a:cubicBezTo>
                    <a:pt x="109" y="95"/>
                    <a:pt x="118" y="87"/>
                    <a:pt x="119" y="86"/>
                  </a:cubicBezTo>
                  <a:cubicBezTo>
                    <a:pt x="120" y="85"/>
                    <a:pt x="121" y="85"/>
                    <a:pt x="120" y="83"/>
                  </a:cubicBezTo>
                  <a:cubicBezTo>
                    <a:pt x="120" y="82"/>
                    <a:pt x="121" y="83"/>
                    <a:pt x="122" y="83"/>
                  </a:cubicBezTo>
                  <a:cubicBezTo>
                    <a:pt x="124" y="83"/>
                    <a:pt x="124" y="82"/>
                    <a:pt x="125" y="81"/>
                  </a:cubicBezTo>
                  <a:cubicBezTo>
                    <a:pt x="125" y="80"/>
                    <a:pt x="126" y="80"/>
                    <a:pt x="126" y="79"/>
                  </a:cubicBezTo>
                  <a:cubicBezTo>
                    <a:pt x="127" y="78"/>
                    <a:pt x="128" y="78"/>
                    <a:pt x="130" y="78"/>
                  </a:cubicBezTo>
                  <a:cubicBezTo>
                    <a:pt x="131" y="78"/>
                    <a:pt x="133" y="76"/>
                    <a:pt x="133" y="76"/>
                  </a:cubicBezTo>
                  <a:cubicBezTo>
                    <a:pt x="133" y="76"/>
                    <a:pt x="133" y="78"/>
                    <a:pt x="134" y="79"/>
                  </a:cubicBezTo>
                  <a:cubicBezTo>
                    <a:pt x="134" y="80"/>
                    <a:pt x="136" y="82"/>
                    <a:pt x="137" y="84"/>
                  </a:cubicBezTo>
                  <a:cubicBezTo>
                    <a:pt x="138" y="85"/>
                    <a:pt x="139" y="87"/>
                    <a:pt x="139" y="89"/>
                  </a:cubicBezTo>
                  <a:cubicBezTo>
                    <a:pt x="140" y="90"/>
                    <a:pt x="141" y="91"/>
                    <a:pt x="142" y="91"/>
                  </a:cubicBezTo>
                  <a:cubicBezTo>
                    <a:pt x="143" y="90"/>
                    <a:pt x="144" y="91"/>
                    <a:pt x="145" y="91"/>
                  </a:cubicBezTo>
                  <a:cubicBezTo>
                    <a:pt x="147" y="91"/>
                    <a:pt x="147" y="89"/>
                    <a:pt x="147" y="88"/>
                  </a:cubicBezTo>
                  <a:cubicBezTo>
                    <a:pt x="148" y="87"/>
                    <a:pt x="148" y="87"/>
                    <a:pt x="147" y="86"/>
                  </a:cubicBezTo>
                  <a:cubicBezTo>
                    <a:pt x="146" y="85"/>
                    <a:pt x="146" y="85"/>
                    <a:pt x="146" y="83"/>
                  </a:cubicBezTo>
                  <a:cubicBezTo>
                    <a:pt x="146" y="82"/>
                    <a:pt x="148" y="82"/>
                    <a:pt x="149" y="82"/>
                  </a:cubicBezTo>
                  <a:cubicBezTo>
                    <a:pt x="150" y="82"/>
                    <a:pt x="150" y="82"/>
                    <a:pt x="152" y="82"/>
                  </a:cubicBezTo>
                  <a:cubicBezTo>
                    <a:pt x="153" y="81"/>
                    <a:pt x="152" y="79"/>
                    <a:pt x="153" y="77"/>
                  </a:cubicBezTo>
                  <a:cubicBezTo>
                    <a:pt x="154" y="74"/>
                    <a:pt x="155" y="74"/>
                    <a:pt x="156" y="73"/>
                  </a:cubicBezTo>
                  <a:cubicBezTo>
                    <a:pt x="157" y="71"/>
                    <a:pt x="158" y="71"/>
                    <a:pt x="158" y="70"/>
                  </a:cubicBezTo>
                  <a:cubicBezTo>
                    <a:pt x="158" y="68"/>
                    <a:pt x="159" y="68"/>
                    <a:pt x="161" y="67"/>
                  </a:cubicBezTo>
                  <a:cubicBezTo>
                    <a:pt x="163" y="67"/>
                    <a:pt x="163" y="67"/>
                    <a:pt x="165" y="68"/>
                  </a:cubicBezTo>
                  <a:cubicBezTo>
                    <a:pt x="166" y="69"/>
                    <a:pt x="165" y="71"/>
                    <a:pt x="164" y="72"/>
                  </a:cubicBezTo>
                  <a:cubicBezTo>
                    <a:pt x="164" y="74"/>
                    <a:pt x="165" y="73"/>
                    <a:pt x="166" y="73"/>
                  </a:cubicBezTo>
                  <a:cubicBezTo>
                    <a:pt x="167" y="73"/>
                    <a:pt x="168" y="72"/>
                    <a:pt x="169" y="70"/>
                  </a:cubicBezTo>
                  <a:cubicBezTo>
                    <a:pt x="170" y="69"/>
                    <a:pt x="171" y="69"/>
                    <a:pt x="172" y="70"/>
                  </a:cubicBezTo>
                  <a:cubicBezTo>
                    <a:pt x="173" y="70"/>
                    <a:pt x="173" y="72"/>
                    <a:pt x="175" y="73"/>
                  </a:cubicBezTo>
                  <a:cubicBezTo>
                    <a:pt x="177" y="73"/>
                    <a:pt x="178" y="72"/>
                    <a:pt x="179" y="72"/>
                  </a:cubicBezTo>
                  <a:cubicBezTo>
                    <a:pt x="179" y="72"/>
                    <a:pt x="180" y="71"/>
                    <a:pt x="182" y="71"/>
                  </a:cubicBezTo>
                  <a:cubicBezTo>
                    <a:pt x="183" y="70"/>
                    <a:pt x="185" y="70"/>
                    <a:pt x="185" y="70"/>
                  </a:cubicBezTo>
                  <a:cubicBezTo>
                    <a:pt x="186" y="69"/>
                    <a:pt x="186" y="67"/>
                    <a:pt x="187" y="66"/>
                  </a:cubicBezTo>
                  <a:cubicBezTo>
                    <a:pt x="188" y="65"/>
                    <a:pt x="188" y="65"/>
                    <a:pt x="189" y="66"/>
                  </a:cubicBezTo>
                  <a:cubicBezTo>
                    <a:pt x="189" y="67"/>
                    <a:pt x="190" y="67"/>
                    <a:pt x="191" y="66"/>
                  </a:cubicBezTo>
                  <a:cubicBezTo>
                    <a:pt x="191" y="66"/>
                    <a:pt x="193" y="64"/>
                    <a:pt x="194" y="64"/>
                  </a:cubicBezTo>
                  <a:cubicBezTo>
                    <a:pt x="195" y="63"/>
                    <a:pt x="196" y="62"/>
                    <a:pt x="195" y="62"/>
                  </a:cubicBezTo>
                  <a:cubicBezTo>
                    <a:pt x="195" y="61"/>
                    <a:pt x="195" y="59"/>
                    <a:pt x="195" y="58"/>
                  </a:cubicBezTo>
                  <a:cubicBezTo>
                    <a:pt x="195" y="56"/>
                    <a:pt x="195" y="55"/>
                    <a:pt x="194" y="54"/>
                  </a:cubicBezTo>
                  <a:cubicBezTo>
                    <a:pt x="194" y="53"/>
                    <a:pt x="193" y="52"/>
                    <a:pt x="192" y="51"/>
                  </a:cubicBezTo>
                  <a:cubicBezTo>
                    <a:pt x="192" y="50"/>
                    <a:pt x="191" y="50"/>
                    <a:pt x="190" y="50"/>
                  </a:cubicBezTo>
                  <a:cubicBezTo>
                    <a:pt x="190" y="50"/>
                    <a:pt x="187" y="47"/>
                    <a:pt x="187" y="46"/>
                  </a:cubicBezTo>
                  <a:cubicBezTo>
                    <a:pt x="186" y="46"/>
                    <a:pt x="189" y="46"/>
                    <a:pt x="190" y="46"/>
                  </a:cubicBezTo>
                  <a:cubicBezTo>
                    <a:pt x="191" y="46"/>
                    <a:pt x="192" y="46"/>
                    <a:pt x="193" y="46"/>
                  </a:cubicBezTo>
                  <a:cubicBezTo>
                    <a:pt x="195" y="47"/>
                    <a:pt x="195" y="47"/>
                    <a:pt x="196" y="46"/>
                  </a:cubicBezTo>
                  <a:cubicBezTo>
                    <a:pt x="196" y="45"/>
                    <a:pt x="195" y="43"/>
                    <a:pt x="195" y="42"/>
                  </a:cubicBezTo>
                  <a:cubicBezTo>
                    <a:pt x="194" y="42"/>
                    <a:pt x="194" y="40"/>
                    <a:pt x="194" y="39"/>
                  </a:cubicBezTo>
                  <a:cubicBezTo>
                    <a:pt x="194" y="37"/>
                    <a:pt x="193" y="34"/>
                    <a:pt x="192" y="33"/>
                  </a:cubicBezTo>
                  <a:cubicBezTo>
                    <a:pt x="191" y="32"/>
                    <a:pt x="192" y="29"/>
                    <a:pt x="192" y="29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4" y="27"/>
                    <a:pt x="194" y="27"/>
                    <a:pt x="195" y="27"/>
                  </a:cubicBezTo>
                  <a:cubicBezTo>
                    <a:pt x="196" y="26"/>
                    <a:pt x="198" y="23"/>
                    <a:pt x="201" y="21"/>
                  </a:cubicBezTo>
                  <a:cubicBezTo>
                    <a:pt x="205" y="18"/>
                    <a:pt x="205" y="19"/>
                    <a:pt x="206" y="19"/>
                  </a:cubicBezTo>
                  <a:cubicBezTo>
                    <a:pt x="207" y="20"/>
                    <a:pt x="209" y="19"/>
                    <a:pt x="212" y="18"/>
                  </a:cubicBezTo>
                  <a:cubicBezTo>
                    <a:pt x="214" y="17"/>
                    <a:pt x="216" y="17"/>
                    <a:pt x="217" y="18"/>
                  </a:cubicBezTo>
                  <a:cubicBezTo>
                    <a:pt x="218" y="18"/>
                    <a:pt x="220" y="18"/>
                    <a:pt x="221" y="18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2" y="18"/>
                    <a:pt x="223" y="18"/>
                    <a:pt x="223" y="18"/>
                  </a:cubicBezTo>
                  <a:cubicBezTo>
                    <a:pt x="224" y="18"/>
                    <a:pt x="224" y="17"/>
                    <a:pt x="224" y="17"/>
                  </a:cubicBezTo>
                  <a:cubicBezTo>
                    <a:pt x="224" y="17"/>
                    <a:pt x="224" y="17"/>
                    <a:pt x="224" y="17"/>
                  </a:cubicBezTo>
                  <a:cubicBezTo>
                    <a:pt x="225" y="16"/>
                    <a:pt x="224" y="16"/>
                    <a:pt x="224" y="15"/>
                  </a:cubicBezTo>
                  <a:cubicBezTo>
                    <a:pt x="224" y="13"/>
                    <a:pt x="225" y="13"/>
                    <a:pt x="223" y="13"/>
                  </a:cubicBezTo>
                  <a:cubicBezTo>
                    <a:pt x="222" y="13"/>
                    <a:pt x="224" y="11"/>
                    <a:pt x="225" y="10"/>
                  </a:cubicBezTo>
                  <a:cubicBezTo>
                    <a:pt x="226" y="8"/>
                    <a:pt x="225" y="7"/>
                    <a:pt x="226" y="6"/>
                  </a:cubicBezTo>
                  <a:cubicBezTo>
                    <a:pt x="227" y="5"/>
                    <a:pt x="227" y="5"/>
                    <a:pt x="228" y="5"/>
                  </a:cubicBezTo>
                  <a:cubicBezTo>
                    <a:pt x="229" y="5"/>
                    <a:pt x="230" y="5"/>
                    <a:pt x="231" y="4"/>
                  </a:cubicBezTo>
                  <a:cubicBezTo>
                    <a:pt x="232" y="4"/>
                    <a:pt x="233" y="4"/>
                    <a:pt x="235" y="4"/>
                  </a:cubicBezTo>
                  <a:cubicBezTo>
                    <a:pt x="237" y="4"/>
                    <a:pt x="237" y="4"/>
                    <a:pt x="238" y="5"/>
                  </a:cubicBezTo>
                  <a:cubicBezTo>
                    <a:pt x="240" y="5"/>
                    <a:pt x="241" y="5"/>
                    <a:pt x="242" y="4"/>
                  </a:cubicBezTo>
                  <a:cubicBezTo>
                    <a:pt x="244" y="4"/>
                    <a:pt x="245" y="2"/>
                    <a:pt x="246" y="2"/>
                  </a:cubicBezTo>
                  <a:cubicBezTo>
                    <a:pt x="248" y="1"/>
                    <a:pt x="248" y="0"/>
                    <a:pt x="249" y="1"/>
                  </a:cubicBezTo>
                  <a:cubicBezTo>
                    <a:pt x="249" y="1"/>
                    <a:pt x="249" y="2"/>
                    <a:pt x="249" y="3"/>
                  </a:cubicBezTo>
                  <a:cubicBezTo>
                    <a:pt x="249" y="4"/>
                    <a:pt x="251" y="5"/>
                    <a:pt x="252" y="5"/>
                  </a:cubicBezTo>
                  <a:cubicBezTo>
                    <a:pt x="252" y="6"/>
                    <a:pt x="254" y="7"/>
                    <a:pt x="254" y="9"/>
                  </a:cubicBezTo>
                  <a:cubicBezTo>
                    <a:pt x="255" y="10"/>
                    <a:pt x="256" y="11"/>
                    <a:pt x="258" y="11"/>
                  </a:cubicBezTo>
                  <a:cubicBezTo>
                    <a:pt x="260" y="12"/>
                    <a:pt x="259" y="12"/>
                    <a:pt x="260" y="13"/>
                  </a:cubicBezTo>
                  <a:cubicBezTo>
                    <a:pt x="260" y="14"/>
                    <a:pt x="261" y="15"/>
                    <a:pt x="262" y="16"/>
                  </a:cubicBezTo>
                  <a:cubicBezTo>
                    <a:pt x="263" y="16"/>
                    <a:pt x="264" y="16"/>
                    <a:pt x="265" y="17"/>
                  </a:cubicBezTo>
                  <a:cubicBezTo>
                    <a:pt x="267" y="18"/>
                    <a:pt x="266" y="19"/>
                    <a:pt x="266" y="21"/>
                  </a:cubicBezTo>
                  <a:cubicBezTo>
                    <a:pt x="266" y="23"/>
                    <a:pt x="266" y="24"/>
                    <a:pt x="267" y="25"/>
                  </a:cubicBezTo>
                  <a:cubicBezTo>
                    <a:pt x="267" y="26"/>
                    <a:pt x="269" y="25"/>
                    <a:pt x="270" y="26"/>
                  </a:cubicBezTo>
                  <a:cubicBezTo>
                    <a:pt x="270" y="27"/>
                    <a:pt x="269" y="28"/>
                    <a:pt x="268" y="29"/>
                  </a:cubicBezTo>
                  <a:cubicBezTo>
                    <a:pt x="268" y="30"/>
                    <a:pt x="265" y="31"/>
                    <a:pt x="265" y="32"/>
                  </a:cubicBezTo>
                  <a:cubicBezTo>
                    <a:pt x="264" y="33"/>
                    <a:pt x="266" y="33"/>
                    <a:pt x="267" y="34"/>
                  </a:cubicBezTo>
                  <a:cubicBezTo>
                    <a:pt x="268" y="35"/>
                    <a:pt x="269" y="35"/>
                    <a:pt x="271" y="36"/>
                  </a:cubicBezTo>
                  <a:cubicBezTo>
                    <a:pt x="272" y="36"/>
                    <a:pt x="274" y="36"/>
                    <a:pt x="274" y="37"/>
                  </a:cubicBezTo>
                  <a:cubicBezTo>
                    <a:pt x="275" y="38"/>
                    <a:pt x="274" y="40"/>
                    <a:pt x="274" y="42"/>
                  </a:cubicBezTo>
                  <a:cubicBezTo>
                    <a:pt x="274" y="44"/>
                    <a:pt x="276" y="43"/>
                    <a:pt x="278" y="43"/>
                  </a:cubicBezTo>
                  <a:cubicBezTo>
                    <a:pt x="279" y="43"/>
                    <a:pt x="279" y="45"/>
                    <a:pt x="279" y="46"/>
                  </a:cubicBezTo>
                  <a:cubicBezTo>
                    <a:pt x="279" y="47"/>
                    <a:pt x="278" y="48"/>
                    <a:pt x="277" y="48"/>
                  </a:cubicBezTo>
                  <a:cubicBezTo>
                    <a:pt x="276" y="49"/>
                    <a:pt x="279" y="49"/>
                    <a:pt x="280" y="49"/>
                  </a:cubicBezTo>
                  <a:cubicBezTo>
                    <a:pt x="281" y="49"/>
                    <a:pt x="282" y="49"/>
                    <a:pt x="283" y="48"/>
                  </a:cubicBezTo>
                  <a:cubicBezTo>
                    <a:pt x="284" y="46"/>
                    <a:pt x="283" y="46"/>
                    <a:pt x="283" y="45"/>
                  </a:cubicBezTo>
                  <a:cubicBezTo>
                    <a:pt x="283" y="43"/>
                    <a:pt x="284" y="43"/>
                    <a:pt x="285" y="43"/>
                  </a:cubicBezTo>
                  <a:cubicBezTo>
                    <a:pt x="287" y="44"/>
                    <a:pt x="288" y="45"/>
                    <a:pt x="288" y="47"/>
                  </a:cubicBezTo>
                  <a:cubicBezTo>
                    <a:pt x="288" y="48"/>
                    <a:pt x="287" y="49"/>
                    <a:pt x="286" y="49"/>
                  </a:cubicBezTo>
                  <a:cubicBezTo>
                    <a:pt x="285" y="50"/>
                    <a:pt x="285" y="50"/>
                    <a:pt x="287" y="50"/>
                  </a:cubicBezTo>
                  <a:cubicBezTo>
                    <a:pt x="288" y="50"/>
                    <a:pt x="288" y="50"/>
                    <a:pt x="290" y="51"/>
                  </a:cubicBezTo>
                  <a:cubicBezTo>
                    <a:pt x="291" y="52"/>
                    <a:pt x="290" y="54"/>
                    <a:pt x="290" y="55"/>
                  </a:cubicBezTo>
                  <a:cubicBezTo>
                    <a:pt x="290" y="57"/>
                    <a:pt x="290" y="57"/>
                    <a:pt x="288" y="57"/>
                  </a:cubicBezTo>
                  <a:cubicBezTo>
                    <a:pt x="287" y="58"/>
                    <a:pt x="291" y="60"/>
                    <a:pt x="292" y="61"/>
                  </a:cubicBezTo>
                  <a:cubicBezTo>
                    <a:pt x="294" y="62"/>
                    <a:pt x="294" y="62"/>
                    <a:pt x="294" y="63"/>
                  </a:cubicBezTo>
                  <a:cubicBezTo>
                    <a:pt x="294" y="65"/>
                    <a:pt x="293" y="68"/>
                    <a:pt x="293" y="69"/>
                  </a:cubicBezTo>
                  <a:cubicBezTo>
                    <a:pt x="292" y="71"/>
                    <a:pt x="291" y="72"/>
                    <a:pt x="290" y="72"/>
                  </a:cubicBezTo>
                  <a:cubicBezTo>
                    <a:pt x="289" y="72"/>
                    <a:pt x="289" y="69"/>
                    <a:pt x="288" y="69"/>
                  </a:cubicBezTo>
                  <a:cubicBezTo>
                    <a:pt x="287" y="68"/>
                    <a:pt x="286" y="68"/>
                    <a:pt x="284" y="68"/>
                  </a:cubicBezTo>
                  <a:cubicBezTo>
                    <a:pt x="282" y="68"/>
                    <a:pt x="282" y="72"/>
                    <a:pt x="282" y="74"/>
                  </a:cubicBezTo>
                  <a:cubicBezTo>
                    <a:pt x="282" y="75"/>
                    <a:pt x="282" y="76"/>
                    <a:pt x="283" y="77"/>
                  </a:cubicBezTo>
                  <a:cubicBezTo>
                    <a:pt x="284" y="78"/>
                    <a:pt x="285" y="80"/>
                    <a:pt x="286" y="81"/>
                  </a:cubicBezTo>
                  <a:cubicBezTo>
                    <a:pt x="287" y="82"/>
                    <a:pt x="288" y="83"/>
                    <a:pt x="289" y="83"/>
                  </a:cubicBezTo>
                  <a:cubicBezTo>
                    <a:pt x="289" y="84"/>
                    <a:pt x="288" y="85"/>
                    <a:pt x="289" y="87"/>
                  </a:cubicBezTo>
                  <a:cubicBezTo>
                    <a:pt x="290" y="89"/>
                    <a:pt x="291" y="89"/>
                    <a:pt x="293" y="89"/>
                  </a:cubicBezTo>
                  <a:cubicBezTo>
                    <a:pt x="294" y="90"/>
                    <a:pt x="295" y="89"/>
                    <a:pt x="296" y="89"/>
                  </a:cubicBezTo>
                  <a:cubicBezTo>
                    <a:pt x="297" y="89"/>
                    <a:pt x="296" y="90"/>
                    <a:pt x="296" y="91"/>
                  </a:cubicBezTo>
                  <a:cubicBezTo>
                    <a:pt x="296" y="92"/>
                    <a:pt x="297" y="93"/>
                    <a:pt x="297" y="94"/>
                  </a:cubicBezTo>
                  <a:cubicBezTo>
                    <a:pt x="297" y="94"/>
                    <a:pt x="297" y="95"/>
                    <a:pt x="296" y="96"/>
                  </a:cubicBezTo>
                  <a:cubicBezTo>
                    <a:pt x="296" y="97"/>
                    <a:pt x="295" y="97"/>
                    <a:pt x="294" y="98"/>
                  </a:cubicBezTo>
                  <a:cubicBezTo>
                    <a:pt x="294" y="99"/>
                    <a:pt x="296" y="99"/>
                    <a:pt x="298" y="99"/>
                  </a:cubicBezTo>
                  <a:cubicBezTo>
                    <a:pt x="300" y="100"/>
                    <a:pt x="300" y="100"/>
                    <a:pt x="300" y="101"/>
                  </a:cubicBezTo>
                  <a:cubicBezTo>
                    <a:pt x="301" y="102"/>
                    <a:pt x="301" y="103"/>
                    <a:pt x="301" y="104"/>
                  </a:cubicBezTo>
                  <a:cubicBezTo>
                    <a:pt x="301" y="105"/>
                    <a:pt x="302" y="108"/>
                    <a:pt x="302" y="109"/>
                  </a:cubicBezTo>
                  <a:cubicBezTo>
                    <a:pt x="303" y="111"/>
                    <a:pt x="304" y="111"/>
                    <a:pt x="305" y="111"/>
                  </a:cubicBezTo>
                  <a:cubicBezTo>
                    <a:pt x="306" y="111"/>
                    <a:pt x="306" y="110"/>
                    <a:pt x="306" y="109"/>
                  </a:cubicBezTo>
                  <a:cubicBezTo>
                    <a:pt x="306" y="108"/>
                    <a:pt x="308" y="108"/>
                    <a:pt x="309" y="108"/>
                  </a:cubicBezTo>
                  <a:cubicBezTo>
                    <a:pt x="311" y="107"/>
                    <a:pt x="312" y="107"/>
                    <a:pt x="312" y="106"/>
                  </a:cubicBezTo>
                  <a:cubicBezTo>
                    <a:pt x="313" y="106"/>
                    <a:pt x="314" y="106"/>
                    <a:pt x="316" y="106"/>
                  </a:cubicBezTo>
                  <a:cubicBezTo>
                    <a:pt x="317" y="105"/>
                    <a:pt x="319" y="106"/>
                    <a:pt x="320" y="106"/>
                  </a:cubicBezTo>
                  <a:cubicBezTo>
                    <a:pt x="322" y="105"/>
                    <a:pt x="322" y="105"/>
                    <a:pt x="323" y="105"/>
                  </a:cubicBezTo>
                  <a:cubicBezTo>
                    <a:pt x="325" y="106"/>
                    <a:pt x="325" y="106"/>
                    <a:pt x="326" y="107"/>
                  </a:cubicBezTo>
                  <a:cubicBezTo>
                    <a:pt x="328" y="107"/>
                    <a:pt x="329" y="106"/>
                    <a:pt x="329" y="105"/>
                  </a:cubicBezTo>
                  <a:cubicBezTo>
                    <a:pt x="329" y="104"/>
                    <a:pt x="330" y="103"/>
                    <a:pt x="331" y="103"/>
                  </a:cubicBezTo>
                  <a:cubicBezTo>
                    <a:pt x="332" y="102"/>
                    <a:pt x="333" y="101"/>
                    <a:pt x="334" y="101"/>
                  </a:cubicBezTo>
                  <a:cubicBezTo>
                    <a:pt x="334" y="100"/>
                    <a:pt x="334" y="101"/>
                    <a:pt x="334" y="102"/>
                  </a:cubicBezTo>
                  <a:cubicBezTo>
                    <a:pt x="334" y="103"/>
                    <a:pt x="335" y="104"/>
                    <a:pt x="335" y="105"/>
                  </a:cubicBezTo>
                  <a:cubicBezTo>
                    <a:pt x="335" y="106"/>
                    <a:pt x="336" y="106"/>
                    <a:pt x="336" y="106"/>
                  </a:cubicBezTo>
                  <a:cubicBezTo>
                    <a:pt x="337" y="107"/>
                    <a:pt x="340" y="106"/>
                    <a:pt x="341" y="106"/>
                  </a:cubicBezTo>
                  <a:cubicBezTo>
                    <a:pt x="342" y="105"/>
                    <a:pt x="343" y="106"/>
                    <a:pt x="344" y="106"/>
                  </a:cubicBezTo>
                  <a:cubicBezTo>
                    <a:pt x="345" y="106"/>
                    <a:pt x="346" y="105"/>
                    <a:pt x="348" y="106"/>
                  </a:cubicBezTo>
                  <a:cubicBezTo>
                    <a:pt x="349" y="106"/>
                    <a:pt x="350" y="106"/>
                    <a:pt x="352" y="105"/>
                  </a:cubicBezTo>
                  <a:cubicBezTo>
                    <a:pt x="353" y="105"/>
                    <a:pt x="354" y="105"/>
                    <a:pt x="355" y="105"/>
                  </a:cubicBezTo>
                  <a:cubicBezTo>
                    <a:pt x="356" y="104"/>
                    <a:pt x="357" y="105"/>
                    <a:pt x="358" y="105"/>
                  </a:cubicBezTo>
                  <a:cubicBezTo>
                    <a:pt x="359" y="105"/>
                    <a:pt x="359" y="104"/>
                    <a:pt x="360" y="104"/>
                  </a:cubicBezTo>
                  <a:cubicBezTo>
                    <a:pt x="360" y="103"/>
                    <a:pt x="361" y="102"/>
                    <a:pt x="361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362" y="103"/>
                    <a:pt x="362" y="105"/>
                    <a:pt x="362" y="105"/>
                  </a:cubicBezTo>
                  <a:cubicBezTo>
                    <a:pt x="362" y="106"/>
                    <a:pt x="360" y="108"/>
                    <a:pt x="360" y="109"/>
                  </a:cubicBezTo>
                  <a:cubicBezTo>
                    <a:pt x="360" y="110"/>
                    <a:pt x="360" y="111"/>
                    <a:pt x="360" y="111"/>
                  </a:cubicBezTo>
                  <a:cubicBezTo>
                    <a:pt x="359" y="111"/>
                    <a:pt x="357" y="112"/>
                    <a:pt x="358" y="112"/>
                  </a:cubicBezTo>
                  <a:cubicBezTo>
                    <a:pt x="359" y="113"/>
                    <a:pt x="361" y="113"/>
                    <a:pt x="360" y="114"/>
                  </a:cubicBezTo>
                  <a:cubicBezTo>
                    <a:pt x="359" y="115"/>
                    <a:pt x="357" y="115"/>
                    <a:pt x="357" y="117"/>
                  </a:cubicBezTo>
                  <a:cubicBezTo>
                    <a:pt x="357" y="118"/>
                    <a:pt x="357" y="119"/>
                    <a:pt x="355" y="119"/>
                  </a:cubicBezTo>
                  <a:cubicBezTo>
                    <a:pt x="354" y="119"/>
                    <a:pt x="353" y="119"/>
                    <a:pt x="353" y="120"/>
                  </a:cubicBezTo>
                  <a:cubicBezTo>
                    <a:pt x="353" y="122"/>
                    <a:pt x="354" y="124"/>
                    <a:pt x="353" y="125"/>
                  </a:cubicBezTo>
                  <a:cubicBezTo>
                    <a:pt x="353" y="126"/>
                    <a:pt x="352" y="127"/>
                    <a:pt x="351" y="127"/>
                  </a:cubicBezTo>
                  <a:cubicBezTo>
                    <a:pt x="349" y="127"/>
                    <a:pt x="349" y="126"/>
                    <a:pt x="348" y="126"/>
                  </a:cubicBezTo>
                  <a:cubicBezTo>
                    <a:pt x="347" y="126"/>
                    <a:pt x="345" y="127"/>
                    <a:pt x="345" y="128"/>
                  </a:cubicBezTo>
                  <a:cubicBezTo>
                    <a:pt x="345" y="130"/>
                    <a:pt x="345" y="131"/>
                    <a:pt x="346" y="131"/>
                  </a:cubicBezTo>
                  <a:cubicBezTo>
                    <a:pt x="347" y="131"/>
                    <a:pt x="348" y="132"/>
                    <a:pt x="349" y="132"/>
                  </a:cubicBezTo>
                  <a:cubicBezTo>
                    <a:pt x="351" y="132"/>
                    <a:pt x="351" y="132"/>
                    <a:pt x="351" y="134"/>
                  </a:cubicBezTo>
                  <a:cubicBezTo>
                    <a:pt x="351" y="135"/>
                    <a:pt x="349" y="136"/>
                    <a:pt x="348" y="136"/>
                  </a:cubicBezTo>
                  <a:cubicBezTo>
                    <a:pt x="347" y="137"/>
                    <a:pt x="346" y="137"/>
                    <a:pt x="345" y="137"/>
                  </a:cubicBezTo>
                  <a:cubicBezTo>
                    <a:pt x="344" y="137"/>
                    <a:pt x="343" y="137"/>
                    <a:pt x="343" y="139"/>
                  </a:cubicBezTo>
                  <a:cubicBezTo>
                    <a:pt x="343" y="141"/>
                    <a:pt x="344" y="144"/>
                    <a:pt x="343" y="146"/>
                  </a:cubicBezTo>
                  <a:cubicBezTo>
                    <a:pt x="343" y="148"/>
                    <a:pt x="341" y="149"/>
                    <a:pt x="341" y="151"/>
                  </a:cubicBezTo>
                  <a:cubicBezTo>
                    <a:pt x="342" y="152"/>
                    <a:pt x="343" y="153"/>
                    <a:pt x="344" y="153"/>
                  </a:cubicBezTo>
                  <a:cubicBezTo>
                    <a:pt x="345" y="153"/>
                    <a:pt x="347" y="153"/>
                    <a:pt x="346" y="154"/>
                  </a:cubicBezTo>
                  <a:cubicBezTo>
                    <a:pt x="346" y="155"/>
                    <a:pt x="347" y="155"/>
                    <a:pt x="348" y="155"/>
                  </a:cubicBezTo>
                  <a:cubicBezTo>
                    <a:pt x="349" y="155"/>
                    <a:pt x="350" y="156"/>
                    <a:pt x="350" y="157"/>
                  </a:cubicBezTo>
                  <a:cubicBezTo>
                    <a:pt x="351" y="159"/>
                    <a:pt x="353" y="160"/>
                    <a:pt x="355" y="160"/>
                  </a:cubicBezTo>
                  <a:cubicBezTo>
                    <a:pt x="356" y="160"/>
                    <a:pt x="357" y="162"/>
                    <a:pt x="358" y="162"/>
                  </a:cubicBezTo>
                  <a:cubicBezTo>
                    <a:pt x="359" y="162"/>
                    <a:pt x="359" y="161"/>
                    <a:pt x="360" y="161"/>
                  </a:cubicBezTo>
                  <a:cubicBezTo>
                    <a:pt x="361" y="161"/>
                    <a:pt x="362" y="162"/>
                    <a:pt x="362" y="161"/>
                  </a:cubicBezTo>
                  <a:cubicBezTo>
                    <a:pt x="363" y="160"/>
                    <a:pt x="364" y="158"/>
                    <a:pt x="365" y="158"/>
                  </a:cubicBezTo>
                  <a:cubicBezTo>
                    <a:pt x="366" y="159"/>
                    <a:pt x="367" y="160"/>
                    <a:pt x="366" y="161"/>
                  </a:cubicBezTo>
                  <a:cubicBezTo>
                    <a:pt x="365" y="162"/>
                    <a:pt x="364" y="163"/>
                    <a:pt x="364" y="164"/>
                  </a:cubicBezTo>
                  <a:cubicBezTo>
                    <a:pt x="365" y="166"/>
                    <a:pt x="365" y="166"/>
                    <a:pt x="366" y="166"/>
                  </a:cubicBezTo>
                  <a:cubicBezTo>
                    <a:pt x="367" y="166"/>
                    <a:pt x="369" y="165"/>
                    <a:pt x="370" y="165"/>
                  </a:cubicBezTo>
                  <a:cubicBezTo>
                    <a:pt x="371" y="166"/>
                    <a:pt x="371" y="167"/>
                    <a:pt x="371" y="168"/>
                  </a:cubicBezTo>
                  <a:cubicBezTo>
                    <a:pt x="370" y="169"/>
                    <a:pt x="371" y="170"/>
                    <a:pt x="372" y="170"/>
                  </a:cubicBezTo>
                  <a:cubicBezTo>
                    <a:pt x="373" y="170"/>
                    <a:pt x="374" y="171"/>
                    <a:pt x="375" y="171"/>
                  </a:cubicBezTo>
                  <a:cubicBezTo>
                    <a:pt x="376" y="171"/>
                    <a:pt x="377" y="171"/>
                    <a:pt x="378" y="171"/>
                  </a:cubicBezTo>
                  <a:cubicBezTo>
                    <a:pt x="379" y="170"/>
                    <a:pt x="381" y="168"/>
                    <a:pt x="382" y="169"/>
                  </a:cubicBezTo>
                  <a:cubicBezTo>
                    <a:pt x="383" y="170"/>
                    <a:pt x="381" y="170"/>
                    <a:pt x="383" y="170"/>
                  </a:cubicBezTo>
                  <a:cubicBezTo>
                    <a:pt x="384" y="170"/>
                    <a:pt x="384" y="169"/>
                    <a:pt x="385" y="169"/>
                  </a:cubicBezTo>
                  <a:cubicBezTo>
                    <a:pt x="387" y="169"/>
                    <a:pt x="387" y="169"/>
                    <a:pt x="388" y="169"/>
                  </a:cubicBezTo>
                  <a:cubicBezTo>
                    <a:pt x="389" y="168"/>
                    <a:pt x="390" y="167"/>
                    <a:pt x="391" y="167"/>
                  </a:cubicBezTo>
                  <a:cubicBezTo>
                    <a:pt x="392" y="167"/>
                    <a:pt x="394" y="167"/>
                    <a:pt x="394" y="168"/>
                  </a:cubicBezTo>
                  <a:cubicBezTo>
                    <a:pt x="394" y="170"/>
                    <a:pt x="392" y="170"/>
                    <a:pt x="393" y="171"/>
                  </a:cubicBezTo>
                  <a:cubicBezTo>
                    <a:pt x="394" y="172"/>
                    <a:pt x="395" y="172"/>
                    <a:pt x="396" y="173"/>
                  </a:cubicBezTo>
                  <a:cubicBezTo>
                    <a:pt x="397" y="174"/>
                    <a:pt x="398" y="174"/>
                    <a:pt x="398" y="176"/>
                  </a:cubicBezTo>
                  <a:cubicBezTo>
                    <a:pt x="398" y="178"/>
                    <a:pt x="398" y="179"/>
                    <a:pt x="398" y="180"/>
                  </a:cubicBezTo>
                  <a:cubicBezTo>
                    <a:pt x="398" y="181"/>
                    <a:pt x="397" y="182"/>
                    <a:pt x="397" y="182"/>
                  </a:cubicBezTo>
                  <a:cubicBezTo>
                    <a:pt x="399" y="183"/>
                    <a:pt x="399" y="183"/>
                    <a:pt x="399" y="183"/>
                  </a:cubicBezTo>
                  <a:cubicBezTo>
                    <a:pt x="398" y="185"/>
                    <a:pt x="398" y="185"/>
                    <a:pt x="398" y="185"/>
                  </a:cubicBezTo>
                  <a:cubicBezTo>
                    <a:pt x="398" y="185"/>
                    <a:pt x="400" y="185"/>
                    <a:pt x="400" y="186"/>
                  </a:cubicBezTo>
                  <a:cubicBezTo>
                    <a:pt x="400" y="187"/>
                    <a:pt x="401" y="188"/>
                    <a:pt x="401" y="188"/>
                  </a:cubicBezTo>
                  <a:cubicBezTo>
                    <a:pt x="402" y="189"/>
                    <a:pt x="404" y="189"/>
                    <a:pt x="403" y="190"/>
                  </a:cubicBezTo>
                  <a:cubicBezTo>
                    <a:pt x="403" y="191"/>
                    <a:pt x="403" y="193"/>
                    <a:pt x="403" y="193"/>
                  </a:cubicBezTo>
                  <a:cubicBezTo>
                    <a:pt x="403" y="194"/>
                    <a:pt x="403" y="195"/>
                    <a:pt x="403" y="194"/>
                  </a:cubicBezTo>
                  <a:cubicBezTo>
                    <a:pt x="404" y="194"/>
                    <a:pt x="405" y="193"/>
                    <a:pt x="406" y="194"/>
                  </a:cubicBezTo>
                  <a:cubicBezTo>
                    <a:pt x="406" y="194"/>
                    <a:pt x="407" y="197"/>
                    <a:pt x="408" y="197"/>
                  </a:cubicBezTo>
                  <a:cubicBezTo>
                    <a:pt x="409" y="197"/>
                    <a:pt x="411" y="194"/>
                    <a:pt x="411" y="196"/>
                  </a:cubicBezTo>
                  <a:cubicBezTo>
                    <a:pt x="411" y="197"/>
                    <a:pt x="413" y="200"/>
                    <a:pt x="413" y="201"/>
                  </a:cubicBezTo>
                  <a:cubicBezTo>
                    <a:pt x="413" y="202"/>
                    <a:pt x="411" y="205"/>
                    <a:pt x="412" y="205"/>
                  </a:cubicBezTo>
                  <a:cubicBezTo>
                    <a:pt x="413" y="206"/>
                    <a:pt x="415" y="206"/>
                    <a:pt x="414" y="207"/>
                  </a:cubicBezTo>
                  <a:cubicBezTo>
                    <a:pt x="414" y="208"/>
                    <a:pt x="414" y="209"/>
                    <a:pt x="415" y="209"/>
                  </a:cubicBezTo>
                  <a:cubicBezTo>
                    <a:pt x="415" y="209"/>
                    <a:pt x="417" y="210"/>
                    <a:pt x="417" y="210"/>
                  </a:cubicBezTo>
                  <a:cubicBezTo>
                    <a:pt x="418" y="209"/>
                    <a:pt x="418" y="209"/>
                    <a:pt x="419" y="209"/>
                  </a:cubicBezTo>
                  <a:cubicBezTo>
                    <a:pt x="420" y="209"/>
                    <a:pt x="421" y="209"/>
                    <a:pt x="421" y="210"/>
                  </a:cubicBezTo>
                  <a:cubicBezTo>
                    <a:pt x="421" y="211"/>
                    <a:pt x="421" y="213"/>
                    <a:pt x="421" y="213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0" y="214"/>
                    <a:pt x="418" y="215"/>
                    <a:pt x="418" y="216"/>
                  </a:cubicBezTo>
                  <a:cubicBezTo>
                    <a:pt x="417" y="218"/>
                    <a:pt x="410" y="220"/>
                    <a:pt x="408" y="221"/>
                  </a:cubicBezTo>
                  <a:cubicBezTo>
                    <a:pt x="406" y="222"/>
                    <a:pt x="403" y="224"/>
                    <a:pt x="402" y="226"/>
                  </a:cubicBezTo>
                  <a:cubicBezTo>
                    <a:pt x="401" y="228"/>
                    <a:pt x="402" y="230"/>
                    <a:pt x="402" y="232"/>
                  </a:cubicBezTo>
                  <a:cubicBezTo>
                    <a:pt x="401" y="233"/>
                    <a:pt x="399" y="233"/>
                    <a:pt x="397" y="234"/>
                  </a:cubicBezTo>
                  <a:cubicBezTo>
                    <a:pt x="396" y="235"/>
                    <a:pt x="392" y="239"/>
                    <a:pt x="391" y="242"/>
                  </a:cubicBezTo>
                  <a:cubicBezTo>
                    <a:pt x="390" y="245"/>
                    <a:pt x="390" y="248"/>
                    <a:pt x="390" y="250"/>
                  </a:cubicBezTo>
                  <a:cubicBezTo>
                    <a:pt x="390" y="253"/>
                    <a:pt x="389" y="254"/>
                    <a:pt x="388" y="255"/>
                  </a:cubicBezTo>
                  <a:cubicBezTo>
                    <a:pt x="386" y="256"/>
                    <a:pt x="385" y="256"/>
                    <a:pt x="385" y="257"/>
                  </a:cubicBezTo>
                  <a:cubicBezTo>
                    <a:pt x="384" y="258"/>
                    <a:pt x="385" y="259"/>
                    <a:pt x="386" y="258"/>
                  </a:cubicBezTo>
                  <a:cubicBezTo>
                    <a:pt x="387" y="258"/>
                    <a:pt x="388" y="257"/>
                    <a:pt x="388" y="258"/>
                  </a:cubicBezTo>
                  <a:cubicBezTo>
                    <a:pt x="389" y="258"/>
                    <a:pt x="388" y="263"/>
                    <a:pt x="388" y="265"/>
                  </a:cubicBezTo>
                  <a:cubicBezTo>
                    <a:pt x="388" y="267"/>
                    <a:pt x="389" y="269"/>
                    <a:pt x="390" y="269"/>
                  </a:cubicBezTo>
                  <a:cubicBezTo>
                    <a:pt x="391" y="269"/>
                    <a:pt x="392" y="268"/>
                    <a:pt x="392" y="270"/>
                  </a:cubicBezTo>
                  <a:cubicBezTo>
                    <a:pt x="392" y="271"/>
                    <a:pt x="391" y="272"/>
                    <a:pt x="389" y="273"/>
                  </a:cubicBezTo>
                  <a:cubicBezTo>
                    <a:pt x="387" y="273"/>
                    <a:pt x="387" y="274"/>
                    <a:pt x="385" y="276"/>
                  </a:cubicBezTo>
                  <a:cubicBezTo>
                    <a:pt x="384" y="279"/>
                    <a:pt x="382" y="280"/>
                    <a:pt x="381" y="282"/>
                  </a:cubicBezTo>
                  <a:cubicBezTo>
                    <a:pt x="380" y="284"/>
                    <a:pt x="379" y="285"/>
                    <a:pt x="379" y="287"/>
                  </a:cubicBezTo>
                  <a:cubicBezTo>
                    <a:pt x="378" y="288"/>
                    <a:pt x="377" y="291"/>
                    <a:pt x="375" y="292"/>
                  </a:cubicBezTo>
                  <a:cubicBezTo>
                    <a:pt x="373" y="292"/>
                    <a:pt x="372" y="293"/>
                    <a:pt x="371" y="294"/>
                  </a:cubicBezTo>
                  <a:cubicBezTo>
                    <a:pt x="370" y="294"/>
                    <a:pt x="369" y="295"/>
                    <a:pt x="369" y="296"/>
                  </a:cubicBezTo>
                  <a:cubicBezTo>
                    <a:pt x="368" y="297"/>
                    <a:pt x="367" y="295"/>
                    <a:pt x="367" y="293"/>
                  </a:cubicBezTo>
                  <a:cubicBezTo>
                    <a:pt x="366" y="293"/>
                    <a:pt x="366" y="293"/>
                    <a:pt x="365" y="294"/>
                  </a:cubicBezTo>
                  <a:cubicBezTo>
                    <a:pt x="365" y="294"/>
                    <a:pt x="366" y="296"/>
                    <a:pt x="365" y="296"/>
                  </a:cubicBezTo>
                  <a:cubicBezTo>
                    <a:pt x="365" y="298"/>
                    <a:pt x="361" y="299"/>
                    <a:pt x="359" y="300"/>
                  </a:cubicBezTo>
                  <a:cubicBezTo>
                    <a:pt x="356" y="300"/>
                    <a:pt x="356" y="300"/>
                    <a:pt x="354" y="298"/>
                  </a:cubicBezTo>
                  <a:cubicBezTo>
                    <a:pt x="353" y="297"/>
                    <a:pt x="352" y="297"/>
                    <a:pt x="350" y="298"/>
                  </a:cubicBezTo>
                  <a:cubicBezTo>
                    <a:pt x="348" y="298"/>
                    <a:pt x="345" y="299"/>
                    <a:pt x="344" y="300"/>
                  </a:cubicBezTo>
                  <a:cubicBezTo>
                    <a:pt x="343" y="301"/>
                    <a:pt x="337" y="308"/>
                    <a:pt x="335" y="309"/>
                  </a:cubicBezTo>
                  <a:cubicBezTo>
                    <a:pt x="334" y="311"/>
                    <a:pt x="333" y="314"/>
                    <a:pt x="332" y="315"/>
                  </a:cubicBezTo>
                  <a:cubicBezTo>
                    <a:pt x="331" y="316"/>
                    <a:pt x="330" y="316"/>
                    <a:pt x="328" y="315"/>
                  </a:cubicBezTo>
                  <a:cubicBezTo>
                    <a:pt x="326" y="314"/>
                    <a:pt x="322" y="309"/>
                    <a:pt x="320" y="306"/>
                  </a:cubicBezTo>
                  <a:cubicBezTo>
                    <a:pt x="319" y="303"/>
                    <a:pt x="316" y="302"/>
                    <a:pt x="313" y="301"/>
                  </a:cubicBezTo>
                  <a:cubicBezTo>
                    <a:pt x="312" y="300"/>
                    <a:pt x="311" y="300"/>
                    <a:pt x="310" y="300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309" y="300"/>
                    <a:pt x="307" y="300"/>
                    <a:pt x="306" y="300"/>
                  </a:cubicBezTo>
                  <a:cubicBezTo>
                    <a:pt x="304" y="301"/>
                    <a:pt x="299" y="303"/>
                    <a:pt x="297" y="304"/>
                  </a:cubicBezTo>
                  <a:cubicBezTo>
                    <a:pt x="295" y="305"/>
                    <a:pt x="292" y="309"/>
                    <a:pt x="291" y="311"/>
                  </a:cubicBezTo>
                  <a:cubicBezTo>
                    <a:pt x="290" y="313"/>
                    <a:pt x="289" y="313"/>
                    <a:pt x="288" y="314"/>
                  </a:cubicBezTo>
                  <a:cubicBezTo>
                    <a:pt x="287" y="314"/>
                    <a:pt x="288" y="316"/>
                    <a:pt x="289" y="318"/>
                  </a:cubicBezTo>
                  <a:cubicBezTo>
                    <a:pt x="291" y="320"/>
                    <a:pt x="291" y="322"/>
                    <a:pt x="292" y="323"/>
                  </a:cubicBezTo>
                  <a:cubicBezTo>
                    <a:pt x="293" y="324"/>
                    <a:pt x="292" y="325"/>
                    <a:pt x="291" y="325"/>
                  </a:cubicBezTo>
                  <a:cubicBezTo>
                    <a:pt x="290" y="325"/>
                    <a:pt x="288" y="323"/>
                    <a:pt x="288" y="323"/>
                  </a:cubicBezTo>
                  <a:cubicBezTo>
                    <a:pt x="287" y="323"/>
                    <a:pt x="286" y="323"/>
                    <a:pt x="286" y="324"/>
                  </a:cubicBezTo>
                  <a:cubicBezTo>
                    <a:pt x="286" y="325"/>
                    <a:pt x="288" y="325"/>
                    <a:pt x="289" y="326"/>
                  </a:cubicBezTo>
                  <a:cubicBezTo>
                    <a:pt x="289" y="326"/>
                    <a:pt x="289" y="328"/>
                    <a:pt x="287" y="330"/>
                  </a:cubicBezTo>
                  <a:cubicBezTo>
                    <a:pt x="286" y="331"/>
                    <a:pt x="283" y="339"/>
                    <a:pt x="282" y="341"/>
                  </a:cubicBezTo>
                  <a:cubicBezTo>
                    <a:pt x="282" y="344"/>
                    <a:pt x="281" y="349"/>
                    <a:pt x="281" y="352"/>
                  </a:cubicBezTo>
                  <a:cubicBezTo>
                    <a:pt x="280" y="355"/>
                    <a:pt x="281" y="357"/>
                    <a:pt x="282" y="359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21" name="任意多边形 17">
              <a:extLst>
                <a:ext uri="{FF2B5EF4-FFF2-40B4-BE49-F238E27FC236}">
                  <a16:creationId xmlns:a16="http://schemas.microsoft.com/office/drawing/2014/main" id="{A608BB46-831B-6E5F-7831-C7108A686349}"/>
                </a:ext>
              </a:extLst>
            </p:cNvPr>
            <p:cNvSpPr/>
            <p:nvPr/>
          </p:nvSpPr>
          <p:spPr bwMode="auto">
            <a:xfrm>
              <a:off x="8321675" y="1790700"/>
              <a:ext cx="0" cy="158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0 w 1"/>
                <a:gd name="T5" fmla="*/ 2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22" name="任意多边形 18">
              <a:extLst>
                <a:ext uri="{FF2B5EF4-FFF2-40B4-BE49-F238E27FC236}">
                  <a16:creationId xmlns:a16="http://schemas.microsoft.com/office/drawing/2014/main" id="{FBF105D1-DE61-4B18-BDE5-A01A62DCBE16}"/>
                </a:ext>
              </a:extLst>
            </p:cNvPr>
            <p:cNvSpPr/>
            <p:nvPr/>
          </p:nvSpPr>
          <p:spPr bwMode="auto">
            <a:xfrm>
              <a:off x="7754938" y="1349375"/>
              <a:ext cx="674688" cy="671513"/>
            </a:xfrm>
            <a:custGeom>
              <a:avLst/>
              <a:gdLst>
                <a:gd name="T0" fmla="*/ 455 w 459"/>
                <a:gd name="T1" fmla="*/ 180 h 456"/>
                <a:gd name="T2" fmla="*/ 439 w 459"/>
                <a:gd name="T3" fmla="*/ 160 h 456"/>
                <a:gd name="T4" fmla="*/ 415 w 459"/>
                <a:gd name="T5" fmla="*/ 138 h 456"/>
                <a:gd name="T6" fmla="*/ 415 w 459"/>
                <a:gd name="T7" fmla="*/ 99 h 456"/>
                <a:gd name="T8" fmla="*/ 400 w 459"/>
                <a:gd name="T9" fmla="*/ 83 h 456"/>
                <a:gd name="T10" fmla="*/ 382 w 459"/>
                <a:gd name="T11" fmla="*/ 58 h 456"/>
                <a:gd name="T12" fmla="*/ 361 w 459"/>
                <a:gd name="T13" fmla="*/ 39 h 456"/>
                <a:gd name="T14" fmla="*/ 346 w 459"/>
                <a:gd name="T15" fmla="*/ 33 h 456"/>
                <a:gd name="T16" fmla="*/ 329 w 459"/>
                <a:gd name="T17" fmla="*/ 37 h 456"/>
                <a:gd name="T18" fmla="*/ 305 w 459"/>
                <a:gd name="T19" fmla="*/ 13 h 456"/>
                <a:gd name="T20" fmla="*/ 278 w 459"/>
                <a:gd name="T21" fmla="*/ 11 h 456"/>
                <a:gd name="T22" fmla="*/ 271 w 459"/>
                <a:gd name="T23" fmla="*/ 44 h 456"/>
                <a:gd name="T24" fmla="*/ 242 w 459"/>
                <a:gd name="T25" fmla="*/ 74 h 456"/>
                <a:gd name="T26" fmla="*/ 214 w 459"/>
                <a:gd name="T27" fmla="*/ 74 h 456"/>
                <a:gd name="T28" fmla="*/ 193 w 459"/>
                <a:gd name="T29" fmla="*/ 89 h 456"/>
                <a:gd name="T30" fmla="*/ 163 w 459"/>
                <a:gd name="T31" fmla="*/ 120 h 456"/>
                <a:gd name="T32" fmla="*/ 139 w 459"/>
                <a:gd name="T33" fmla="*/ 129 h 456"/>
                <a:gd name="T34" fmla="*/ 110 w 459"/>
                <a:gd name="T35" fmla="*/ 148 h 456"/>
                <a:gd name="T36" fmla="*/ 88 w 459"/>
                <a:gd name="T37" fmla="*/ 174 h 456"/>
                <a:gd name="T38" fmla="*/ 70 w 459"/>
                <a:gd name="T39" fmla="*/ 204 h 456"/>
                <a:gd name="T40" fmla="*/ 48 w 459"/>
                <a:gd name="T41" fmla="*/ 167 h 456"/>
                <a:gd name="T42" fmla="*/ 16 w 459"/>
                <a:gd name="T43" fmla="*/ 157 h 456"/>
                <a:gd name="T44" fmla="*/ 17 w 459"/>
                <a:gd name="T45" fmla="*/ 191 h 456"/>
                <a:gd name="T46" fmla="*/ 25 w 459"/>
                <a:gd name="T47" fmla="*/ 220 h 456"/>
                <a:gd name="T48" fmla="*/ 20 w 459"/>
                <a:gd name="T49" fmla="*/ 247 h 456"/>
                <a:gd name="T50" fmla="*/ 4 w 459"/>
                <a:gd name="T51" fmla="*/ 273 h 456"/>
                <a:gd name="T52" fmla="*/ 9 w 459"/>
                <a:gd name="T53" fmla="*/ 302 h 456"/>
                <a:gd name="T54" fmla="*/ 34 w 459"/>
                <a:gd name="T55" fmla="*/ 316 h 456"/>
                <a:gd name="T56" fmla="*/ 56 w 459"/>
                <a:gd name="T57" fmla="*/ 327 h 456"/>
                <a:gd name="T58" fmla="*/ 71 w 459"/>
                <a:gd name="T59" fmla="*/ 350 h 456"/>
                <a:gd name="T60" fmla="*/ 107 w 459"/>
                <a:gd name="T61" fmla="*/ 338 h 456"/>
                <a:gd name="T62" fmla="*/ 132 w 459"/>
                <a:gd name="T63" fmla="*/ 297 h 456"/>
                <a:gd name="T64" fmla="*/ 151 w 459"/>
                <a:gd name="T65" fmla="*/ 268 h 456"/>
                <a:gd name="T66" fmla="*/ 175 w 459"/>
                <a:gd name="T67" fmla="*/ 256 h 456"/>
                <a:gd name="T68" fmla="*/ 193 w 459"/>
                <a:gd name="T69" fmla="*/ 244 h 456"/>
                <a:gd name="T70" fmla="*/ 225 w 459"/>
                <a:gd name="T71" fmla="*/ 270 h 456"/>
                <a:gd name="T72" fmla="*/ 227 w 459"/>
                <a:gd name="T73" fmla="*/ 313 h 456"/>
                <a:gd name="T74" fmla="*/ 213 w 459"/>
                <a:gd name="T75" fmla="*/ 338 h 456"/>
                <a:gd name="T76" fmla="*/ 194 w 459"/>
                <a:gd name="T77" fmla="*/ 362 h 456"/>
                <a:gd name="T78" fmla="*/ 194 w 459"/>
                <a:gd name="T79" fmla="*/ 383 h 456"/>
                <a:gd name="T80" fmla="*/ 204 w 459"/>
                <a:gd name="T81" fmla="*/ 394 h 456"/>
                <a:gd name="T82" fmla="*/ 218 w 459"/>
                <a:gd name="T83" fmla="*/ 394 h 456"/>
                <a:gd name="T84" fmla="*/ 220 w 459"/>
                <a:gd name="T85" fmla="*/ 415 h 456"/>
                <a:gd name="T86" fmla="*/ 183 w 459"/>
                <a:gd name="T87" fmla="*/ 436 h 456"/>
                <a:gd name="T88" fmla="*/ 194 w 459"/>
                <a:gd name="T89" fmla="*/ 449 h 456"/>
                <a:gd name="T90" fmla="*/ 224 w 459"/>
                <a:gd name="T91" fmla="*/ 432 h 456"/>
                <a:gd name="T92" fmla="*/ 221 w 459"/>
                <a:gd name="T93" fmla="*/ 420 h 456"/>
                <a:gd name="T94" fmla="*/ 240 w 459"/>
                <a:gd name="T95" fmla="*/ 419 h 456"/>
                <a:gd name="T96" fmla="*/ 247 w 459"/>
                <a:gd name="T97" fmla="*/ 403 h 456"/>
                <a:gd name="T98" fmla="*/ 273 w 459"/>
                <a:gd name="T99" fmla="*/ 370 h 456"/>
                <a:gd name="T100" fmla="*/ 305 w 459"/>
                <a:gd name="T101" fmla="*/ 346 h 456"/>
                <a:gd name="T102" fmla="*/ 315 w 459"/>
                <a:gd name="T103" fmla="*/ 334 h 456"/>
                <a:gd name="T104" fmla="*/ 335 w 459"/>
                <a:gd name="T105" fmla="*/ 332 h 456"/>
                <a:gd name="T106" fmla="*/ 362 w 459"/>
                <a:gd name="T107" fmla="*/ 320 h 456"/>
                <a:gd name="T108" fmla="*/ 378 w 459"/>
                <a:gd name="T109" fmla="*/ 315 h 456"/>
                <a:gd name="T110" fmla="*/ 383 w 459"/>
                <a:gd name="T111" fmla="*/ 294 h 456"/>
                <a:gd name="T112" fmla="*/ 404 w 459"/>
                <a:gd name="T113" fmla="*/ 262 h 456"/>
                <a:gd name="T114" fmla="*/ 423 w 459"/>
                <a:gd name="T115" fmla="*/ 248 h 456"/>
                <a:gd name="T116" fmla="*/ 434 w 459"/>
                <a:gd name="T117" fmla="*/ 232 h 456"/>
                <a:gd name="T118" fmla="*/ 446 w 459"/>
                <a:gd name="T119" fmla="*/ 221 h 456"/>
                <a:gd name="T120" fmla="*/ 458 w 459"/>
                <a:gd name="T121" fmla="*/ 20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9" h="456">
                  <a:moveTo>
                    <a:pt x="458" y="203"/>
                  </a:moveTo>
                  <a:cubicBezTo>
                    <a:pt x="458" y="203"/>
                    <a:pt x="457" y="202"/>
                    <a:pt x="456" y="201"/>
                  </a:cubicBezTo>
                  <a:cubicBezTo>
                    <a:pt x="454" y="199"/>
                    <a:pt x="453" y="200"/>
                    <a:pt x="451" y="202"/>
                  </a:cubicBezTo>
                  <a:cubicBezTo>
                    <a:pt x="450" y="203"/>
                    <a:pt x="449" y="203"/>
                    <a:pt x="449" y="203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9" y="200"/>
                    <a:pt x="450" y="198"/>
                    <a:pt x="451" y="198"/>
                  </a:cubicBezTo>
                  <a:cubicBezTo>
                    <a:pt x="452" y="198"/>
                    <a:pt x="452" y="196"/>
                    <a:pt x="452" y="195"/>
                  </a:cubicBezTo>
                  <a:cubicBezTo>
                    <a:pt x="453" y="194"/>
                    <a:pt x="454" y="194"/>
                    <a:pt x="454" y="193"/>
                  </a:cubicBezTo>
                  <a:cubicBezTo>
                    <a:pt x="453" y="192"/>
                    <a:pt x="453" y="191"/>
                    <a:pt x="454" y="190"/>
                  </a:cubicBezTo>
                  <a:cubicBezTo>
                    <a:pt x="454" y="189"/>
                    <a:pt x="455" y="187"/>
                    <a:pt x="455" y="185"/>
                  </a:cubicBezTo>
                  <a:cubicBezTo>
                    <a:pt x="456" y="183"/>
                    <a:pt x="455" y="183"/>
                    <a:pt x="454" y="183"/>
                  </a:cubicBezTo>
                  <a:cubicBezTo>
                    <a:pt x="453" y="183"/>
                    <a:pt x="454" y="181"/>
                    <a:pt x="455" y="180"/>
                  </a:cubicBezTo>
                  <a:cubicBezTo>
                    <a:pt x="456" y="179"/>
                    <a:pt x="456" y="179"/>
                    <a:pt x="456" y="178"/>
                  </a:cubicBezTo>
                  <a:cubicBezTo>
                    <a:pt x="456" y="177"/>
                    <a:pt x="457" y="176"/>
                    <a:pt x="457" y="176"/>
                  </a:cubicBezTo>
                  <a:cubicBezTo>
                    <a:pt x="457" y="175"/>
                    <a:pt x="454" y="176"/>
                    <a:pt x="453" y="175"/>
                  </a:cubicBezTo>
                  <a:cubicBezTo>
                    <a:pt x="453" y="174"/>
                    <a:pt x="453" y="172"/>
                    <a:pt x="454" y="171"/>
                  </a:cubicBezTo>
                  <a:cubicBezTo>
                    <a:pt x="454" y="169"/>
                    <a:pt x="452" y="170"/>
                    <a:pt x="451" y="170"/>
                  </a:cubicBezTo>
                  <a:cubicBezTo>
                    <a:pt x="449" y="170"/>
                    <a:pt x="449" y="169"/>
                    <a:pt x="448" y="168"/>
                  </a:cubicBezTo>
                  <a:cubicBezTo>
                    <a:pt x="447" y="167"/>
                    <a:pt x="447" y="168"/>
                    <a:pt x="446" y="169"/>
                  </a:cubicBezTo>
                  <a:cubicBezTo>
                    <a:pt x="445" y="169"/>
                    <a:pt x="445" y="167"/>
                    <a:pt x="444" y="166"/>
                  </a:cubicBezTo>
                  <a:cubicBezTo>
                    <a:pt x="443" y="165"/>
                    <a:pt x="443" y="164"/>
                    <a:pt x="444" y="164"/>
                  </a:cubicBezTo>
                  <a:cubicBezTo>
                    <a:pt x="444" y="163"/>
                    <a:pt x="444" y="162"/>
                    <a:pt x="443" y="162"/>
                  </a:cubicBezTo>
                  <a:cubicBezTo>
                    <a:pt x="441" y="161"/>
                    <a:pt x="441" y="161"/>
                    <a:pt x="440" y="162"/>
                  </a:cubicBezTo>
                  <a:cubicBezTo>
                    <a:pt x="439" y="162"/>
                    <a:pt x="439" y="161"/>
                    <a:pt x="439" y="160"/>
                  </a:cubicBezTo>
                  <a:cubicBezTo>
                    <a:pt x="439" y="159"/>
                    <a:pt x="438" y="159"/>
                    <a:pt x="437" y="159"/>
                  </a:cubicBezTo>
                  <a:cubicBezTo>
                    <a:pt x="436" y="159"/>
                    <a:pt x="436" y="158"/>
                    <a:pt x="435" y="157"/>
                  </a:cubicBezTo>
                  <a:cubicBezTo>
                    <a:pt x="434" y="156"/>
                    <a:pt x="435" y="154"/>
                    <a:pt x="434" y="153"/>
                  </a:cubicBezTo>
                  <a:cubicBezTo>
                    <a:pt x="434" y="152"/>
                    <a:pt x="432" y="151"/>
                    <a:pt x="431" y="150"/>
                  </a:cubicBezTo>
                  <a:cubicBezTo>
                    <a:pt x="431" y="149"/>
                    <a:pt x="430" y="149"/>
                    <a:pt x="431" y="148"/>
                  </a:cubicBezTo>
                  <a:cubicBezTo>
                    <a:pt x="431" y="147"/>
                    <a:pt x="430" y="147"/>
                    <a:pt x="429" y="147"/>
                  </a:cubicBezTo>
                  <a:cubicBezTo>
                    <a:pt x="428" y="147"/>
                    <a:pt x="428" y="146"/>
                    <a:pt x="427" y="143"/>
                  </a:cubicBezTo>
                  <a:cubicBezTo>
                    <a:pt x="426" y="141"/>
                    <a:pt x="426" y="141"/>
                    <a:pt x="426" y="140"/>
                  </a:cubicBezTo>
                  <a:cubicBezTo>
                    <a:pt x="427" y="139"/>
                    <a:pt x="425" y="138"/>
                    <a:pt x="425" y="137"/>
                  </a:cubicBezTo>
                  <a:cubicBezTo>
                    <a:pt x="424" y="136"/>
                    <a:pt x="423" y="136"/>
                    <a:pt x="422" y="135"/>
                  </a:cubicBezTo>
                  <a:cubicBezTo>
                    <a:pt x="421" y="135"/>
                    <a:pt x="419" y="136"/>
                    <a:pt x="418" y="137"/>
                  </a:cubicBezTo>
                  <a:cubicBezTo>
                    <a:pt x="417" y="137"/>
                    <a:pt x="415" y="138"/>
                    <a:pt x="415" y="138"/>
                  </a:cubicBezTo>
                  <a:cubicBezTo>
                    <a:pt x="415" y="138"/>
                    <a:pt x="415" y="134"/>
                    <a:pt x="415" y="133"/>
                  </a:cubicBezTo>
                  <a:cubicBezTo>
                    <a:pt x="415" y="132"/>
                    <a:pt x="416" y="130"/>
                    <a:pt x="414" y="128"/>
                  </a:cubicBezTo>
                  <a:cubicBezTo>
                    <a:pt x="412" y="127"/>
                    <a:pt x="412" y="126"/>
                    <a:pt x="411" y="124"/>
                  </a:cubicBezTo>
                  <a:cubicBezTo>
                    <a:pt x="410" y="122"/>
                    <a:pt x="410" y="118"/>
                    <a:pt x="410" y="117"/>
                  </a:cubicBezTo>
                  <a:cubicBezTo>
                    <a:pt x="410" y="115"/>
                    <a:pt x="412" y="115"/>
                    <a:pt x="412" y="115"/>
                  </a:cubicBezTo>
                  <a:cubicBezTo>
                    <a:pt x="412" y="114"/>
                    <a:pt x="410" y="114"/>
                    <a:pt x="409" y="113"/>
                  </a:cubicBezTo>
                  <a:cubicBezTo>
                    <a:pt x="408" y="113"/>
                    <a:pt x="408" y="112"/>
                    <a:pt x="409" y="112"/>
                  </a:cubicBezTo>
                  <a:cubicBezTo>
                    <a:pt x="410" y="111"/>
                    <a:pt x="410" y="111"/>
                    <a:pt x="411" y="109"/>
                  </a:cubicBezTo>
                  <a:cubicBezTo>
                    <a:pt x="411" y="108"/>
                    <a:pt x="412" y="108"/>
                    <a:pt x="412" y="107"/>
                  </a:cubicBezTo>
                  <a:cubicBezTo>
                    <a:pt x="412" y="106"/>
                    <a:pt x="413" y="105"/>
                    <a:pt x="413" y="103"/>
                  </a:cubicBezTo>
                  <a:cubicBezTo>
                    <a:pt x="414" y="101"/>
                    <a:pt x="415" y="100"/>
                    <a:pt x="414" y="99"/>
                  </a:cubicBezTo>
                  <a:cubicBezTo>
                    <a:pt x="413" y="99"/>
                    <a:pt x="414" y="99"/>
                    <a:pt x="415" y="99"/>
                  </a:cubicBezTo>
                  <a:cubicBezTo>
                    <a:pt x="416" y="99"/>
                    <a:pt x="417" y="97"/>
                    <a:pt x="417" y="96"/>
                  </a:cubicBezTo>
                  <a:cubicBezTo>
                    <a:pt x="418" y="95"/>
                    <a:pt x="417" y="94"/>
                    <a:pt x="416" y="94"/>
                  </a:cubicBezTo>
                  <a:cubicBezTo>
                    <a:pt x="415" y="93"/>
                    <a:pt x="413" y="94"/>
                    <a:pt x="412" y="94"/>
                  </a:cubicBezTo>
                  <a:cubicBezTo>
                    <a:pt x="411" y="94"/>
                    <a:pt x="409" y="92"/>
                    <a:pt x="408" y="93"/>
                  </a:cubicBezTo>
                  <a:cubicBezTo>
                    <a:pt x="408" y="93"/>
                    <a:pt x="408" y="94"/>
                    <a:pt x="408" y="95"/>
                  </a:cubicBezTo>
                  <a:cubicBezTo>
                    <a:pt x="409" y="96"/>
                    <a:pt x="407" y="97"/>
                    <a:pt x="406" y="97"/>
                  </a:cubicBezTo>
                  <a:cubicBezTo>
                    <a:pt x="405" y="97"/>
                    <a:pt x="405" y="95"/>
                    <a:pt x="405" y="94"/>
                  </a:cubicBezTo>
                  <a:cubicBezTo>
                    <a:pt x="405" y="93"/>
                    <a:pt x="405" y="92"/>
                    <a:pt x="405" y="91"/>
                  </a:cubicBezTo>
                  <a:cubicBezTo>
                    <a:pt x="404" y="90"/>
                    <a:pt x="404" y="90"/>
                    <a:pt x="403" y="90"/>
                  </a:cubicBezTo>
                  <a:cubicBezTo>
                    <a:pt x="402" y="89"/>
                    <a:pt x="402" y="89"/>
                    <a:pt x="402" y="88"/>
                  </a:cubicBezTo>
                  <a:cubicBezTo>
                    <a:pt x="402" y="87"/>
                    <a:pt x="401" y="86"/>
                    <a:pt x="402" y="85"/>
                  </a:cubicBezTo>
                  <a:cubicBezTo>
                    <a:pt x="402" y="84"/>
                    <a:pt x="401" y="84"/>
                    <a:pt x="400" y="83"/>
                  </a:cubicBezTo>
                  <a:cubicBezTo>
                    <a:pt x="398" y="82"/>
                    <a:pt x="398" y="83"/>
                    <a:pt x="397" y="83"/>
                  </a:cubicBezTo>
                  <a:cubicBezTo>
                    <a:pt x="397" y="84"/>
                    <a:pt x="396" y="84"/>
                    <a:pt x="394" y="84"/>
                  </a:cubicBezTo>
                  <a:cubicBezTo>
                    <a:pt x="393" y="84"/>
                    <a:pt x="393" y="82"/>
                    <a:pt x="393" y="81"/>
                  </a:cubicBezTo>
                  <a:cubicBezTo>
                    <a:pt x="393" y="80"/>
                    <a:pt x="393" y="80"/>
                    <a:pt x="394" y="79"/>
                  </a:cubicBezTo>
                  <a:cubicBezTo>
                    <a:pt x="394" y="79"/>
                    <a:pt x="394" y="78"/>
                    <a:pt x="394" y="78"/>
                  </a:cubicBezTo>
                  <a:cubicBezTo>
                    <a:pt x="393" y="77"/>
                    <a:pt x="393" y="76"/>
                    <a:pt x="393" y="75"/>
                  </a:cubicBezTo>
                  <a:cubicBezTo>
                    <a:pt x="393" y="74"/>
                    <a:pt x="390" y="73"/>
                    <a:pt x="389" y="72"/>
                  </a:cubicBezTo>
                  <a:cubicBezTo>
                    <a:pt x="388" y="71"/>
                    <a:pt x="387" y="71"/>
                    <a:pt x="386" y="70"/>
                  </a:cubicBezTo>
                  <a:cubicBezTo>
                    <a:pt x="385" y="69"/>
                    <a:pt x="383" y="69"/>
                    <a:pt x="384" y="68"/>
                  </a:cubicBezTo>
                  <a:cubicBezTo>
                    <a:pt x="384" y="67"/>
                    <a:pt x="384" y="67"/>
                    <a:pt x="383" y="66"/>
                  </a:cubicBezTo>
                  <a:cubicBezTo>
                    <a:pt x="381" y="65"/>
                    <a:pt x="382" y="64"/>
                    <a:pt x="382" y="63"/>
                  </a:cubicBezTo>
                  <a:cubicBezTo>
                    <a:pt x="383" y="61"/>
                    <a:pt x="382" y="60"/>
                    <a:pt x="382" y="58"/>
                  </a:cubicBezTo>
                  <a:cubicBezTo>
                    <a:pt x="382" y="57"/>
                    <a:pt x="380" y="58"/>
                    <a:pt x="379" y="58"/>
                  </a:cubicBezTo>
                  <a:cubicBezTo>
                    <a:pt x="378" y="59"/>
                    <a:pt x="378" y="59"/>
                    <a:pt x="377" y="59"/>
                  </a:cubicBezTo>
                  <a:cubicBezTo>
                    <a:pt x="376" y="58"/>
                    <a:pt x="376" y="57"/>
                    <a:pt x="376" y="56"/>
                  </a:cubicBezTo>
                  <a:cubicBezTo>
                    <a:pt x="376" y="56"/>
                    <a:pt x="376" y="55"/>
                    <a:pt x="375" y="55"/>
                  </a:cubicBezTo>
                  <a:cubicBezTo>
                    <a:pt x="374" y="54"/>
                    <a:pt x="373" y="54"/>
                    <a:pt x="373" y="54"/>
                  </a:cubicBezTo>
                  <a:cubicBezTo>
                    <a:pt x="374" y="53"/>
                    <a:pt x="373" y="52"/>
                    <a:pt x="373" y="51"/>
                  </a:cubicBezTo>
                  <a:cubicBezTo>
                    <a:pt x="372" y="51"/>
                    <a:pt x="372" y="50"/>
                    <a:pt x="373" y="50"/>
                  </a:cubicBezTo>
                  <a:cubicBezTo>
                    <a:pt x="374" y="49"/>
                    <a:pt x="372" y="46"/>
                    <a:pt x="372" y="45"/>
                  </a:cubicBezTo>
                  <a:cubicBezTo>
                    <a:pt x="371" y="44"/>
                    <a:pt x="369" y="42"/>
                    <a:pt x="367" y="42"/>
                  </a:cubicBezTo>
                  <a:cubicBezTo>
                    <a:pt x="366" y="43"/>
                    <a:pt x="367" y="44"/>
                    <a:pt x="366" y="45"/>
                  </a:cubicBezTo>
                  <a:cubicBezTo>
                    <a:pt x="366" y="47"/>
                    <a:pt x="364" y="46"/>
                    <a:pt x="363" y="45"/>
                  </a:cubicBezTo>
                  <a:cubicBezTo>
                    <a:pt x="363" y="44"/>
                    <a:pt x="362" y="41"/>
                    <a:pt x="361" y="39"/>
                  </a:cubicBezTo>
                  <a:cubicBezTo>
                    <a:pt x="361" y="37"/>
                    <a:pt x="361" y="35"/>
                    <a:pt x="361" y="32"/>
                  </a:cubicBezTo>
                  <a:cubicBezTo>
                    <a:pt x="361" y="29"/>
                    <a:pt x="359" y="27"/>
                    <a:pt x="358" y="26"/>
                  </a:cubicBezTo>
                  <a:cubicBezTo>
                    <a:pt x="357" y="25"/>
                    <a:pt x="358" y="24"/>
                    <a:pt x="359" y="22"/>
                  </a:cubicBezTo>
                  <a:cubicBezTo>
                    <a:pt x="359" y="21"/>
                    <a:pt x="359" y="20"/>
                    <a:pt x="359" y="19"/>
                  </a:cubicBezTo>
                  <a:cubicBezTo>
                    <a:pt x="358" y="18"/>
                    <a:pt x="359" y="16"/>
                    <a:pt x="359" y="16"/>
                  </a:cubicBezTo>
                  <a:cubicBezTo>
                    <a:pt x="358" y="15"/>
                    <a:pt x="357" y="17"/>
                    <a:pt x="357" y="17"/>
                  </a:cubicBezTo>
                  <a:cubicBezTo>
                    <a:pt x="356" y="17"/>
                    <a:pt x="355" y="17"/>
                    <a:pt x="354" y="18"/>
                  </a:cubicBezTo>
                  <a:cubicBezTo>
                    <a:pt x="353" y="18"/>
                    <a:pt x="352" y="18"/>
                    <a:pt x="352" y="19"/>
                  </a:cubicBezTo>
                  <a:cubicBezTo>
                    <a:pt x="352" y="20"/>
                    <a:pt x="351" y="21"/>
                    <a:pt x="351" y="22"/>
                  </a:cubicBezTo>
                  <a:cubicBezTo>
                    <a:pt x="350" y="23"/>
                    <a:pt x="351" y="23"/>
                    <a:pt x="349" y="24"/>
                  </a:cubicBezTo>
                  <a:cubicBezTo>
                    <a:pt x="347" y="24"/>
                    <a:pt x="347" y="28"/>
                    <a:pt x="347" y="29"/>
                  </a:cubicBezTo>
                  <a:cubicBezTo>
                    <a:pt x="347" y="31"/>
                    <a:pt x="347" y="32"/>
                    <a:pt x="346" y="33"/>
                  </a:cubicBezTo>
                  <a:cubicBezTo>
                    <a:pt x="345" y="33"/>
                    <a:pt x="345" y="36"/>
                    <a:pt x="345" y="37"/>
                  </a:cubicBezTo>
                  <a:cubicBezTo>
                    <a:pt x="344" y="37"/>
                    <a:pt x="344" y="39"/>
                    <a:pt x="343" y="40"/>
                  </a:cubicBezTo>
                  <a:cubicBezTo>
                    <a:pt x="342" y="42"/>
                    <a:pt x="342" y="43"/>
                    <a:pt x="341" y="44"/>
                  </a:cubicBezTo>
                  <a:cubicBezTo>
                    <a:pt x="340" y="44"/>
                    <a:pt x="339" y="45"/>
                    <a:pt x="338" y="46"/>
                  </a:cubicBezTo>
                  <a:cubicBezTo>
                    <a:pt x="337" y="47"/>
                    <a:pt x="337" y="47"/>
                    <a:pt x="337" y="48"/>
                  </a:cubicBezTo>
                  <a:cubicBezTo>
                    <a:pt x="337" y="49"/>
                    <a:pt x="336" y="49"/>
                    <a:pt x="336" y="49"/>
                  </a:cubicBezTo>
                  <a:cubicBezTo>
                    <a:pt x="336" y="48"/>
                    <a:pt x="336" y="46"/>
                    <a:pt x="335" y="45"/>
                  </a:cubicBezTo>
                  <a:cubicBezTo>
                    <a:pt x="334" y="44"/>
                    <a:pt x="331" y="45"/>
                    <a:pt x="330" y="45"/>
                  </a:cubicBezTo>
                  <a:cubicBezTo>
                    <a:pt x="329" y="45"/>
                    <a:pt x="330" y="43"/>
                    <a:pt x="330" y="42"/>
                  </a:cubicBezTo>
                  <a:cubicBezTo>
                    <a:pt x="331" y="42"/>
                    <a:pt x="332" y="40"/>
                    <a:pt x="333" y="39"/>
                  </a:cubicBezTo>
                  <a:cubicBezTo>
                    <a:pt x="334" y="38"/>
                    <a:pt x="333" y="37"/>
                    <a:pt x="332" y="37"/>
                  </a:cubicBezTo>
                  <a:cubicBezTo>
                    <a:pt x="331" y="36"/>
                    <a:pt x="330" y="37"/>
                    <a:pt x="329" y="37"/>
                  </a:cubicBezTo>
                  <a:cubicBezTo>
                    <a:pt x="328" y="38"/>
                    <a:pt x="327" y="37"/>
                    <a:pt x="326" y="36"/>
                  </a:cubicBezTo>
                  <a:cubicBezTo>
                    <a:pt x="325" y="35"/>
                    <a:pt x="326" y="34"/>
                    <a:pt x="327" y="33"/>
                  </a:cubicBezTo>
                  <a:cubicBezTo>
                    <a:pt x="327" y="32"/>
                    <a:pt x="329" y="29"/>
                    <a:pt x="329" y="28"/>
                  </a:cubicBezTo>
                  <a:cubicBezTo>
                    <a:pt x="329" y="27"/>
                    <a:pt x="326" y="25"/>
                    <a:pt x="325" y="24"/>
                  </a:cubicBezTo>
                  <a:cubicBezTo>
                    <a:pt x="324" y="24"/>
                    <a:pt x="321" y="22"/>
                    <a:pt x="320" y="22"/>
                  </a:cubicBezTo>
                  <a:cubicBezTo>
                    <a:pt x="319" y="22"/>
                    <a:pt x="318" y="20"/>
                    <a:pt x="318" y="19"/>
                  </a:cubicBezTo>
                  <a:cubicBezTo>
                    <a:pt x="318" y="19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5"/>
                    <a:pt x="316" y="15"/>
                    <a:pt x="315" y="15"/>
                  </a:cubicBezTo>
                  <a:cubicBezTo>
                    <a:pt x="313" y="15"/>
                    <a:pt x="308" y="15"/>
                    <a:pt x="307" y="16"/>
                  </a:cubicBezTo>
                  <a:cubicBezTo>
                    <a:pt x="306" y="16"/>
                    <a:pt x="306" y="16"/>
                    <a:pt x="306" y="16"/>
                  </a:cubicBezTo>
                  <a:cubicBezTo>
                    <a:pt x="306" y="16"/>
                    <a:pt x="306" y="14"/>
                    <a:pt x="305" y="13"/>
                  </a:cubicBezTo>
                  <a:cubicBezTo>
                    <a:pt x="305" y="12"/>
                    <a:pt x="302" y="14"/>
                    <a:pt x="301" y="14"/>
                  </a:cubicBezTo>
                  <a:cubicBezTo>
                    <a:pt x="299" y="14"/>
                    <a:pt x="298" y="13"/>
                    <a:pt x="296" y="11"/>
                  </a:cubicBezTo>
                  <a:cubicBezTo>
                    <a:pt x="295" y="10"/>
                    <a:pt x="293" y="9"/>
                    <a:pt x="291" y="9"/>
                  </a:cubicBezTo>
                  <a:cubicBezTo>
                    <a:pt x="290" y="9"/>
                    <a:pt x="290" y="8"/>
                    <a:pt x="290" y="8"/>
                  </a:cubicBezTo>
                  <a:cubicBezTo>
                    <a:pt x="290" y="7"/>
                    <a:pt x="288" y="7"/>
                    <a:pt x="287" y="6"/>
                  </a:cubicBezTo>
                  <a:cubicBezTo>
                    <a:pt x="286" y="5"/>
                    <a:pt x="287" y="3"/>
                    <a:pt x="287" y="2"/>
                  </a:cubicBezTo>
                  <a:cubicBezTo>
                    <a:pt x="287" y="1"/>
                    <a:pt x="284" y="1"/>
                    <a:pt x="283" y="0"/>
                  </a:cubicBezTo>
                  <a:cubicBezTo>
                    <a:pt x="281" y="0"/>
                    <a:pt x="280" y="1"/>
                    <a:pt x="280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9" y="2"/>
                    <a:pt x="278" y="4"/>
                    <a:pt x="278" y="6"/>
                  </a:cubicBezTo>
                  <a:cubicBezTo>
                    <a:pt x="277" y="7"/>
                    <a:pt x="278" y="10"/>
                    <a:pt x="278" y="11"/>
                  </a:cubicBezTo>
                  <a:cubicBezTo>
                    <a:pt x="278" y="12"/>
                    <a:pt x="279" y="14"/>
                    <a:pt x="279" y="16"/>
                  </a:cubicBezTo>
                  <a:cubicBezTo>
                    <a:pt x="280" y="17"/>
                    <a:pt x="279" y="18"/>
                    <a:pt x="279" y="19"/>
                  </a:cubicBezTo>
                  <a:cubicBezTo>
                    <a:pt x="278" y="19"/>
                    <a:pt x="278" y="20"/>
                    <a:pt x="279" y="22"/>
                  </a:cubicBezTo>
                  <a:cubicBezTo>
                    <a:pt x="279" y="23"/>
                    <a:pt x="279" y="24"/>
                    <a:pt x="279" y="25"/>
                  </a:cubicBezTo>
                  <a:cubicBezTo>
                    <a:pt x="279" y="27"/>
                    <a:pt x="279" y="32"/>
                    <a:pt x="279" y="33"/>
                  </a:cubicBezTo>
                  <a:cubicBezTo>
                    <a:pt x="279" y="35"/>
                    <a:pt x="279" y="38"/>
                    <a:pt x="278" y="38"/>
                  </a:cubicBezTo>
                  <a:cubicBezTo>
                    <a:pt x="277" y="39"/>
                    <a:pt x="277" y="41"/>
                    <a:pt x="277" y="43"/>
                  </a:cubicBezTo>
                  <a:cubicBezTo>
                    <a:pt x="277" y="44"/>
                    <a:pt x="277" y="44"/>
                    <a:pt x="277" y="45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76" y="45"/>
                    <a:pt x="276" y="45"/>
                    <a:pt x="275" y="45"/>
                  </a:cubicBezTo>
                  <a:cubicBezTo>
                    <a:pt x="274" y="45"/>
                    <a:pt x="274" y="46"/>
                    <a:pt x="273" y="45"/>
                  </a:cubicBezTo>
                  <a:cubicBezTo>
                    <a:pt x="273" y="44"/>
                    <a:pt x="272" y="44"/>
                    <a:pt x="271" y="44"/>
                  </a:cubicBezTo>
                  <a:cubicBezTo>
                    <a:pt x="270" y="44"/>
                    <a:pt x="270" y="43"/>
                    <a:pt x="268" y="44"/>
                  </a:cubicBezTo>
                  <a:cubicBezTo>
                    <a:pt x="265" y="46"/>
                    <a:pt x="264" y="47"/>
                    <a:pt x="263" y="48"/>
                  </a:cubicBezTo>
                  <a:cubicBezTo>
                    <a:pt x="261" y="48"/>
                    <a:pt x="259" y="49"/>
                    <a:pt x="258" y="50"/>
                  </a:cubicBezTo>
                  <a:cubicBezTo>
                    <a:pt x="257" y="50"/>
                    <a:pt x="256" y="51"/>
                    <a:pt x="255" y="52"/>
                  </a:cubicBezTo>
                  <a:cubicBezTo>
                    <a:pt x="255" y="54"/>
                    <a:pt x="253" y="55"/>
                    <a:pt x="253" y="57"/>
                  </a:cubicBezTo>
                  <a:cubicBezTo>
                    <a:pt x="253" y="58"/>
                    <a:pt x="254" y="60"/>
                    <a:pt x="254" y="61"/>
                  </a:cubicBezTo>
                  <a:cubicBezTo>
                    <a:pt x="253" y="63"/>
                    <a:pt x="253" y="64"/>
                    <a:pt x="254" y="64"/>
                  </a:cubicBezTo>
                  <a:cubicBezTo>
                    <a:pt x="255" y="65"/>
                    <a:pt x="257" y="65"/>
                    <a:pt x="257" y="66"/>
                  </a:cubicBezTo>
                  <a:cubicBezTo>
                    <a:pt x="257" y="67"/>
                    <a:pt x="255" y="66"/>
                    <a:pt x="253" y="68"/>
                  </a:cubicBezTo>
                  <a:cubicBezTo>
                    <a:pt x="252" y="70"/>
                    <a:pt x="250" y="69"/>
                    <a:pt x="249" y="71"/>
                  </a:cubicBezTo>
                  <a:cubicBezTo>
                    <a:pt x="248" y="72"/>
                    <a:pt x="247" y="73"/>
                    <a:pt x="246" y="73"/>
                  </a:cubicBezTo>
                  <a:cubicBezTo>
                    <a:pt x="245" y="73"/>
                    <a:pt x="242" y="73"/>
                    <a:pt x="242" y="74"/>
                  </a:cubicBezTo>
                  <a:cubicBezTo>
                    <a:pt x="242" y="75"/>
                    <a:pt x="242" y="75"/>
                    <a:pt x="241" y="75"/>
                  </a:cubicBezTo>
                  <a:cubicBezTo>
                    <a:pt x="240" y="75"/>
                    <a:pt x="239" y="74"/>
                    <a:pt x="238" y="74"/>
                  </a:cubicBezTo>
                  <a:cubicBezTo>
                    <a:pt x="237" y="75"/>
                    <a:pt x="236" y="76"/>
                    <a:pt x="236" y="77"/>
                  </a:cubicBezTo>
                  <a:cubicBezTo>
                    <a:pt x="236" y="78"/>
                    <a:pt x="236" y="80"/>
                    <a:pt x="235" y="81"/>
                  </a:cubicBezTo>
                  <a:cubicBezTo>
                    <a:pt x="235" y="81"/>
                    <a:pt x="235" y="81"/>
                    <a:pt x="233" y="80"/>
                  </a:cubicBezTo>
                  <a:cubicBezTo>
                    <a:pt x="232" y="79"/>
                    <a:pt x="232" y="79"/>
                    <a:pt x="231" y="78"/>
                  </a:cubicBezTo>
                  <a:cubicBezTo>
                    <a:pt x="230" y="78"/>
                    <a:pt x="229" y="78"/>
                    <a:pt x="228" y="77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6" y="76"/>
                    <a:pt x="226" y="76"/>
                    <a:pt x="224" y="76"/>
                  </a:cubicBezTo>
                  <a:cubicBezTo>
                    <a:pt x="223" y="77"/>
                    <a:pt x="221" y="78"/>
                    <a:pt x="220" y="78"/>
                  </a:cubicBezTo>
                  <a:cubicBezTo>
                    <a:pt x="218" y="78"/>
                    <a:pt x="216" y="77"/>
                    <a:pt x="216" y="76"/>
                  </a:cubicBezTo>
                  <a:cubicBezTo>
                    <a:pt x="215" y="75"/>
                    <a:pt x="216" y="74"/>
                    <a:pt x="214" y="74"/>
                  </a:cubicBezTo>
                  <a:cubicBezTo>
                    <a:pt x="213" y="74"/>
                    <a:pt x="212" y="74"/>
                    <a:pt x="210" y="74"/>
                  </a:cubicBezTo>
                  <a:cubicBezTo>
                    <a:pt x="208" y="74"/>
                    <a:pt x="200" y="75"/>
                    <a:pt x="201" y="77"/>
                  </a:cubicBezTo>
                  <a:cubicBezTo>
                    <a:pt x="201" y="79"/>
                    <a:pt x="202" y="81"/>
                    <a:pt x="203" y="81"/>
                  </a:cubicBezTo>
                  <a:cubicBezTo>
                    <a:pt x="205" y="81"/>
                    <a:pt x="208" y="80"/>
                    <a:pt x="209" y="81"/>
                  </a:cubicBezTo>
                  <a:cubicBezTo>
                    <a:pt x="209" y="81"/>
                    <a:pt x="209" y="82"/>
                    <a:pt x="208" y="83"/>
                  </a:cubicBezTo>
                  <a:cubicBezTo>
                    <a:pt x="207" y="85"/>
                    <a:pt x="205" y="86"/>
                    <a:pt x="206" y="87"/>
                  </a:cubicBezTo>
                  <a:cubicBezTo>
                    <a:pt x="207" y="89"/>
                    <a:pt x="206" y="89"/>
                    <a:pt x="205" y="89"/>
                  </a:cubicBezTo>
                  <a:cubicBezTo>
                    <a:pt x="204" y="90"/>
                    <a:pt x="203" y="91"/>
                    <a:pt x="202" y="91"/>
                  </a:cubicBezTo>
                  <a:cubicBezTo>
                    <a:pt x="201" y="91"/>
                    <a:pt x="201" y="90"/>
                    <a:pt x="200" y="90"/>
                  </a:cubicBezTo>
                  <a:cubicBezTo>
                    <a:pt x="199" y="90"/>
                    <a:pt x="198" y="90"/>
                    <a:pt x="197" y="89"/>
                  </a:cubicBezTo>
                  <a:cubicBezTo>
                    <a:pt x="196" y="89"/>
                    <a:pt x="195" y="87"/>
                    <a:pt x="194" y="87"/>
                  </a:cubicBezTo>
                  <a:cubicBezTo>
                    <a:pt x="193" y="87"/>
                    <a:pt x="193" y="88"/>
                    <a:pt x="193" y="89"/>
                  </a:cubicBezTo>
                  <a:cubicBezTo>
                    <a:pt x="193" y="89"/>
                    <a:pt x="194" y="91"/>
                    <a:pt x="193" y="91"/>
                  </a:cubicBezTo>
                  <a:cubicBezTo>
                    <a:pt x="193" y="91"/>
                    <a:pt x="192" y="91"/>
                    <a:pt x="191" y="91"/>
                  </a:cubicBezTo>
                  <a:cubicBezTo>
                    <a:pt x="189" y="92"/>
                    <a:pt x="186" y="90"/>
                    <a:pt x="185" y="90"/>
                  </a:cubicBezTo>
                  <a:cubicBezTo>
                    <a:pt x="184" y="90"/>
                    <a:pt x="182" y="90"/>
                    <a:pt x="180" y="92"/>
                  </a:cubicBezTo>
                  <a:cubicBezTo>
                    <a:pt x="177" y="94"/>
                    <a:pt x="176" y="96"/>
                    <a:pt x="176" y="100"/>
                  </a:cubicBezTo>
                  <a:cubicBezTo>
                    <a:pt x="176" y="104"/>
                    <a:pt x="176" y="107"/>
                    <a:pt x="174" y="109"/>
                  </a:cubicBezTo>
                  <a:cubicBezTo>
                    <a:pt x="171" y="112"/>
                    <a:pt x="169" y="114"/>
                    <a:pt x="169" y="114"/>
                  </a:cubicBezTo>
                  <a:cubicBezTo>
                    <a:pt x="169" y="114"/>
                    <a:pt x="168" y="115"/>
                    <a:pt x="167" y="115"/>
                  </a:cubicBezTo>
                  <a:cubicBezTo>
                    <a:pt x="167" y="117"/>
                    <a:pt x="167" y="117"/>
                    <a:pt x="167" y="117"/>
                  </a:cubicBezTo>
                  <a:cubicBezTo>
                    <a:pt x="167" y="117"/>
                    <a:pt x="167" y="117"/>
                    <a:pt x="166" y="118"/>
                  </a:cubicBezTo>
                  <a:cubicBezTo>
                    <a:pt x="166" y="119"/>
                    <a:pt x="166" y="119"/>
                    <a:pt x="165" y="120"/>
                  </a:cubicBezTo>
                  <a:cubicBezTo>
                    <a:pt x="165" y="120"/>
                    <a:pt x="164" y="120"/>
                    <a:pt x="163" y="120"/>
                  </a:cubicBezTo>
                  <a:cubicBezTo>
                    <a:pt x="162" y="120"/>
                    <a:pt x="162" y="120"/>
                    <a:pt x="161" y="118"/>
                  </a:cubicBezTo>
                  <a:cubicBezTo>
                    <a:pt x="161" y="117"/>
                    <a:pt x="161" y="117"/>
                    <a:pt x="160" y="117"/>
                  </a:cubicBezTo>
                  <a:cubicBezTo>
                    <a:pt x="159" y="116"/>
                    <a:pt x="158" y="115"/>
                    <a:pt x="158" y="115"/>
                  </a:cubicBezTo>
                  <a:cubicBezTo>
                    <a:pt x="158" y="115"/>
                    <a:pt x="157" y="115"/>
                    <a:pt x="157" y="115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5" y="115"/>
                    <a:pt x="154" y="116"/>
                    <a:pt x="152" y="117"/>
                  </a:cubicBezTo>
                  <a:cubicBezTo>
                    <a:pt x="149" y="117"/>
                    <a:pt x="148" y="118"/>
                    <a:pt x="147" y="118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5" y="120"/>
                    <a:pt x="144" y="121"/>
                  </a:cubicBezTo>
                  <a:cubicBezTo>
                    <a:pt x="143" y="121"/>
                    <a:pt x="143" y="121"/>
                    <a:pt x="142" y="122"/>
                  </a:cubicBezTo>
                  <a:cubicBezTo>
                    <a:pt x="141" y="123"/>
                    <a:pt x="140" y="124"/>
                    <a:pt x="140" y="125"/>
                  </a:cubicBezTo>
                  <a:cubicBezTo>
                    <a:pt x="140" y="126"/>
                    <a:pt x="139" y="128"/>
                    <a:pt x="139" y="129"/>
                  </a:cubicBezTo>
                  <a:cubicBezTo>
                    <a:pt x="138" y="130"/>
                    <a:pt x="137" y="131"/>
                    <a:pt x="136" y="131"/>
                  </a:cubicBezTo>
                  <a:cubicBezTo>
                    <a:pt x="135" y="132"/>
                    <a:pt x="133" y="133"/>
                    <a:pt x="133" y="134"/>
                  </a:cubicBezTo>
                  <a:cubicBezTo>
                    <a:pt x="133" y="135"/>
                    <a:pt x="132" y="136"/>
                    <a:pt x="132" y="137"/>
                  </a:cubicBezTo>
                  <a:cubicBezTo>
                    <a:pt x="131" y="138"/>
                    <a:pt x="130" y="140"/>
                    <a:pt x="129" y="141"/>
                  </a:cubicBezTo>
                  <a:cubicBezTo>
                    <a:pt x="128" y="141"/>
                    <a:pt x="128" y="141"/>
                    <a:pt x="127" y="142"/>
                  </a:cubicBezTo>
                  <a:cubicBezTo>
                    <a:pt x="126" y="143"/>
                    <a:pt x="124" y="145"/>
                    <a:pt x="124" y="145"/>
                  </a:cubicBezTo>
                  <a:cubicBezTo>
                    <a:pt x="124" y="145"/>
                    <a:pt x="122" y="144"/>
                    <a:pt x="121" y="144"/>
                  </a:cubicBezTo>
                  <a:cubicBezTo>
                    <a:pt x="119" y="144"/>
                    <a:pt x="119" y="142"/>
                    <a:pt x="116" y="144"/>
                  </a:cubicBezTo>
                  <a:cubicBezTo>
                    <a:pt x="113" y="145"/>
                    <a:pt x="115" y="145"/>
                    <a:pt x="115" y="146"/>
                  </a:cubicBezTo>
                  <a:cubicBezTo>
                    <a:pt x="116" y="147"/>
                    <a:pt x="115" y="147"/>
                    <a:pt x="114" y="146"/>
                  </a:cubicBezTo>
                  <a:cubicBezTo>
                    <a:pt x="113" y="146"/>
                    <a:pt x="111" y="146"/>
                    <a:pt x="111" y="146"/>
                  </a:cubicBezTo>
                  <a:cubicBezTo>
                    <a:pt x="111" y="147"/>
                    <a:pt x="110" y="148"/>
                    <a:pt x="110" y="148"/>
                  </a:cubicBezTo>
                  <a:cubicBezTo>
                    <a:pt x="109" y="149"/>
                    <a:pt x="109" y="150"/>
                    <a:pt x="107" y="150"/>
                  </a:cubicBezTo>
                  <a:cubicBezTo>
                    <a:pt x="106" y="150"/>
                    <a:pt x="106" y="150"/>
                    <a:pt x="105" y="151"/>
                  </a:cubicBezTo>
                  <a:cubicBezTo>
                    <a:pt x="105" y="152"/>
                    <a:pt x="104" y="152"/>
                    <a:pt x="103" y="153"/>
                  </a:cubicBezTo>
                  <a:cubicBezTo>
                    <a:pt x="102" y="155"/>
                    <a:pt x="101" y="157"/>
                    <a:pt x="99" y="157"/>
                  </a:cubicBezTo>
                  <a:cubicBezTo>
                    <a:pt x="97" y="157"/>
                    <a:pt x="97" y="157"/>
                    <a:pt x="96" y="158"/>
                  </a:cubicBezTo>
                  <a:cubicBezTo>
                    <a:pt x="95" y="159"/>
                    <a:pt x="94" y="159"/>
                    <a:pt x="93" y="160"/>
                  </a:cubicBezTo>
                  <a:cubicBezTo>
                    <a:pt x="92" y="161"/>
                    <a:pt x="89" y="163"/>
                    <a:pt x="90" y="164"/>
                  </a:cubicBezTo>
                  <a:cubicBezTo>
                    <a:pt x="90" y="165"/>
                    <a:pt x="91" y="164"/>
                    <a:pt x="92" y="165"/>
                  </a:cubicBezTo>
                  <a:cubicBezTo>
                    <a:pt x="92" y="165"/>
                    <a:pt x="92" y="167"/>
                    <a:pt x="91" y="167"/>
                  </a:cubicBezTo>
                  <a:cubicBezTo>
                    <a:pt x="91" y="167"/>
                    <a:pt x="89" y="168"/>
                    <a:pt x="89" y="168"/>
                  </a:cubicBezTo>
                  <a:cubicBezTo>
                    <a:pt x="89" y="169"/>
                    <a:pt x="90" y="171"/>
                    <a:pt x="90" y="172"/>
                  </a:cubicBezTo>
                  <a:cubicBezTo>
                    <a:pt x="90" y="172"/>
                    <a:pt x="88" y="173"/>
                    <a:pt x="88" y="174"/>
                  </a:cubicBezTo>
                  <a:cubicBezTo>
                    <a:pt x="88" y="174"/>
                    <a:pt x="88" y="175"/>
                    <a:pt x="87" y="175"/>
                  </a:cubicBezTo>
                  <a:cubicBezTo>
                    <a:pt x="85" y="175"/>
                    <a:pt x="85" y="175"/>
                    <a:pt x="84" y="176"/>
                  </a:cubicBezTo>
                  <a:cubicBezTo>
                    <a:pt x="83" y="177"/>
                    <a:pt x="83" y="177"/>
                    <a:pt x="82" y="178"/>
                  </a:cubicBezTo>
                  <a:cubicBezTo>
                    <a:pt x="82" y="179"/>
                    <a:pt x="81" y="180"/>
                    <a:pt x="81" y="181"/>
                  </a:cubicBezTo>
                  <a:cubicBezTo>
                    <a:pt x="80" y="182"/>
                    <a:pt x="78" y="183"/>
                    <a:pt x="80" y="184"/>
                  </a:cubicBezTo>
                  <a:cubicBezTo>
                    <a:pt x="81" y="184"/>
                    <a:pt x="83" y="184"/>
                    <a:pt x="82" y="185"/>
                  </a:cubicBezTo>
                  <a:cubicBezTo>
                    <a:pt x="81" y="186"/>
                    <a:pt x="80" y="185"/>
                    <a:pt x="78" y="187"/>
                  </a:cubicBezTo>
                  <a:cubicBezTo>
                    <a:pt x="77" y="189"/>
                    <a:pt x="76" y="189"/>
                    <a:pt x="76" y="190"/>
                  </a:cubicBezTo>
                  <a:cubicBezTo>
                    <a:pt x="76" y="192"/>
                    <a:pt x="74" y="194"/>
                    <a:pt x="74" y="195"/>
                  </a:cubicBezTo>
                  <a:cubicBezTo>
                    <a:pt x="73" y="196"/>
                    <a:pt x="72" y="197"/>
                    <a:pt x="72" y="198"/>
                  </a:cubicBezTo>
                  <a:cubicBezTo>
                    <a:pt x="72" y="199"/>
                    <a:pt x="74" y="200"/>
                    <a:pt x="73" y="201"/>
                  </a:cubicBezTo>
                  <a:cubicBezTo>
                    <a:pt x="72" y="202"/>
                    <a:pt x="72" y="204"/>
                    <a:pt x="70" y="204"/>
                  </a:cubicBezTo>
                  <a:cubicBezTo>
                    <a:pt x="68" y="204"/>
                    <a:pt x="68" y="204"/>
                    <a:pt x="67" y="203"/>
                  </a:cubicBezTo>
                  <a:cubicBezTo>
                    <a:pt x="66" y="202"/>
                    <a:pt x="67" y="202"/>
                    <a:pt x="67" y="200"/>
                  </a:cubicBezTo>
                  <a:cubicBezTo>
                    <a:pt x="67" y="197"/>
                    <a:pt x="66" y="198"/>
                    <a:pt x="66" y="196"/>
                  </a:cubicBezTo>
                  <a:cubicBezTo>
                    <a:pt x="66" y="194"/>
                    <a:pt x="67" y="193"/>
                    <a:pt x="66" y="193"/>
                  </a:cubicBezTo>
                  <a:cubicBezTo>
                    <a:pt x="65" y="194"/>
                    <a:pt x="65" y="195"/>
                    <a:pt x="64" y="193"/>
                  </a:cubicBezTo>
                  <a:cubicBezTo>
                    <a:pt x="63" y="192"/>
                    <a:pt x="63" y="188"/>
                    <a:pt x="61" y="187"/>
                  </a:cubicBezTo>
                  <a:cubicBezTo>
                    <a:pt x="60" y="186"/>
                    <a:pt x="58" y="186"/>
                    <a:pt x="58" y="184"/>
                  </a:cubicBezTo>
                  <a:cubicBezTo>
                    <a:pt x="59" y="183"/>
                    <a:pt x="59" y="181"/>
                    <a:pt x="58" y="181"/>
                  </a:cubicBezTo>
                  <a:cubicBezTo>
                    <a:pt x="57" y="180"/>
                    <a:pt x="57" y="179"/>
                    <a:pt x="55" y="178"/>
                  </a:cubicBezTo>
                  <a:cubicBezTo>
                    <a:pt x="54" y="177"/>
                    <a:pt x="52" y="175"/>
                    <a:pt x="51" y="174"/>
                  </a:cubicBezTo>
                  <a:cubicBezTo>
                    <a:pt x="51" y="172"/>
                    <a:pt x="49" y="170"/>
                    <a:pt x="48" y="169"/>
                  </a:cubicBezTo>
                  <a:cubicBezTo>
                    <a:pt x="48" y="168"/>
                    <a:pt x="47" y="168"/>
                    <a:pt x="48" y="167"/>
                  </a:cubicBezTo>
                  <a:cubicBezTo>
                    <a:pt x="48" y="165"/>
                    <a:pt x="49" y="164"/>
                    <a:pt x="48" y="163"/>
                  </a:cubicBezTo>
                  <a:cubicBezTo>
                    <a:pt x="48" y="161"/>
                    <a:pt x="47" y="161"/>
                    <a:pt x="45" y="161"/>
                  </a:cubicBezTo>
                  <a:cubicBezTo>
                    <a:pt x="42" y="161"/>
                    <a:pt x="41" y="162"/>
                    <a:pt x="37" y="161"/>
                  </a:cubicBezTo>
                  <a:cubicBezTo>
                    <a:pt x="36" y="161"/>
                    <a:pt x="32" y="161"/>
                    <a:pt x="31" y="160"/>
                  </a:cubicBezTo>
                  <a:cubicBezTo>
                    <a:pt x="30" y="158"/>
                    <a:pt x="31" y="158"/>
                    <a:pt x="29" y="157"/>
                  </a:cubicBezTo>
                  <a:cubicBezTo>
                    <a:pt x="28" y="157"/>
                    <a:pt x="26" y="157"/>
                    <a:pt x="26" y="156"/>
                  </a:cubicBezTo>
                  <a:cubicBezTo>
                    <a:pt x="26" y="155"/>
                    <a:pt x="28" y="152"/>
                    <a:pt x="27" y="151"/>
                  </a:cubicBezTo>
                  <a:cubicBezTo>
                    <a:pt x="27" y="150"/>
                    <a:pt x="25" y="151"/>
                    <a:pt x="24" y="150"/>
                  </a:cubicBezTo>
                  <a:cubicBezTo>
                    <a:pt x="23" y="150"/>
                    <a:pt x="22" y="149"/>
                    <a:pt x="22" y="149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1" y="152"/>
                    <a:pt x="21" y="153"/>
                    <a:pt x="20" y="154"/>
                  </a:cubicBezTo>
                  <a:cubicBezTo>
                    <a:pt x="19" y="155"/>
                    <a:pt x="17" y="156"/>
                    <a:pt x="16" y="157"/>
                  </a:cubicBezTo>
                  <a:cubicBezTo>
                    <a:pt x="15" y="157"/>
                    <a:pt x="13" y="158"/>
                    <a:pt x="12" y="159"/>
                  </a:cubicBezTo>
                  <a:cubicBezTo>
                    <a:pt x="11" y="160"/>
                    <a:pt x="9" y="162"/>
                    <a:pt x="9" y="163"/>
                  </a:cubicBezTo>
                  <a:cubicBezTo>
                    <a:pt x="9" y="164"/>
                    <a:pt x="8" y="165"/>
                    <a:pt x="8" y="166"/>
                  </a:cubicBezTo>
                  <a:cubicBezTo>
                    <a:pt x="7" y="167"/>
                    <a:pt x="7" y="169"/>
                    <a:pt x="8" y="169"/>
                  </a:cubicBezTo>
                  <a:cubicBezTo>
                    <a:pt x="8" y="169"/>
                    <a:pt x="10" y="170"/>
                    <a:pt x="10" y="170"/>
                  </a:cubicBezTo>
                  <a:cubicBezTo>
                    <a:pt x="11" y="171"/>
                    <a:pt x="12" y="172"/>
                    <a:pt x="12" y="17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4" y="175"/>
                    <a:pt x="15" y="175"/>
                    <a:pt x="16" y="175"/>
                  </a:cubicBezTo>
                  <a:cubicBezTo>
                    <a:pt x="17" y="175"/>
                    <a:pt x="17" y="175"/>
                    <a:pt x="18" y="176"/>
                  </a:cubicBezTo>
                  <a:cubicBezTo>
                    <a:pt x="19" y="177"/>
                    <a:pt x="19" y="180"/>
                    <a:pt x="19" y="181"/>
                  </a:cubicBezTo>
                  <a:cubicBezTo>
                    <a:pt x="19" y="181"/>
                    <a:pt x="18" y="186"/>
                    <a:pt x="17" y="186"/>
                  </a:cubicBezTo>
                  <a:cubicBezTo>
                    <a:pt x="16" y="187"/>
                    <a:pt x="16" y="189"/>
                    <a:pt x="17" y="191"/>
                  </a:cubicBezTo>
                  <a:cubicBezTo>
                    <a:pt x="18" y="192"/>
                    <a:pt x="18" y="193"/>
                    <a:pt x="17" y="195"/>
                  </a:cubicBezTo>
                  <a:cubicBezTo>
                    <a:pt x="17" y="196"/>
                    <a:pt x="18" y="197"/>
                    <a:pt x="18" y="198"/>
                  </a:cubicBezTo>
                  <a:cubicBezTo>
                    <a:pt x="18" y="198"/>
                    <a:pt x="18" y="199"/>
                    <a:pt x="18" y="199"/>
                  </a:cubicBezTo>
                  <a:cubicBezTo>
                    <a:pt x="18" y="201"/>
                    <a:pt x="18" y="202"/>
                    <a:pt x="17" y="203"/>
                  </a:cubicBezTo>
                  <a:cubicBezTo>
                    <a:pt x="17" y="205"/>
                    <a:pt x="17" y="205"/>
                    <a:pt x="18" y="206"/>
                  </a:cubicBezTo>
                  <a:cubicBezTo>
                    <a:pt x="18" y="206"/>
                    <a:pt x="19" y="207"/>
                    <a:pt x="19" y="208"/>
                  </a:cubicBezTo>
                  <a:cubicBezTo>
                    <a:pt x="19" y="209"/>
                    <a:pt x="18" y="210"/>
                    <a:pt x="18" y="211"/>
                  </a:cubicBezTo>
                  <a:cubicBezTo>
                    <a:pt x="18" y="212"/>
                    <a:pt x="20" y="213"/>
                    <a:pt x="20" y="214"/>
                  </a:cubicBezTo>
                  <a:cubicBezTo>
                    <a:pt x="20" y="214"/>
                    <a:pt x="20" y="215"/>
                    <a:pt x="20" y="215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0" y="216"/>
                    <a:pt x="21" y="218"/>
                    <a:pt x="22" y="219"/>
                  </a:cubicBezTo>
                  <a:cubicBezTo>
                    <a:pt x="22" y="219"/>
                    <a:pt x="24" y="220"/>
                    <a:pt x="25" y="220"/>
                  </a:cubicBezTo>
                  <a:cubicBezTo>
                    <a:pt x="26" y="220"/>
                    <a:pt x="28" y="221"/>
                    <a:pt x="28" y="222"/>
                  </a:cubicBezTo>
                  <a:cubicBezTo>
                    <a:pt x="28" y="223"/>
                    <a:pt x="28" y="223"/>
                    <a:pt x="28" y="224"/>
                  </a:cubicBezTo>
                  <a:cubicBezTo>
                    <a:pt x="27" y="224"/>
                    <a:pt x="25" y="224"/>
                    <a:pt x="25" y="224"/>
                  </a:cubicBezTo>
                  <a:cubicBezTo>
                    <a:pt x="25" y="225"/>
                    <a:pt x="25" y="226"/>
                    <a:pt x="27" y="227"/>
                  </a:cubicBezTo>
                  <a:cubicBezTo>
                    <a:pt x="28" y="228"/>
                    <a:pt x="29" y="229"/>
                    <a:pt x="29" y="230"/>
                  </a:cubicBezTo>
                  <a:cubicBezTo>
                    <a:pt x="29" y="231"/>
                    <a:pt x="27" y="232"/>
                    <a:pt x="27" y="233"/>
                  </a:cubicBezTo>
                  <a:cubicBezTo>
                    <a:pt x="27" y="234"/>
                    <a:pt x="28" y="236"/>
                    <a:pt x="27" y="237"/>
                  </a:cubicBezTo>
                  <a:cubicBezTo>
                    <a:pt x="26" y="238"/>
                    <a:pt x="24" y="237"/>
                    <a:pt x="24" y="238"/>
                  </a:cubicBezTo>
                  <a:cubicBezTo>
                    <a:pt x="23" y="239"/>
                    <a:pt x="24" y="240"/>
                    <a:pt x="25" y="241"/>
                  </a:cubicBezTo>
                  <a:cubicBezTo>
                    <a:pt x="25" y="242"/>
                    <a:pt x="26" y="244"/>
                    <a:pt x="25" y="244"/>
                  </a:cubicBezTo>
                  <a:cubicBezTo>
                    <a:pt x="24" y="245"/>
                    <a:pt x="24" y="245"/>
                    <a:pt x="23" y="246"/>
                  </a:cubicBezTo>
                  <a:cubicBezTo>
                    <a:pt x="21" y="246"/>
                    <a:pt x="20" y="246"/>
                    <a:pt x="20" y="247"/>
                  </a:cubicBezTo>
                  <a:cubicBezTo>
                    <a:pt x="20" y="247"/>
                    <a:pt x="21" y="249"/>
                    <a:pt x="21" y="251"/>
                  </a:cubicBezTo>
                  <a:cubicBezTo>
                    <a:pt x="21" y="252"/>
                    <a:pt x="19" y="253"/>
                    <a:pt x="19" y="254"/>
                  </a:cubicBezTo>
                  <a:cubicBezTo>
                    <a:pt x="19" y="255"/>
                    <a:pt x="19" y="256"/>
                    <a:pt x="18" y="256"/>
                  </a:cubicBezTo>
                  <a:cubicBezTo>
                    <a:pt x="18" y="256"/>
                    <a:pt x="16" y="257"/>
                    <a:pt x="17" y="257"/>
                  </a:cubicBezTo>
                  <a:cubicBezTo>
                    <a:pt x="18" y="258"/>
                    <a:pt x="20" y="258"/>
                    <a:pt x="19" y="259"/>
                  </a:cubicBezTo>
                  <a:cubicBezTo>
                    <a:pt x="18" y="260"/>
                    <a:pt x="16" y="260"/>
                    <a:pt x="16" y="262"/>
                  </a:cubicBezTo>
                  <a:cubicBezTo>
                    <a:pt x="16" y="263"/>
                    <a:pt x="16" y="264"/>
                    <a:pt x="14" y="264"/>
                  </a:cubicBezTo>
                  <a:cubicBezTo>
                    <a:pt x="13" y="264"/>
                    <a:pt x="12" y="264"/>
                    <a:pt x="12" y="265"/>
                  </a:cubicBezTo>
                  <a:cubicBezTo>
                    <a:pt x="12" y="267"/>
                    <a:pt x="13" y="269"/>
                    <a:pt x="12" y="270"/>
                  </a:cubicBezTo>
                  <a:cubicBezTo>
                    <a:pt x="12" y="271"/>
                    <a:pt x="11" y="272"/>
                    <a:pt x="10" y="272"/>
                  </a:cubicBezTo>
                  <a:cubicBezTo>
                    <a:pt x="8" y="272"/>
                    <a:pt x="8" y="271"/>
                    <a:pt x="7" y="271"/>
                  </a:cubicBezTo>
                  <a:cubicBezTo>
                    <a:pt x="6" y="271"/>
                    <a:pt x="4" y="272"/>
                    <a:pt x="4" y="273"/>
                  </a:cubicBezTo>
                  <a:cubicBezTo>
                    <a:pt x="4" y="275"/>
                    <a:pt x="4" y="276"/>
                    <a:pt x="5" y="276"/>
                  </a:cubicBezTo>
                  <a:cubicBezTo>
                    <a:pt x="6" y="276"/>
                    <a:pt x="7" y="277"/>
                    <a:pt x="8" y="277"/>
                  </a:cubicBezTo>
                  <a:cubicBezTo>
                    <a:pt x="10" y="277"/>
                    <a:pt x="10" y="277"/>
                    <a:pt x="10" y="279"/>
                  </a:cubicBezTo>
                  <a:cubicBezTo>
                    <a:pt x="10" y="280"/>
                    <a:pt x="8" y="281"/>
                    <a:pt x="7" y="282"/>
                  </a:cubicBezTo>
                  <a:cubicBezTo>
                    <a:pt x="6" y="282"/>
                    <a:pt x="5" y="282"/>
                    <a:pt x="4" y="282"/>
                  </a:cubicBezTo>
                  <a:cubicBezTo>
                    <a:pt x="3" y="282"/>
                    <a:pt x="2" y="282"/>
                    <a:pt x="2" y="284"/>
                  </a:cubicBezTo>
                  <a:cubicBezTo>
                    <a:pt x="2" y="286"/>
                    <a:pt x="3" y="289"/>
                    <a:pt x="2" y="291"/>
                  </a:cubicBezTo>
                  <a:cubicBezTo>
                    <a:pt x="2" y="293"/>
                    <a:pt x="0" y="294"/>
                    <a:pt x="0" y="296"/>
                  </a:cubicBezTo>
                  <a:cubicBezTo>
                    <a:pt x="1" y="297"/>
                    <a:pt x="2" y="298"/>
                    <a:pt x="3" y="298"/>
                  </a:cubicBezTo>
                  <a:cubicBezTo>
                    <a:pt x="4" y="298"/>
                    <a:pt x="5" y="298"/>
                    <a:pt x="5" y="299"/>
                  </a:cubicBezTo>
                  <a:cubicBezTo>
                    <a:pt x="5" y="300"/>
                    <a:pt x="6" y="300"/>
                    <a:pt x="7" y="300"/>
                  </a:cubicBezTo>
                  <a:cubicBezTo>
                    <a:pt x="8" y="300"/>
                    <a:pt x="9" y="301"/>
                    <a:pt x="9" y="302"/>
                  </a:cubicBezTo>
                  <a:cubicBezTo>
                    <a:pt x="10" y="304"/>
                    <a:pt x="12" y="305"/>
                    <a:pt x="14" y="305"/>
                  </a:cubicBezTo>
                  <a:cubicBezTo>
                    <a:pt x="15" y="305"/>
                    <a:pt x="16" y="307"/>
                    <a:pt x="17" y="307"/>
                  </a:cubicBezTo>
                  <a:cubicBezTo>
                    <a:pt x="18" y="307"/>
                    <a:pt x="18" y="306"/>
                    <a:pt x="19" y="306"/>
                  </a:cubicBezTo>
                  <a:cubicBezTo>
                    <a:pt x="20" y="306"/>
                    <a:pt x="20" y="307"/>
                    <a:pt x="21" y="306"/>
                  </a:cubicBezTo>
                  <a:cubicBezTo>
                    <a:pt x="22" y="305"/>
                    <a:pt x="23" y="303"/>
                    <a:pt x="24" y="303"/>
                  </a:cubicBezTo>
                  <a:cubicBezTo>
                    <a:pt x="25" y="304"/>
                    <a:pt x="26" y="305"/>
                    <a:pt x="25" y="306"/>
                  </a:cubicBezTo>
                  <a:cubicBezTo>
                    <a:pt x="24" y="307"/>
                    <a:pt x="23" y="308"/>
                    <a:pt x="23" y="309"/>
                  </a:cubicBezTo>
                  <a:cubicBezTo>
                    <a:pt x="23" y="311"/>
                    <a:pt x="24" y="311"/>
                    <a:pt x="25" y="311"/>
                  </a:cubicBezTo>
                  <a:cubicBezTo>
                    <a:pt x="26" y="311"/>
                    <a:pt x="28" y="310"/>
                    <a:pt x="29" y="310"/>
                  </a:cubicBezTo>
                  <a:cubicBezTo>
                    <a:pt x="30" y="311"/>
                    <a:pt x="30" y="312"/>
                    <a:pt x="29" y="313"/>
                  </a:cubicBezTo>
                  <a:cubicBezTo>
                    <a:pt x="29" y="314"/>
                    <a:pt x="30" y="315"/>
                    <a:pt x="31" y="315"/>
                  </a:cubicBezTo>
                  <a:cubicBezTo>
                    <a:pt x="32" y="315"/>
                    <a:pt x="33" y="316"/>
                    <a:pt x="34" y="316"/>
                  </a:cubicBezTo>
                  <a:cubicBezTo>
                    <a:pt x="35" y="316"/>
                    <a:pt x="36" y="316"/>
                    <a:pt x="37" y="316"/>
                  </a:cubicBezTo>
                  <a:cubicBezTo>
                    <a:pt x="38" y="315"/>
                    <a:pt x="40" y="313"/>
                    <a:pt x="41" y="314"/>
                  </a:cubicBezTo>
                  <a:cubicBezTo>
                    <a:pt x="42" y="315"/>
                    <a:pt x="40" y="315"/>
                    <a:pt x="42" y="315"/>
                  </a:cubicBezTo>
                  <a:cubicBezTo>
                    <a:pt x="43" y="315"/>
                    <a:pt x="43" y="314"/>
                    <a:pt x="44" y="314"/>
                  </a:cubicBezTo>
                  <a:cubicBezTo>
                    <a:pt x="46" y="314"/>
                    <a:pt x="46" y="314"/>
                    <a:pt x="47" y="314"/>
                  </a:cubicBezTo>
                  <a:cubicBezTo>
                    <a:pt x="48" y="313"/>
                    <a:pt x="49" y="312"/>
                    <a:pt x="50" y="312"/>
                  </a:cubicBezTo>
                  <a:cubicBezTo>
                    <a:pt x="51" y="312"/>
                    <a:pt x="53" y="312"/>
                    <a:pt x="53" y="313"/>
                  </a:cubicBezTo>
                  <a:cubicBezTo>
                    <a:pt x="53" y="315"/>
                    <a:pt x="51" y="315"/>
                    <a:pt x="52" y="316"/>
                  </a:cubicBezTo>
                  <a:cubicBezTo>
                    <a:pt x="53" y="317"/>
                    <a:pt x="54" y="317"/>
                    <a:pt x="55" y="318"/>
                  </a:cubicBezTo>
                  <a:cubicBezTo>
                    <a:pt x="56" y="319"/>
                    <a:pt x="56" y="319"/>
                    <a:pt x="56" y="321"/>
                  </a:cubicBezTo>
                  <a:cubicBezTo>
                    <a:pt x="56" y="323"/>
                    <a:pt x="57" y="324"/>
                    <a:pt x="57" y="325"/>
                  </a:cubicBezTo>
                  <a:cubicBezTo>
                    <a:pt x="57" y="326"/>
                    <a:pt x="56" y="327"/>
                    <a:pt x="56" y="327"/>
                  </a:cubicBezTo>
                  <a:cubicBezTo>
                    <a:pt x="58" y="328"/>
                    <a:pt x="58" y="328"/>
                    <a:pt x="58" y="328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57" y="330"/>
                    <a:pt x="59" y="330"/>
                    <a:pt x="59" y="331"/>
                  </a:cubicBezTo>
                  <a:cubicBezTo>
                    <a:pt x="59" y="332"/>
                    <a:pt x="60" y="333"/>
                    <a:pt x="60" y="333"/>
                  </a:cubicBezTo>
                  <a:cubicBezTo>
                    <a:pt x="61" y="334"/>
                    <a:pt x="62" y="334"/>
                    <a:pt x="62" y="335"/>
                  </a:cubicBezTo>
                  <a:cubicBezTo>
                    <a:pt x="62" y="336"/>
                    <a:pt x="62" y="338"/>
                    <a:pt x="62" y="338"/>
                  </a:cubicBezTo>
                  <a:cubicBezTo>
                    <a:pt x="62" y="339"/>
                    <a:pt x="62" y="340"/>
                    <a:pt x="62" y="339"/>
                  </a:cubicBezTo>
                  <a:cubicBezTo>
                    <a:pt x="63" y="339"/>
                    <a:pt x="64" y="338"/>
                    <a:pt x="65" y="339"/>
                  </a:cubicBezTo>
                  <a:cubicBezTo>
                    <a:pt x="65" y="339"/>
                    <a:pt x="66" y="342"/>
                    <a:pt x="67" y="342"/>
                  </a:cubicBezTo>
                  <a:cubicBezTo>
                    <a:pt x="68" y="342"/>
                    <a:pt x="69" y="339"/>
                    <a:pt x="70" y="341"/>
                  </a:cubicBezTo>
                  <a:cubicBezTo>
                    <a:pt x="70" y="342"/>
                    <a:pt x="72" y="345"/>
                    <a:pt x="72" y="346"/>
                  </a:cubicBezTo>
                  <a:cubicBezTo>
                    <a:pt x="72" y="347"/>
                    <a:pt x="70" y="350"/>
                    <a:pt x="71" y="350"/>
                  </a:cubicBezTo>
                  <a:cubicBezTo>
                    <a:pt x="72" y="351"/>
                    <a:pt x="73" y="351"/>
                    <a:pt x="73" y="352"/>
                  </a:cubicBezTo>
                  <a:cubicBezTo>
                    <a:pt x="73" y="353"/>
                    <a:pt x="73" y="354"/>
                    <a:pt x="74" y="354"/>
                  </a:cubicBezTo>
                  <a:cubicBezTo>
                    <a:pt x="74" y="354"/>
                    <a:pt x="76" y="355"/>
                    <a:pt x="76" y="355"/>
                  </a:cubicBezTo>
                  <a:cubicBezTo>
                    <a:pt x="77" y="354"/>
                    <a:pt x="77" y="354"/>
                    <a:pt x="78" y="354"/>
                  </a:cubicBezTo>
                  <a:cubicBezTo>
                    <a:pt x="79" y="354"/>
                    <a:pt x="80" y="354"/>
                    <a:pt x="80" y="355"/>
                  </a:cubicBezTo>
                  <a:cubicBezTo>
                    <a:pt x="80" y="356"/>
                    <a:pt x="80" y="358"/>
                    <a:pt x="80" y="358"/>
                  </a:cubicBezTo>
                  <a:cubicBezTo>
                    <a:pt x="80" y="358"/>
                    <a:pt x="80" y="358"/>
                    <a:pt x="80" y="358"/>
                  </a:cubicBezTo>
                  <a:cubicBezTo>
                    <a:pt x="80" y="358"/>
                    <a:pt x="80" y="358"/>
                    <a:pt x="81" y="358"/>
                  </a:cubicBezTo>
                  <a:cubicBezTo>
                    <a:pt x="82" y="358"/>
                    <a:pt x="84" y="357"/>
                    <a:pt x="84" y="355"/>
                  </a:cubicBezTo>
                  <a:cubicBezTo>
                    <a:pt x="84" y="354"/>
                    <a:pt x="85" y="353"/>
                    <a:pt x="87" y="351"/>
                  </a:cubicBezTo>
                  <a:cubicBezTo>
                    <a:pt x="90" y="349"/>
                    <a:pt x="97" y="346"/>
                    <a:pt x="100" y="344"/>
                  </a:cubicBezTo>
                  <a:cubicBezTo>
                    <a:pt x="102" y="342"/>
                    <a:pt x="107" y="339"/>
                    <a:pt x="107" y="338"/>
                  </a:cubicBezTo>
                  <a:cubicBezTo>
                    <a:pt x="108" y="337"/>
                    <a:pt x="109" y="336"/>
                    <a:pt x="111" y="335"/>
                  </a:cubicBezTo>
                  <a:cubicBezTo>
                    <a:pt x="114" y="334"/>
                    <a:pt x="117" y="334"/>
                    <a:pt x="118" y="333"/>
                  </a:cubicBezTo>
                  <a:cubicBezTo>
                    <a:pt x="119" y="332"/>
                    <a:pt x="120" y="331"/>
                    <a:pt x="120" y="329"/>
                  </a:cubicBezTo>
                  <a:cubicBezTo>
                    <a:pt x="121" y="326"/>
                    <a:pt x="119" y="322"/>
                    <a:pt x="121" y="320"/>
                  </a:cubicBezTo>
                  <a:cubicBezTo>
                    <a:pt x="122" y="318"/>
                    <a:pt x="125" y="317"/>
                    <a:pt x="125" y="316"/>
                  </a:cubicBezTo>
                  <a:cubicBezTo>
                    <a:pt x="125" y="315"/>
                    <a:pt x="125" y="315"/>
                    <a:pt x="123" y="316"/>
                  </a:cubicBezTo>
                  <a:cubicBezTo>
                    <a:pt x="120" y="316"/>
                    <a:pt x="120" y="313"/>
                    <a:pt x="121" y="313"/>
                  </a:cubicBezTo>
                  <a:cubicBezTo>
                    <a:pt x="122" y="312"/>
                    <a:pt x="124" y="314"/>
                    <a:pt x="124" y="312"/>
                  </a:cubicBezTo>
                  <a:cubicBezTo>
                    <a:pt x="124" y="310"/>
                    <a:pt x="124" y="310"/>
                    <a:pt x="123" y="309"/>
                  </a:cubicBezTo>
                  <a:cubicBezTo>
                    <a:pt x="123" y="307"/>
                    <a:pt x="125" y="306"/>
                    <a:pt x="126" y="305"/>
                  </a:cubicBezTo>
                  <a:cubicBezTo>
                    <a:pt x="127" y="304"/>
                    <a:pt x="128" y="303"/>
                    <a:pt x="129" y="301"/>
                  </a:cubicBezTo>
                  <a:cubicBezTo>
                    <a:pt x="129" y="299"/>
                    <a:pt x="131" y="299"/>
                    <a:pt x="132" y="297"/>
                  </a:cubicBezTo>
                  <a:cubicBezTo>
                    <a:pt x="134" y="294"/>
                    <a:pt x="137" y="290"/>
                    <a:pt x="137" y="289"/>
                  </a:cubicBezTo>
                  <a:cubicBezTo>
                    <a:pt x="136" y="287"/>
                    <a:pt x="136" y="286"/>
                    <a:pt x="138" y="285"/>
                  </a:cubicBezTo>
                  <a:cubicBezTo>
                    <a:pt x="140" y="285"/>
                    <a:pt x="144" y="283"/>
                    <a:pt x="146" y="281"/>
                  </a:cubicBezTo>
                  <a:cubicBezTo>
                    <a:pt x="149" y="280"/>
                    <a:pt x="149" y="279"/>
                    <a:pt x="148" y="279"/>
                  </a:cubicBezTo>
                  <a:cubicBezTo>
                    <a:pt x="147" y="279"/>
                    <a:pt x="144" y="281"/>
                    <a:pt x="143" y="280"/>
                  </a:cubicBezTo>
                  <a:cubicBezTo>
                    <a:pt x="142" y="279"/>
                    <a:pt x="141" y="277"/>
                    <a:pt x="142" y="277"/>
                  </a:cubicBezTo>
                  <a:cubicBezTo>
                    <a:pt x="143" y="276"/>
                    <a:pt x="145" y="276"/>
                    <a:pt x="145" y="275"/>
                  </a:cubicBezTo>
                  <a:cubicBezTo>
                    <a:pt x="145" y="274"/>
                    <a:pt x="143" y="274"/>
                    <a:pt x="143" y="273"/>
                  </a:cubicBezTo>
                  <a:cubicBezTo>
                    <a:pt x="143" y="272"/>
                    <a:pt x="145" y="268"/>
                    <a:pt x="145" y="268"/>
                  </a:cubicBezTo>
                  <a:cubicBezTo>
                    <a:pt x="146" y="268"/>
                    <a:pt x="146" y="269"/>
                    <a:pt x="148" y="270"/>
                  </a:cubicBezTo>
                  <a:cubicBezTo>
                    <a:pt x="149" y="270"/>
                    <a:pt x="150" y="271"/>
                    <a:pt x="151" y="270"/>
                  </a:cubicBezTo>
                  <a:cubicBezTo>
                    <a:pt x="151" y="270"/>
                    <a:pt x="152" y="270"/>
                    <a:pt x="151" y="268"/>
                  </a:cubicBezTo>
                  <a:cubicBezTo>
                    <a:pt x="151" y="267"/>
                    <a:pt x="151" y="265"/>
                    <a:pt x="153" y="264"/>
                  </a:cubicBezTo>
                  <a:cubicBezTo>
                    <a:pt x="155" y="262"/>
                    <a:pt x="156" y="257"/>
                    <a:pt x="157" y="258"/>
                  </a:cubicBezTo>
                  <a:cubicBezTo>
                    <a:pt x="158" y="258"/>
                    <a:pt x="159" y="259"/>
                    <a:pt x="160" y="260"/>
                  </a:cubicBezTo>
                  <a:cubicBezTo>
                    <a:pt x="161" y="260"/>
                    <a:pt x="164" y="260"/>
                    <a:pt x="164" y="259"/>
                  </a:cubicBezTo>
                  <a:cubicBezTo>
                    <a:pt x="165" y="259"/>
                    <a:pt x="165" y="258"/>
                    <a:pt x="165" y="258"/>
                  </a:cubicBezTo>
                  <a:cubicBezTo>
                    <a:pt x="164" y="258"/>
                    <a:pt x="163" y="258"/>
                    <a:pt x="163" y="257"/>
                  </a:cubicBezTo>
                  <a:cubicBezTo>
                    <a:pt x="162" y="256"/>
                    <a:pt x="162" y="253"/>
                    <a:pt x="163" y="254"/>
                  </a:cubicBezTo>
                  <a:cubicBezTo>
                    <a:pt x="165" y="255"/>
                    <a:pt x="165" y="255"/>
                    <a:pt x="166" y="255"/>
                  </a:cubicBezTo>
                  <a:cubicBezTo>
                    <a:pt x="167" y="254"/>
                    <a:pt x="167" y="254"/>
                    <a:pt x="167" y="255"/>
                  </a:cubicBezTo>
                  <a:cubicBezTo>
                    <a:pt x="167" y="257"/>
                    <a:pt x="167" y="257"/>
                    <a:pt x="168" y="258"/>
                  </a:cubicBezTo>
                  <a:cubicBezTo>
                    <a:pt x="169" y="258"/>
                    <a:pt x="172" y="258"/>
                    <a:pt x="173" y="258"/>
                  </a:cubicBezTo>
                  <a:cubicBezTo>
                    <a:pt x="174" y="258"/>
                    <a:pt x="174" y="256"/>
                    <a:pt x="175" y="256"/>
                  </a:cubicBezTo>
                  <a:cubicBezTo>
                    <a:pt x="176" y="255"/>
                    <a:pt x="177" y="255"/>
                    <a:pt x="179" y="256"/>
                  </a:cubicBezTo>
                  <a:cubicBezTo>
                    <a:pt x="180" y="256"/>
                    <a:pt x="181" y="256"/>
                    <a:pt x="182" y="256"/>
                  </a:cubicBezTo>
                  <a:cubicBezTo>
                    <a:pt x="182" y="256"/>
                    <a:pt x="183" y="257"/>
                    <a:pt x="183" y="258"/>
                  </a:cubicBezTo>
                  <a:cubicBezTo>
                    <a:pt x="182" y="258"/>
                    <a:pt x="182" y="259"/>
                    <a:pt x="183" y="259"/>
                  </a:cubicBezTo>
                  <a:cubicBezTo>
                    <a:pt x="184" y="260"/>
                    <a:pt x="186" y="260"/>
                    <a:pt x="187" y="259"/>
                  </a:cubicBezTo>
                  <a:cubicBezTo>
                    <a:pt x="188" y="257"/>
                    <a:pt x="188" y="255"/>
                    <a:pt x="190" y="255"/>
                  </a:cubicBezTo>
                  <a:cubicBezTo>
                    <a:pt x="191" y="254"/>
                    <a:pt x="192" y="254"/>
                    <a:pt x="193" y="255"/>
                  </a:cubicBezTo>
                  <a:cubicBezTo>
                    <a:pt x="194" y="255"/>
                    <a:pt x="195" y="253"/>
                    <a:pt x="194" y="253"/>
                  </a:cubicBezTo>
                  <a:cubicBezTo>
                    <a:pt x="194" y="252"/>
                    <a:pt x="192" y="253"/>
                    <a:pt x="192" y="251"/>
                  </a:cubicBezTo>
                  <a:cubicBezTo>
                    <a:pt x="191" y="250"/>
                    <a:pt x="190" y="250"/>
                    <a:pt x="191" y="249"/>
                  </a:cubicBezTo>
                  <a:cubicBezTo>
                    <a:pt x="192" y="248"/>
                    <a:pt x="193" y="247"/>
                    <a:pt x="193" y="246"/>
                  </a:cubicBezTo>
                  <a:cubicBezTo>
                    <a:pt x="193" y="245"/>
                    <a:pt x="193" y="245"/>
                    <a:pt x="193" y="244"/>
                  </a:cubicBezTo>
                  <a:cubicBezTo>
                    <a:pt x="193" y="243"/>
                    <a:pt x="194" y="241"/>
                    <a:pt x="194" y="241"/>
                  </a:cubicBezTo>
                  <a:cubicBezTo>
                    <a:pt x="195" y="242"/>
                    <a:pt x="195" y="243"/>
                    <a:pt x="196" y="244"/>
                  </a:cubicBezTo>
                  <a:cubicBezTo>
                    <a:pt x="197" y="246"/>
                    <a:pt x="198" y="250"/>
                    <a:pt x="199" y="249"/>
                  </a:cubicBezTo>
                  <a:cubicBezTo>
                    <a:pt x="200" y="248"/>
                    <a:pt x="200" y="246"/>
                    <a:pt x="201" y="245"/>
                  </a:cubicBezTo>
                  <a:cubicBezTo>
                    <a:pt x="202" y="245"/>
                    <a:pt x="204" y="245"/>
                    <a:pt x="206" y="246"/>
                  </a:cubicBezTo>
                  <a:cubicBezTo>
                    <a:pt x="207" y="247"/>
                    <a:pt x="208" y="250"/>
                    <a:pt x="209" y="251"/>
                  </a:cubicBezTo>
                  <a:cubicBezTo>
                    <a:pt x="209" y="253"/>
                    <a:pt x="209" y="254"/>
                    <a:pt x="209" y="255"/>
                  </a:cubicBezTo>
                  <a:cubicBezTo>
                    <a:pt x="210" y="255"/>
                    <a:pt x="211" y="255"/>
                    <a:pt x="211" y="257"/>
                  </a:cubicBezTo>
                  <a:cubicBezTo>
                    <a:pt x="211" y="258"/>
                    <a:pt x="210" y="261"/>
                    <a:pt x="210" y="261"/>
                  </a:cubicBezTo>
                  <a:cubicBezTo>
                    <a:pt x="211" y="262"/>
                    <a:pt x="212" y="262"/>
                    <a:pt x="213" y="262"/>
                  </a:cubicBezTo>
                  <a:cubicBezTo>
                    <a:pt x="214" y="263"/>
                    <a:pt x="217" y="265"/>
                    <a:pt x="219" y="267"/>
                  </a:cubicBezTo>
                  <a:cubicBezTo>
                    <a:pt x="222" y="269"/>
                    <a:pt x="224" y="270"/>
                    <a:pt x="225" y="270"/>
                  </a:cubicBezTo>
                  <a:cubicBezTo>
                    <a:pt x="226" y="270"/>
                    <a:pt x="227" y="271"/>
                    <a:pt x="227" y="272"/>
                  </a:cubicBezTo>
                  <a:cubicBezTo>
                    <a:pt x="226" y="273"/>
                    <a:pt x="225" y="275"/>
                    <a:pt x="225" y="276"/>
                  </a:cubicBezTo>
                  <a:cubicBezTo>
                    <a:pt x="226" y="277"/>
                    <a:pt x="231" y="279"/>
                    <a:pt x="232" y="280"/>
                  </a:cubicBezTo>
                  <a:cubicBezTo>
                    <a:pt x="234" y="281"/>
                    <a:pt x="237" y="283"/>
                    <a:pt x="237" y="285"/>
                  </a:cubicBezTo>
                  <a:cubicBezTo>
                    <a:pt x="237" y="287"/>
                    <a:pt x="237" y="288"/>
                    <a:pt x="237" y="289"/>
                  </a:cubicBezTo>
                  <a:cubicBezTo>
                    <a:pt x="236" y="290"/>
                    <a:pt x="236" y="292"/>
                    <a:pt x="235" y="292"/>
                  </a:cubicBezTo>
                  <a:cubicBezTo>
                    <a:pt x="234" y="292"/>
                    <a:pt x="233" y="292"/>
                    <a:pt x="233" y="293"/>
                  </a:cubicBezTo>
                  <a:cubicBezTo>
                    <a:pt x="233" y="293"/>
                    <a:pt x="234" y="295"/>
                    <a:pt x="233" y="297"/>
                  </a:cubicBezTo>
                  <a:cubicBezTo>
                    <a:pt x="233" y="298"/>
                    <a:pt x="232" y="300"/>
                    <a:pt x="231" y="301"/>
                  </a:cubicBezTo>
                  <a:cubicBezTo>
                    <a:pt x="229" y="303"/>
                    <a:pt x="228" y="304"/>
                    <a:pt x="228" y="305"/>
                  </a:cubicBezTo>
                  <a:cubicBezTo>
                    <a:pt x="228" y="305"/>
                    <a:pt x="230" y="307"/>
                    <a:pt x="229" y="308"/>
                  </a:cubicBezTo>
                  <a:cubicBezTo>
                    <a:pt x="229" y="309"/>
                    <a:pt x="228" y="312"/>
                    <a:pt x="227" y="313"/>
                  </a:cubicBezTo>
                  <a:cubicBezTo>
                    <a:pt x="225" y="315"/>
                    <a:pt x="225" y="315"/>
                    <a:pt x="224" y="315"/>
                  </a:cubicBezTo>
                  <a:cubicBezTo>
                    <a:pt x="222" y="316"/>
                    <a:pt x="222" y="316"/>
                    <a:pt x="222" y="317"/>
                  </a:cubicBezTo>
                  <a:cubicBezTo>
                    <a:pt x="222" y="317"/>
                    <a:pt x="223" y="317"/>
                    <a:pt x="224" y="318"/>
                  </a:cubicBezTo>
                  <a:cubicBezTo>
                    <a:pt x="224" y="319"/>
                    <a:pt x="225" y="320"/>
                    <a:pt x="224" y="321"/>
                  </a:cubicBezTo>
                  <a:cubicBezTo>
                    <a:pt x="223" y="322"/>
                    <a:pt x="222" y="322"/>
                    <a:pt x="221" y="323"/>
                  </a:cubicBezTo>
                  <a:cubicBezTo>
                    <a:pt x="220" y="324"/>
                    <a:pt x="220" y="324"/>
                    <a:pt x="220" y="326"/>
                  </a:cubicBezTo>
                  <a:cubicBezTo>
                    <a:pt x="220" y="327"/>
                    <a:pt x="218" y="330"/>
                    <a:pt x="217" y="331"/>
                  </a:cubicBezTo>
                  <a:cubicBezTo>
                    <a:pt x="215" y="332"/>
                    <a:pt x="213" y="332"/>
                    <a:pt x="214" y="333"/>
                  </a:cubicBezTo>
                  <a:cubicBezTo>
                    <a:pt x="214" y="333"/>
                    <a:pt x="215" y="333"/>
                    <a:pt x="215" y="333"/>
                  </a:cubicBezTo>
                  <a:cubicBezTo>
                    <a:pt x="216" y="333"/>
                    <a:pt x="218" y="332"/>
                    <a:pt x="218" y="333"/>
                  </a:cubicBezTo>
                  <a:cubicBezTo>
                    <a:pt x="218" y="334"/>
                    <a:pt x="218" y="334"/>
                    <a:pt x="217" y="335"/>
                  </a:cubicBezTo>
                  <a:cubicBezTo>
                    <a:pt x="217" y="335"/>
                    <a:pt x="214" y="337"/>
                    <a:pt x="213" y="338"/>
                  </a:cubicBezTo>
                  <a:cubicBezTo>
                    <a:pt x="212" y="338"/>
                    <a:pt x="212" y="339"/>
                    <a:pt x="212" y="340"/>
                  </a:cubicBezTo>
                  <a:cubicBezTo>
                    <a:pt x="212" y="341"/>
                    <a:pt x="213" y="342"/>
                    <a:pt x="212" y="342"/>
                  </a:cubicBezTo>
                  <a:cubicBezTo>
                    <a:pt x="211" y="343"/>
                    <a:pt x="210" y="343"/>
                    <a:pt x="209" y="343"/>
                  </a:cubicBezTo>
                  <a:cubicBezTo>
                    <a:pt x="208" y="343"/>
                    <a:pt x="207" y="342"/>
                    <a:pt x="206" y="343"/>
                  </a:cubicBezTo>
                  <a:cubicBezTo>
                    <a:pt x="205" y="343"/>
                    <a:pt x="204" y="344"/>
                    <a:pt x="204" y="345"/>
                  </a:cubicBezTo>
                  <a:cubicBezTo>
                    <a:pt x="203" y="346"/>
                    <a:pt x="203" y="347"/>
                    <a:pt x="201" y="348"/>
                  </a:cubicBezTo>
                  <a:cubicBezTo>
                    <a:pt x="200" y="349"/>
                    <a:pt x="199" y="349"/>
                    <a:pt x="198" y="350"/>
                  </a:cubicBezTo>
                  <a:cubicBezTo>
                    <a:pt x="197" y="350"/>
                    <a:pt x="196" y="351"/>
                    <a:pt x="196" y="352"/>
                  </a:cubicBezTo>
                  <a:cubicBezTo>
                    <a:pt x="196" y="352"/>
                    <a:pt x="196" y="354"/>
                    <a:pt x="195" y="355"/>
                  </a:cubicBezTo>
                  <a:cubicBezTo>
                    <a:pt x="194" y="355"/>
                    <a:pt x="193" y="356"/>
                    <a:pt x="193" y="357"/>
                  </a:cubicBezTo>
                  <a:cubicBezTo>
                    <a:pt x="194" y="357"/>
                    <a:pt x="196" y="358"/>
                    <a:pt x="195" y="360"/>
                  </a:cubicBezTo>
                  <a:cubicBezTo>
                    <a:pt x="195" y="361"/>
                    <a:pt x="193" y="361"/>
                    <a:pt x="194" y="362"/>
                  </a:cubicBezTo>
                  <a:cubicBezTo>
                    <a:pt x="195" y="363"/>
                    <a:pt x="197" y="365"/>
                    <a:pt x="198" y="365"/>
                  </a:cubicBezTo>
                  <a:cubicBezTo>
                    <a:pt x="199" y="365"/>
                    <a:pt x="200" y="365"/>
                    <a:pt x="200" y="366"/>
                  </a:cubicBezTo>
                  <a:cubicBezTo>
                    <a:pt x="201" y="367"/>
                    <a:pt x="201" y="367"/>
                    <a:pt x="201" y="368"/>
                  </a:cubicBezTo>
                  <a:cubicBezTo>
                    <a:pt x="200" y="369"/>
                    <a:pt x="200" y="369"/>
                    <a:pt x="201" y="370"/>
                  </a:cubicBezTo>
                  <a:cubicBezTo>
                    <a:pt x="201" y="371"/>
                    <a:pt x="200" y="371"/>
                    <a:pt x="198" y="371"/>
                  </a:cubicBezTo>
                  <a:cubicBezTo>
                    <a:pt x="197" y="371"/>
                    <a:pt x="196" y="369"/>
                    <a:pt x="195" y="370"/>
                  </a:cubicBezTo>
                  <a:cubicBezTo>
                    <a:pt x="194" y="370"/>
                    <a:pt x="196" y="372"/>
                    <a:pt x="194" y="373"/>
                  </a:cubicBezTo>
                  <a:cubicBezTo>
                    <a:pt x="191" y="375"/>
                    <a:pt x="185" y="376"/>
                    <a:pt x="185" y="377"/>
                  </a:cubicBezTo>
                  <a:cubicBezTo>
                    <a:pt x="184" y="377"/>
                    <a:pt x="183" y="380"/>
                    <a:pt x="183" y="381"/>
                  </a:cubicBezTo>
                  <a:cubicBezTo>
                    <a:pt x="182" y="382"/>
                    <a:pt x="181" y="382"/>
                    <a:pt x="181" y="384"/>
                  </a:cubicBezTo>
                  <a:cubicBezTo>
                    <a:pt x="182" y="387"/>
                    <a:pt x="186" y="384"/>
                    <a:pt x="189" y="382"/>
                  </a:cubicBezTo>
                  <a:cubicBezTo>
                    <a:pt x="191" y="382"/>
                    <a:pt x="193" y="383"/>
                    <a:pt x="194" y="383"/>
                  </a:cubicBezTo>
                  <a:cubicBezTo>
                    <a:pt x="195" y="383"/>
                    <a:pt x="196" y="381"/>
                    <a:pt x="196" y="383"/>
                  </a:cubicBezTo>
                  <a:cubicBezTo>
                    <a:pt x="196" y="383"/>
                    <a:pt x="197" y="384"/>
                    <a:pt x="197" y="385"/>
                  </a:cubicBezTo>
                  <a:cubicBezTo>
                    <a:pt x="197" y="385"/>
                    <a:pt x="193" y="384"/>
                    <a:pt x="190" y="385"/>
                  </a:cubicBezTo>
                  <a:cubicBezTo>
                    <a:pt x="189" y="386"/>
                    <a:pt x="188" y="388"/>
                    <a:pt x="187" y="389"/>
                  </a:cubicBezTo>
                  <a:cubicBezTo>
                    <a:pt x="186" y="391"/>
                    <a:pt x="184" y="392"/>
                    <a:pt x="184" y="392"/>
                  </a:cubicBezTo>
                  <a:cubicBezTo>
                    <a:pt x="184" y="393"/>
                    <a:pt x="184" y="397"/>
                    <a:pt x="186" y="397"/>
                  </a:cubicBezTo>
                  <a:cubicBezTo>
                    <a:pt x="188" y="396"/>
                    <a:pt x="188" y="391"/>
                    <a:pt x="190" y="390"/>
                  </a:cubicBezTo>
                  <a:cubicBezTo>
                    <a:pt x="191" y="390"/>
                    <a:pt x="193" y="389"/>
                    <a:pt x="193" y="390"/>
                  </a:cubicBezTo>
                  <a:cubicBezTo>
                    <a:pt x="192" y="391"/>
                    <a:pt x="190" y="395"/>
                    <a:pt x="191" y="395"/>
                  </a:cubicBezTo>
                  <a:cubicBezTo>
                    <a:pt x="192" y="395"/>
                    <a:pt x="195" y="396"/>
                    <a:pt x="197" y="395"/>
                  </a:cubicBezTo>
                  <a:cubicBezTo>
                    <a:pt x="200" y="393"/>
                    <a:pt x="201" y="389"/>
                    <a:pt x="202" y="392"/>
                  </a:cubicBezTo>
                  <a:cubicBezTo>
                    <a:pt x="202" y="394"/>
                    <a:pt x="203" y="394"/>
                    <a:pt x="204" y="394"/>
                  </a:cubicBezTo>
                  <a:cubicBezTo>
                    <a:pt x="206" y="394"/>
                    <a:pt x="212" y="393"/>
                    <a:pt x="213" y="392"/>
                  </a:cubicBezTo>
                  <a:cubicBezTo>
                    <a:pt x="215" y="392"/>
                    <a:pt x="216" y="392"/>
                    <a:pt x="216" y="391"/>
                  </a:cubicBezTo>
                  <a:cubicBezTo>
                    <a:pt x="216" y="390"/>
                    <a:pt x="214" y="389"/>
                    <a:pt x="215" y="388"/>
                  </a:cubicBezTo>
                  <a:cubicBezTo>
                    <a:pt x="215" y="388"/>
                    <a:pt x="217" y="389"/>
                    <a:pt x="219" y="389"/>
                  </a:cubicBezTo>
                  <a:cubicBezTo>
                    <a:pt x="220" y="389"/>
                    <a:pt x="222" y="389"/>
                    <a:pt x="223" y="389"/>
                  </a:cubicBezTo>
                  <a:cubicBezTo>
                    <a:pt x="224" y="388"/>
                    <a:pt x="226" y="387"/>
                    <a:pt x="228" y="386"/>
                  </a:cubicBezTo>
                  <a:cubicBezTo>
                    <a:pt x="230" y="385"/>
                    <a:pt x="231" y="385"/>
                    <a:pt x="231" y="385"/>
                  </a:cubicBezTo>
                  <a:cubicBezTo>
                    <a:pt x="231" y="386"/>
                    <a:pt x="231" y="387"/>
                    <a:pt x="230" y="387"/>
                  </a:cubicBezTo>
                  <a:cubicBezTo>
                    <a:pt x="228" y="388"/>
                    <a:pt x="228" y="388"/>
                    <a:pt x="227" y="389"/>
                  </a:cubicBezTo>
                  <a:cubicBezTo>
                    <a:pt x="227" y="390"/>
                    <a:pt x="226" y="391"/>
                    <a:pt x="225" y="391"/>
                  </a:cubicBezTo>
                  <a:cubicBezTo>
                    <a:pt x="223" y="391"/>
                    <a:pt x="221" y="391"/>
                    <a:pt x="220" y="391"/>
                  </a:cubicBezTo>
                  <a:cubicBezTo>
                    <a:pt x="220" y="392"/>
                    <a:pt x="218" y="393"/>
                    <a:pt x="218" y="394"/>
                  </a:cubicBezTo>
                  <a:cubicBezTo>
                    <a:pt x="218" y="395"/>
                    <a:pt x="219" y="396"/>
                    <a:pt x="219" y="397"/>
                  </a:cubicBezTo>
                  <a:cubicBezTo>
                    <a:pt x="218" y="398"/>
                    <a:pt x="217" y="399"/>
                    <a:pt x="216" y="400"/>
                  </a:cubicBezTo>
                  <a:cubicBezTo>
                    <a:pt x="215" y="401"/>
                    <a:pt x="214" y="401"/>
                    <a:pt x="213" y="401"/>
                  </a:cubicBezTo>
                  <a:cubicBezTo>
                    <a:pt x="211" y="401"/>
                    <a:pt x="210" y="402"/>
                    <a:pt x="210" y="402"/>
                  </a:cubicBezTo>
                  <a:cubicBezTo>
                    <a:pt x="210" y="403"/>
                    <a:pt x="210" y="403"/>
                    <a:pt x="211" y="404"/>
                  </a:cubicBezTo>
                  <a:cubicBezTo>
                    <a:pt x="212" y="404"/>
                    <a:pt x="214" y="404"/>
                    <a:pt x="214" y="405"/>
                  </a:cubicBezTo>
                  <a:cubicBezTo>
                    <a:pt x="214" y="406"/>
                    <a:pt x="214" y="406"/>
                    <a:pt x="213" y="406"/>
                  </a:cubicBezTo>
                  <a:cubicBezTo>
                    <a:pt x="213" y="406"/>
                    <a:pt x="211" y="406"/>
                    <a:pt x="211" y="406"/>
                  </a:cubicBezTo>
                  <a:cubicBezTo>
                    <a:pt x="211" y="407"/>
                    <a:pt x="211" y="409"/>
                    <a:pt x="211" y="409"/>
                  </a:cubicBezTo>
                  <a:cubicBezTo>
                    <a:pt x="212" y="410"/>
                    <a:pt x="212" y="410"/>
                    <a:pt x="214" y="410"/>
                  </a:cubicBezTo>
                  <a:cubicBezTo>
                    <a:pt x="215" y="410"/>
                    <a:pt x="215" y="410"/>
                    <a:pt x="216" y="411"/>
                  </a:cubicBezTo>
                  <a:cubicBezTo>
                    <a:pt x="217" y="412"/>
                    <a:pt x="220" y="413"/>
                    <a:pt x="220" y="415"/>
                  </a:cubicBezTo>
                  <a:cubicBezTo>
                    <a:pt x="220" y="416"/>
                    <a:pt x="218" y="418"/>
                    <a:pt x="216" y="419"/>
                  </a:cubicBezTo>
                  <a:cubicBezTo>
                    <a:pt x="214" y="420"/>
                    <a:pt x="210" y="421"/>
                    <a:pt x="210" y="422"/>
                  </a:cubicBezTo>
                  <a:cubicBezTo>
                    <a:pt x="209" y="423"/>
                    <a:pt x="206" y="426"/>
                    <a:pt x="204" y="426"/>
                  </a:cubicBezTo>
                  <a:cubicBezTo>
                    <a:pt x="203" y="427"/>
                    <a:pt x="202" y="427"/>
                    <a:pt x="201" y="425"/>
                  </a:cubicBezTo>
                  <a:cubicBezTo>
                    <a:pt x="200" y="424"/>
                    <a:pt x="200" y="423"/>
                    <a:pt x="199" y="423"/>
                  </a:cubicBezTo>
                  <a:cubicBezTo>
                    <a:pt x="198" y="423"/>
                    <a:pt x="197" y="425"/>
                    <a:pt x="197" y="426"/>
                  </a:cubicBezTo>
                  <a:cubicBezTo>
                    <a:pt x="196" y="427"/>
                    <a:pt x="195" y="428"/>
                    <a:pt x="195" y="429"/>
                  </a:cubicBezTo>
                  <a:cubicBezTo>
                    <a:pt x="196" y="429"/>
                    <a:pt x="198" y="429"/>
                    <a:pt x="198" y="430"/>
                  </a:cubicBezTo>
                  <a:cubicBezTo>
                    <a:pt x="197" y="431"/>
                    <a:pt x="197" y="432"/>
                    <a:pt x="195" y="432"/>
                  </a:cubicBezTo>
                  <a:cubicBezTo>
                    <a:pt x="194" y="433"/>
                    <a:pt x="192" y="435"/>
                    <a:pt x="190" y="436"/>
                  </a:cubicBezTo>
                  <a:cubicBezTo>
                    <a:pt x="189" y="436"/>
                    <a:pt x="188" y="436"/>
                    <a:pt x="187" y="436"/>
                  </a:cubicBezTo>
                  <a:cubicBezTo>
                    <a:pt x="185" y="435"/>
                    <a:pt x="184" y="436"/>
                    <a:pt x="183" y="436"/>
                  </a:cubicBezTo>
                  <a:cubicBezTo>
                    <a:pt x="183" y="437"/>
                    <a:pt x="182" y="438"/>
                    <a:pt x="181" y="439"/>
                  </a:cubicBezTo>
                  <a:cubicBezTo>
                    <a:pt x="181" y="439"/>
                    <a:pt x="181" y="441"/>
                    <a:pt x="182" y="441"/>
                  </a:cubicBezTo>
                  <a:cubicBezTo>
                    <a:pt x="183" y="441"/>
                    <a:pt x="185" y="441"/>
                    <a:pt x="185" y="441"/>
                  </a:cubicBezTo>
                  <a:cubicBezTo>
                    <a:pt x="185" y="442"/>
                    <a:pt x="186" y="443"/>
                    <a:pt x="185" y="443"/>
                  </a:cubicBezTo>
                  <a:cubicBezTo>
                    <a:pt x="184" y="444"/>
                    <a:pt x="184" y="444"/>
                    <a:pt x="184" y="445"/>
                  </a:cubicBezTo>
                  <a:cubicBezTo>
                    <a:pt x="184" y="446"/>
                    <a:pt x="185" y="448"/>
                    <a:pt x="185" y="448"/>
                  </a:cubicBezTo>
                  <a:cubicBezTo>
                    <a:pt x="186" y="448"/>
                    <a:pt x="187" y="450"/>
                    <a:pt x="187" y="450"/>
                  </a:cubicBezTo>
                  <a:cubicBezTo>
                    <a:pt x="187" y="451"/>
                    <a:pt x="186" y="451"/>
                    <a:pt x="185" y="451"/>
                  </a:cubicBezTo>
                  <a:cubicBezTo>
                    <a:pt x="185" y="452"/>
                    <a:pt x="186" y="453"/>
                    <a:pt x="187" y="454"/>
                  </a:cubicBezTo>
                  <a:cubicBezTo>
                    <a:pt x="187" y="455"/>
                    <a:pt x="188" y="456"/>
                    <a:pt x="190" y="456"/>
                  </a:cubicBezTo>
                  <a:cubicBezTo>
                    <a:pt x="191" y="456"/>
                    <a:pt x="192" y="455"/>
                    <a:pt x="192" y="454"/>
                  </a:cubicBezTo>
                  <a:cubicBezTo>
                    <a:pt x="192" y="452"/>
                    <a:pt x="195" y="450"/>
                    <a:pt x="194" y="449"/>
                  </a:cubicBezTo>
                  <a:cubicBezTo>
                    <a:pt x="194" y="449"/>
                    <a:pt x="193" y="450"/>
                    <a:pt x="192" y="450"/>
                  </a:cubicBezTo>
                  <a:cubicBezTo>
                    <a:pt x="192" y="449"/>
                    <a:pt x="193" y="448"/>
                    <a:pt x="193" y="448"/>
                  </a:cubicBezTo>
                  <a:cubicBezTo>
                    <a:pt x="194" y="447"/>
                    <a:pt x="194" y="448"/>
                    <a:pt x="195" y="448"/>
                  </a:cubicBezTo>
                  <a:cubicBezTo>
                    <a:pt x="196" y="448"/>
                    <a:pt x="198" y="448"/>
                    <a:pt x="199" y="447"/>
                  </a:cubicBezTo>
                  <a:cubicBezTo>
                    <a:pt x="199" y="447"/>
                    <a:pt x="199" y="445"/>
                    <a:pt x="201" y="445"/>
                  </a:cubicBezTo>
                  <a:cubicBezTo>
                    <a:pt x="203" y="445"/>
                    <a:pt x="207" y="445"/>
                    <a:pt x="208" y="444"/>
                  </a:cubicBezTo>
                  <a:cubicBezTo>
                    <a:pt x="210" y="444"/>
                    <a:pt x="211" y="443"/>
                    <a:pt x="211" y="442"/>
                  </a:cubicBezTo>
                  <a:cubicBezTo>
                    <a:pt x="212" y="441"/>
                    <a:pt x="214" y="439"/>
                    <a:pt x="215" y="438"/>
                  </a:cubicBezTo>
                  <a:cubicBezTo>
                    <a:pt x="215" y="437"/>
                    <a:pt x="216" y="437"/>
                    <a:pt x="217" y="438"/>
                  </a:cubicBezTo>
                  <a:cubicBezTo>
                    <a:pt x="219" y="438"/>
                    <a:pt x="221" y="438"/>
                    <a:pt x="222" y="437"/>
                  </a:cubicBezTo>
                  <a:cubicBezTo>
                    <a:pt x="223" y="437"/>
                    <a:pt x="224" y="436"/>
                    <a:pt x="225" y="436"/>
                  </a:cubicBezTo>
                  <a:cubicBezTo>
                    <a:pt x="225" y="435"/>
                    <a:pt x="225" y="433"/>
                    <a:pt x="224" y="432"/>
                  </a:cubicBezTo>
                  <a:cubicBezTo>
                    <a:pt x="224" y="432"/>
                    <a:pt x="220" y="431"/>
                    <a:pt x="219" y="431"/>
                  </a:cubicBezTo>
                  <a:cubicBezTo>
                    <a:pt x="218" y="432"/>
                    <a:pt x="217" y="433"/>
                    <a:pt x="216" y="432"/>
                  </a:cubicBezTo>
                  <a:cubicBezTo>
                    <a:pt x="216" y="432"/>
                    <a:pt x="215" y="431"/>
                    <a:pt x="215" y="430"/>
                  </a:cubicBezTo>
                  <a:cubicBezTo>
                    <a:pt x="216" y="430"/>
                    <a:pt x="216" y="430"/>
                    <a:pt x="217" y="429"/>
                  </a:cubicBezTo>
                  <a:cubicBezTo>
                    <a:pt x="218" y="429"/>
                    <a:pt x="220" y="427"/>
                    <a:pt x="220" y="427"/>
                  </a:cubicBezTo>
                  <a:cubicBezTo>
                    <a:pt x="220" y="426"/>
                    <a:pt x="219" y="426"/>
                    <a:pt x="219" y="426"/>
                  </a:cubicBezTo>
                  <a:cubicBezTo>
                    <a:pt x="218" y="426"/>
                    <a:pt x="218" y="425"/>
                    <a:pt x="218" y="424"/>
                  </a:cubicBezTo>
                  <a:cubicBezTo>
                    <a:pt x="218" y="423"/>
                    <a:pt x="219" y="422"/>
                    <a:pt x="220" y="423"/>
                  </a:cubicBezTo>
                  <a:cubicBezTo>
                    <a:pt x="221" y="423"/>
                    <a:pt x="222" y="424"/>
                    <a:pt x="223" y="424"/>
                  </a:cubicBezTo>
                  <a:cubicBezTo>
                    <a:pt x="224" y="425"/>
                    <a:pt x="225" y="424"/>
                    <a:pt x="225" y="424"/>
                  </a:cubicBezTo>
                  <a:cubicBezTo>
                    <a:pt x="225" y="424"/>
                    <a:pt x="225" y="423"/>
                    <a:pt x="223" y="422"/>
                  </a:cubicBezTo>
                  <a:cubicBezTo>
                    <a:pt x="222" y="421"/>
                    <a:pt x="221" y="421"/>
                    <a:pt x="221" y="420"/>
                  </a:cubicBezTo>
                  <a:cubicBezTo>
                    <a:pt x="222" y="419"/>
                    <a:pt x="223" y="420"/>
                    <a:pt x="224" y="420"/>
                  </a:cubicBezTo>
                  <a:cubicBezTo>
                    <a:pt x="225" y="421"/>
                    <a:pt x="227" y="421"/>
                    <a:pt x="228" y="422"/>
                  </a:cubicBezTo>
                  <a:cubicBezTo>
                    <a:pt x="229" y="423"/>
                    <a:pt x="231" y="426"/>
                    <a:pt x="232" y="427"/>
                  </a:cubicBezTo>
                  <a:cubicBezTo>
                    <a:pt x="232" y="427"/>
                    <a:pt x="234" y="427"/>
                    <a:pt x="235" y="427"/>
                  </a:cubicBezTo>
                  <a:cubicBezTo>
                    <a:pt x="236" y="426"/>
                    <a:pt x="236" y="426"/>
                    <a:pt x="236" y="424"/>
                  </a:cubicBezTo>
                  <a:cubicBezTo>
                    <a:pt x="235" y="423"/>
                    <a:pt x="234" y="422"/>
                    <a:pt x="232" y="422"/>
                  </a:cubicBezTo>
                  <a:cubicBezTo>
                    <a:pt x="230" y="421"/>
                    <a:pt x="230" y="420"/>
                    <a:pt x="230" y="420"/>
                  </a:cubicBezTo>
                  <a:cubicBezTo>
                    <a:pt x="230" y="419"/>
                    <a:pt x="231" y="419"/>
                    <a:pt x="232" y="418"/>
                  </a:cubicBezTo>
                  <a:cubicBezTo>
                    <a:pt x="233" y="418"/>
                    <a:pt x="234" y="418"/>
                    <a:pt x="234" y="417"/>
                  </a:cubicBezTo>
                  <a:cubicBezTo>
                    <a:pt x="234" y="416"/>
                    <a:pt x="235" y="415"/>
                    <a:pt x="235" y="415"/>
                  </a:cubicBezTo>
                  <a:cubicBezTo>
                    <a:pt x="236" y="416"/>
                    <a:pt x="236" y="416"/>
                    <a:pt x="237" y="417"/>
                  </a:cubicBezTo>
                  <a:cubicBezTo>
                    <a:pt x="239" y="419"/>
                    <a:pt x="239" y="419"/>
                    <a:pt x="240" y="419"/>
                  </a:cubicBezTo>
                  <a:cubicBezTo>
                    <a:pt x="240" y="418"/>
                    <a:pt x="241" y="418"/>
                    <a:pt x="240" y="417"/>
                  </a:cubicBezTo>
                  <a:cubicBezTo>
                    <a:pt x="240" y="415"/>
                    <a:pt x="241" y="415"/>
                    <a:pt x="241" y="414"/>
                  </a:cubicBezTo>
                  <a:cubicBezTo>
                    <a:pt x="242" y="414"/>
                    <a:pt x="243" y="414"/>
                    <a:pt x="243" y="414"/>
                  </a:cubicBezTo>
                  <a:cubicBezTo>
                    <a:pt x="244" y="415"/>
                    <a:pt x="245" y="414"/>
                    <a:pt x="245" y="414"/>
                  </a:cubicBezTo>
                  <a:cubicBezTo>
                    <a:pt x="245" y="414"/>
                    <a:pt x="246" y="414"/>
                    <a:pt x="244" y="412"/>
                  </a:cubicBezTo>
                  <a:cubicBezTo>
                    <a:pt x="243" y="411"/>
                    <a:pt x="242" y="410"/>
                    <a:pt x="242" y="409"/>
                  </a:cubicBezTo>
                  <a:cubicBezTo>
                    <a:pt x="242" y="408"/>
                    <a:pt x="242" y="408"/>
                    <a:pt x="243" y="409"/>
                  </a:cubicBezTo>
                  <a:cubicBezTo>
                    <a:pt x="244" y="409"/>
                    <a:pt x="246" y="409"/>
                    <a:pt x="247" y="408"/>
                  </a:cubicBezTo>
                  <a:cubicBezTo>
                    <a:pt x="248" y="407"/>
                    <a:pt x="248" y="406"/>
                    <a:pt x="249" y="406"/>
                  </a:cubicBezTo>
                  <a:cubicBezTo>
                    <a:pt x="250" y="406"/>
                    <a:pt x="251" y="405"/>
                    <a:pt x="251" y="405"/>
                  </a:cubicBezTo>
                  <a:cubicBezTo>
                    <a:pt x="251" y="405"/>
                    <a:pt x="250" y="404"/>
                    <a:pt x="249" y="405"/>
                  </a:cubicBezTo>
                  <a:cubicBezTo>
                    <a:pt x="248" y="405"/>
                    <a:pt x="247" y="404"/>
                    <a:pt x="247" y="403"/>
                  </a:cubicBezTo>
                  <a:cubicBezTo>
                    <a:pt x="246" y="402"/>
                    <a:pt x="247" y="400"/>
                    <a:pt x="247" y="399"/>
                  </a:cubicBezTo>
                  <a:cubicBezTo>
                    <a:pt x="248" y="398"/>
                    <a:pt x="249" y="396"/>
                    <a:pt x="250" y="395"/>
                  </a:cubicBezTo>
                  <a:cubicBezTo>
                    <a:pt x="252" y="395"/>
                    <a:pt x="254" y="393"/>
                    <a:pt x="254" y="392"/>
                  </a:cubicBezTo>
                  <a:cubicBezTo>
                    <a:pt x="254" y="391"/>
                    <a:pt x="254" y="391"/>
                    <a:pt x="254" y="390"/>
                  </a:cubicBezTo>
                  <a:cubicBezTo>
                    <a:pt x="253" y="389"/>
                    <a:pt x="252" y="389"/>
                    <a:pt x="253" y="388"/>
                  </a:cubicBezTo>
                  <a:cubicBezTo>
                    <a:pt x="253" y="388"/>
                    <a:pt x="253" y="388"/>
                    <a:pt x="254" y="388"/>
                  </a:cubicBezTo>
                  <a:cubicBezTo>
                    <a:pt x="255" y="389"/>
                    <a:pt x="256" y="388"/>
                    <a:pt x="256" y="387"/>
                  </a:cubicBezTo>
                  <a:cubicBezTo>
                    <a:pt x="257" y="386"/>
                    <a:pt x="257" y="385"/>
                    <a:pt x="257" y="384"/>
                  </a:cubicBezTo>
                  <a:cubicBezTo>
                    <a:pt x="258" y="383"/>
                    <a:pt x="260" y="381"/>
                    <a:pt x="261" y="380"/>
                  </a:cubicBezTo>
                  <a:cubicBezTo>
                    <a:pt x="262" y="379"/>
                    <a:pt x="264" y="379"/>
                    <a:pt x="265" y="378"/>
                  </a:cubicBezTo>
                  <a:cubicBezTo>
                    <a:pt x="266" y="378"/>
                    <a:pt x="269" y="376"/>
                    <a:pt x="271" y="374"/>
                  </a:cubicBezTo>
                  <a:cubicBezTo>
                    <a:pt x="272" y="372"/>
                    <a:pt x="272" y="370"/>
                    <a:pt x="273" y="370"/>
                  </a:cubicBezTo>
                  <a:cubicBezTo>
                    <a:pt x="274" y="370"/>
                    <a:pt x="275" y="371"/>
                    <a:pt x="276" y="370"/>
                  </a:cubicBezTo>
                  <a:cubicBezTo>
                    <a:pt x="277" y="370"/>
                    <a:pt x="277" y="369"/>
                    <a:pt x="277" y="368"/>
                  </a:cubicBezTo>
                  <a:cubicBezTo>
                    <a:pt x="277" y="367"/>
                    <a:pt x="277" y="365"/>
                    <a:pt x="278" y="364"/>
                  </a:cubicBezTo>
                  <a:cubicBezTo>
                    <a:pt x="278" y="364"/>
                    <a:pt x="279" y="364"/>
                    <a:pt x="279" y="365"/>
                  </a:cubicBezTo>
                  <a:cubicBezTo>
                    <a:pt x="280" y="365"/>
                    <a:pt x="281" y="365"/>
                    <a:pt x="282" y="364"/>
                  </a:cubicBezTo>
                  <a:cubicBezTo>
                    <a:pt x="282" y="363"/>
                    <a:pt x="284" y="361"/>
                    <a:pt x="285" y="360"/>
                  </a:cubicBezTo>
                  <a:cubicBezTo>
                    <a:pt x="287" y="359"/>
                    <a:pt x="289" y="356"/>
                    <a:pt x="291" y="355"/>
                  </a:cubicBezTo>
                  <a:cubicBezTo>
                    <a:pt x="292" y="354"/>
                    <a:pt x="297" y="352"/>
                    <a:pt x="298" y="352"/>
                  </a:cubicBezTo>
                  <a:cubicBezTo>
                    <a:pt x="298" y="351"/>
                    <a:pt x="299" y="351"/>
                    <a:pt x="298" y="350"/>
                  </a:cubicBezTo>
                  <a:cubicBezTo>
                    <a:pt x="298" y="349"/>
                    <a:pt x="298" y="349"/>
                    <a:pt x="298" y="348"/>
                  </a:cubicBezTo>
                  <a:cubicBezTo>
                    <a:pt x="299" y="347"/>
                    <a:pt x="300" y="347"/>
                    <a:pt x="301" y="347"/>
                  </a:cubicBezTo>
                  <a:cubicBezTo>
                    <a:pt x="303" y="347"/>
                    <a:pt x="304" y="347"/>
                    <a:pt x="305" y="346"/>
                  </a:cubicBezTo>
                  <a:cubicBezTo>
                    <a:pt x="306" y="346"/>
                    <a:pt x="306" y="346"/>
                    <a:pt x="307" y="346"/>
                  </a:cubicBezTo>
                  <a:cubicBezTo>
                    <a:pt x="309" y="346"/>
                    <a:pt x="309" y="347"/>
                    <a:pt x="310" y="346"/>
                  </a:cubicBezTo>
                  <a:cubicBezTo>
                    <a:pt x="312" y="345"/>
                    <a:pt x="313" y="345"/>
                    <a:pt x="313" y="344"/>
                  </a:cubicBezTo>
                  <a:cubicBezTo>
                    <a:pt x="314" y="343"/>
                    <a:pt x="314" y="343"/>
                    <a:pt x="315" y="343"/>
                  </a:cubicBezTo>
                  <a:cubicBezTo>
                    <a:pt x="316" y="343"/>
                    <a:pt x="317" y="343"/>
                    <a:pt x="318" y="342"/>
                  </a:cubicBezTo>
                  <a:cubicBezTo>
                    <a:pt x="318" y="342"/>
                    <a:pt x="318" y="341"/>
                    <a:pt x="317" y="340"/>
                  </a:cubicBezTo>
                  <a:cubicBezTo>
                    <a:pt x="316" y="340"/>
                    <a:pt x="314" y="340"/>
                    <a:pt x="313" y="340"/>
                  </a:cubicBezTo>
                  <a:cubicBezTo>
                    <a:pt x="311" y="339"/>
                    <a:pt x="309" y="337"/>
                    <a:pt x="309" y="337"/>
                  </a:cubicBezTo>
                  <a:cubicBezTo>
                    <a:pt x="309" y="336"/>
                    <a:pt x="309" y="336"/>
                    <a:pt x="310" y="336"/>
                  </a:cubicBezTo>
                  <a:cubicBezTo>
                    <a:pt x="311" y="337"/>
                    <a:pt x="314" y="338"/>
                    <a:pt x="315" y="338"/>
                  </a:cubicBezTo>
                  <a:cubicBezTo>
                    <a:pt x="316" y="338"/>
                    <a:pt x="316" y="337"/>
                    <a:pt x="316" y="336"/>
                  </a:cubicBezTo>
                  <a:cubicBezTo>
                    <a:pt x="316" y="336"/>
                    <a:pt x="316" y="335"/>
                    <a:pt x="315" y="334"/>
                  </a:cubicBezTo>
                  <a:cubicBezTo>
                    <a:pt x="314" y="334"/>
                    <a:pt x="314" y="333"/>
                    <a:pt x="314" y="333"/>
                  </a:cubicBezTo>
                  <a:cubicBezTo>
                    <a:pt x="315" y="332"/>
                    <a:pt x="316" y="332"/>
                    <a:pt x="316" y="333"/>
                  </a:cubicBezTo>
                  <a:cubicBezTo>
                    <a:pt x="317" y="334"/>
                    <a:pt x="318" y="335"/>
                    <a:pt x="318" y="335"/>
                  </a:cubicBezTo>
                  <a:cubicBezTo>
                    <a:pt x="319" y="334"/>
                    <a:pt x="322" y="334"/>
                    <a:pt x="322" y="333"/>
                  </a:cubicBezTo>
                  <a:cubicBezTo>
                    <a:pt x="323" y="333"/>
                    <a:pt x="324" y="332"/>
                    <a:pt x="324" y="331"/>
                  </a:cubicBezTo>
                  <a:cubicBezTo>
                    <a:pt x="324" y="330"/>
                    <a:pt x="325" y="331"/>
                    <a:pt x="325" y="331"/>
                  </a:cubicBezTo>
                  <a:cubicBezTo>
                    <a:pt x="325" y="331"/>
                    <a:pt x="326" y="331"/>
                    <a:pt x="326" y="332"/>
                  </a:cubicBezTo>
                  <a:cubicBezTo>
                    <a:pt x="326" y="334"/>
                    <a:pt x="326" y="337"/>
                    <a:pt x="326" y="337"/>
                  </a:cubicBezTo>
                  <a:cubicBezTo>
                    <a:pt x="326" y="338"/>
                    <a:pt x="328" y="337"/>
                    <a:pt x="328" y="336"/>
                  </a:cubicBezTo>
                  <a:cubicBezTo>
                    <a:pt x="329" y="335"/>
                    <a:pt x="329" y="332"/>
                    <a:pt x="329" y="331"/>
                  </a:cubicBezTo>
                  <a:cubicBezTo>
                    <a:pt x="330" y="331"/>
                    <a:pt x="332" y="330"/>
                    <a:pt x="333" y="330"/>
                  </a:cubicBezTo>
                  <a:cubicBezTo>
                    <a:pt x="335" y="330"/>
                    <a:pt x="335" y="331"/>
                    <a:pt x="335" y="332"/>
                  </a:cubicBezTo>
                  <a:cubicBezTo>
                    <a:pt x="335" y="332"/>
                    <a:pt x="335" y="333"/>
                    <a:pt x="336" y="332"/>
                  </a:cubicBezTo>
                  <a:cubicBezTo>
                    <a:pt x="336" y="332"/>
                    <a:pt x="337" y="332"/>
                    <a:pt x="337" y="331"/>
                  </a:cubicBezTo>
                  <a:cubicBezTo>
                    <a:pt x="338" y="330"/>
                    <a:pt x="340" y="328"/>
                    <a:pt x="340" y="327"/>
                  </a:cubicBezTo>
                  <a:cubicBezTo>
                    <a:pt x="339" y="326"/>
                    <a:pt x="339" y="325"/>
                    <a:pt x="338" y="325"/>
                  </a:cubicBezTo>
                  <a:cubicBezTo>
                    <a:pt x="338" y="324"/>
                    <a:pt x="338" y="324"/>
                    <a:pt x="338" y="323"/>
                  </a:cubicBezTo>
                  <a:cubicBezTo>
                    <a:pt x="339" y="323"/>
                    <a:pt x="341" y="322"/>
                    <a:pt x="342" y="323"/>
                  </a:cubicBezTo>
                  <a:cubicBezTo>
                    <a:pt x="343" y="323"/>
                    <a:pt x="344" y="325"/>
                    <a:pt x="346" y="325"/>
                  </a:cubicBezTo>
                  <a:cubicBezTo>
                    <a:pt x="347" y="324"/>
                    <a:pt x="349" y="324"/>
                    <a:pt x="350" y="323"/>
                  </a:cubicBezTo>
                  <a:cubicBezTo>
                    <a:pt x="350" y="322"/>
                    <a:pt x="352" y="321"/>
                    <a:pt x="352" y="321"/>
                  </a:cubicBezTo>
                  <a:cubicBezTo>
                    <a:pt x="353" y="320"/>
                    <a:pt x="353" y="320"/>
                    <a:pt x="354" y="321"/>
                  </a:cubicBezTo>
                  <a:cubicBezTo>
                    <a:pt x="356" y="321"/>
                    <a:pt x="356" y="321"/>
                    <a:pt x="357" y="321"/>
                  </a:cubicBezTo>
                  <a:cubicBezTo>
                    <a:pt x="359" y="321"/>
                    <a:pt x="362" y="320"/>
                    <a:pt x="362" y="320"/>
                  </a:cubicBezTo>
                  <a:cubicBezTo>
                    <a:pt x="363" y="321"/>
                    <a:pt x="363" y="321"/>
                    <a:pt x="364" y="321"/>
                  </a:cubicBezTo>
                  <a:cubicBezTo>
                    <a:pt x="364" y="321"/>
                    <a:pt x="364" y="321"/>
                    <a:pt x="364" y="321"/>
                  </a:cubicBezTo>
                  <a:cubicBezTo>
                    <a:pt x="364" y="322"/>
                    <a:pt x="365" y="322"/>
                    <a:pt x="365" y="322"/>
                  </a:cubicBezTo>
                  <a:cubicBezTo>
                    <a:pt x="365" y="322"/>
                    <a:pt x="366" y="322"/>
                    <a:pt x="367" y="322"/>
                  </a:cubicBezTo>
                  <a:cubicBezTo>
                    <a:pt x="367" y="322"/>
                    <a:pt x="368" y="321"/>
                    <a:pt x="368" y="321"/>
                  </a:cubicBezTo>
                  <a:cubicBezTo>
                    <a:pt x="368" y="321"/>
                    <a:pt x="369" y="320"/>
                    <a:pt x="369" y="320"/>
                  </a:cubicBezTo>
                  <a:cubicBezTo>
                    <a:pt x="370" y="319"/>
                    <a:pt x="370" y="318"/>
                    <a:pt x="371" y="318"/>
                  </a:cubicBezTo>
                  <a:cubicBezTo>
                    <a:pt x="371" y="319"/>
                    <a:pt x="372" y="319"/>
                    <a:pt x="373" y="318"/>
                  </a:cubicBezTo>
                  <a:cubicBezTo>
                    <a:pt x="373" y="318"/>
                    <a:pt x="374" y="318"/>
                    <a:pt x="374" y="318"/>
                  </a:cubicBezTo>
                  <a:cubicBezTo>
                    <a:pt x="375" y="318"/>
                    <a:pt x="375" y="318"/>
                    <a:pt x="375" y="318"/>
                  </a:cubicBezTo>
                  <a:cubicBezTo>
                    <a:pt x="375" y="317"/>
                    <a:pt x="376" y="317"/>
                    <a:pt x="376" y="317"/>
                  </a:cubicBezTo>
                  <a:cubicBezTo>
                    <a:pt x="377" y="317"/>
                    <a:pt x="377" y="316"/>
                    <a:pt x="378" y="315"/>
                  </a:cubicBezTo>
                  <a:cubicBezTo>
                    <a:pt x="378" y="315"/>
                    <a:pt x="378" y="314"/>
                    <a:pt x="378" y="314"/>
                  </a:cubicBezTo>
                  <a:cubicBezTo>
                    <a:pt x="378" y="313"/>
                    <a:pt x="378" y="311"/>
                    <a:pt x="378" y="310"/>
                  </a:cubicBezTo>
                  <a:cubicBezTo>
                    <a:pt x="379" y="309"/>
                    <a:pt x="380" y="308"/>
                    <a:pt x="381" y="308"/>
                  </a:cubicBezTo>
                  <a:cubicBezTo>
                    <a:pt x="381" y="307"/>
                    <a:pt x="382" y="307"/>
                    <a:pt x="382" y="307"/>
                  </a:cubicBezTo>
                  <a:cubicBezTo>
                    <a:pt x="383" y="306"/>
                    <a:pt x="382" y="306"/>
                    <a:pt x="382" y="306"/>
                  </a:cubicBezTo>
                  <a:cubicBezTo>
                    <a:pt x="381" y="305"/>
                    <a:pt x="381" y="305"/>
                    <a:pt x="382" y="304"/>
                  </a:cubicBezTo>
                  <a:cubicBezTo>
                    <a:pt x="382" y="304"/>
                    <a:pt x="383" y="304"/>
                    <a:pt x="383" y="304"/>
                  </a:cubicBezTo>
                  <a:cubicBezTo>
                    <a:pt x="384" y="303"/>
                    <a:pt x="384" y="302"/>
                    <a:pt x="384" y="302"/>
                  </a:cubicBezTo>
                  <a:cubicBezTo>
                    <a:pt x="385" y="301"/>
                    <a:pt x="385" y="301"/>
                    <a:pt x="385" y="300"/>
                  </a:cubicBezTo>
                  <a:cubicBezTo>
                    <a:pt x="385" y="299"/>
                    <a:pt x="385" y="298"/>
                    <a:pt x="385" y="297"/>
                  </a:cubicBezTo>
                  <a:cubicBezTo>
                    <a:pt x="385" y="296"/>
                    <a:pt x="384" y="296"/>
                    <a:pt x="383" y="296"/>
                  </a:cubicBezTo>
                  <a:cubicBezTo>
                    <a:pt x="383" y="296"/>
                    <a:pt x="383" y="294"/>
                    <a:pt x="383" y="294"/>
                  </a:cubicBezTo>
                  <a:cubicBezTo>
                    <a:pt x="383" y="293"/>
                    <a:pt x="383" y="293"/>
                    <a:pt x="383" y="292"/>
                  </a:cubicBezTo>
                  <a:cubicBezTo>
                    <a:pt x="384" y="292"/>
                    <a:pt x="384" y="291"/>
                    <a:pt x="384" y="291"/>
                  </a:cubicBezTo>
                  <a:cubicBezTo>
                    <a:pt x="384" y="290"/>
                    <a:pt x="385" y="289"/>
                    <a:pt x="385" y="289"/>
                  </a:cubicBezTo>
                  <a:cubicBezTo>
                    <a:pt x="385" y="289"/>
                    <a:pt x="385" y="289"/>
                    <a:pt x="385" y="289"/>
                  </a:cubicBezTo>
                  <a:cubicBezTo>
                    <a:pt x="386" y="289"/>
                    <a:pt x="386" y="288"/>
                    <a:pt x="386" y="288"/>
                  </a:cubicBezTo>
                  <a:cubicBezTo>
                    <a:pt x="386" y="287"/>
                    <a:pt x="389" y="284"/>
                    <a:pt x="390" y="283"/>
                  </a:cubicBezTo>
                  <a:cubicBezTo>
                    <a:pt x="390" y="282"/>
                    <a:pt x="392" y="280"/>
                    <a:pt x="392" y="279"/>
                  </a:cubicBezTo>
                  <a:cubicBezTo>
                    <a:pt x="393" y="278"/>
                    <a:pt x="395" y="277"/>
                    <a:pt x="395" y="276"/>
                  </a:cubicBezTo>
                  <a:cubicBezTo>
                    <a:pt x="396" y="274"/>
                    <a:pt x="396" y="273"/>
                    <a:pt x="396" y="272"/>
                  </a:cubicBezTo>
                  <a:cubicBezTo>
                    <a:pt x="397" y="271"/>
                    <a:pt x="398" y="270"/>
                    <a:pt x="400" y="269"/>
                  </a:cubicBezTo>
                  <a:cubicBezTo>
                    <a:pt x="401" y="269"/>
                    <a:pt x="402" y="268"/>
                    <a:pt x="403" y="266"/>
                  </a:cubicBezTo>
                  <a:cubicBezTo>
                    <a:pt x="405" y="265"/>
                    <a:pt x="403" y="263"/>
                    <a:pt x="404" y="262"/>
                  </a:cubicBezTo>
                  <a:cubicBezTo>
                    <a:pt x="404" y="260"/>
                    <a:pt x="406" y="259"/>
                    <a:pt x="408" y="258"/>
                  </a:cubicBezTo>
                  <a:cubicBezTo>
                    <a:pt x="409" y="257"/>
                    <a:pt x="410" y="255"/>
                    <a:pt x="411" y="254"/>
                  </a:cubicBezTo>
                  <a:cubicBezTo>
                    <a:pt x="411" y="252"/>
                    <a:pt x="412" y="250"/>
                    <a:pt x="412" y="249"/>
                  </a:cubicBezTo>
                  <a:cubicBezTo>
                    <a:pt x="413" y="249"/>
                    <a:pt x="413" y="250"/>
                    <a:pt x="413" y="251"/>
                  </a:cubicBezTo>
                  <a:cubicBezTo>
                    <a:pt x="414" y="252"/>
                    <a:pt x="416" y="251"/>
                    <a:pt x="416" y="251"/>
                  </a:cubicBezTo>
                  <a:cubicBezTo>
                    <a:pt x="417" y="251"/>
                    <a:pt x="418" y="250"/>
                    <a:pt x="418" y="250"/>
                  </a:cubicBezTo>
                  <a:cubicBezTo>
                    <a:pt x="418" y="250"/>
                    <a:pt x="418" y="250"/>
                    <a:pt x="418" y="250"/>
                  </a:cubicBezTo>
                  <a:cubicBezTo>
                    <a:pt x="418" y="250"/>
                    <a:pt x="419" y="250"/>
                    <a:pt x="419" y="250"/>
                  </a:cubicBezTo>
                  <a:cubicBezTo>
                    <a:pt x="420" y="250"/>
                    <a:pt x="421" y="250"/>
                    <a:pt x="422" y="250"/>
                  </a:cubicBezTo>
                  <a:cubicBezTo>
                    <a:pt x="422" y="250"/>
                    <a:pt x="423" y="249"/>
                    <a:pt x="423" y="250"/>
                  </a:cubicBezTo>
                  <a:cubicBezTo>
                    <a:pt x="424" y="250"/>
                    <a:pt x="425" y="249"/>
                    <a:pt x="424" y="249"/>
                  </a:cubicBezTo>
                  <a:cubicBezTo>
                    <a:pt x="424" y="249"/>
                    <a:pt x="423" y="248"/>
                    <a:pt x="423" y="248"/>
                  </a:cubicBezTo>
                  <a:cubicBezTo>
                    <a:pt x="423" y="247"/>
                    <a:pt x="422" y="245"/>
                    <a:pt x="422" y="245"/>
                  </a:cubicBezTo>
                  <a:cubicBezTo>
                    <a:pt x="422" y="244"/>
                    <a:pt x="422" y="244"/>
                    <a:pt x="421" y="244"/>
                  </a:cubicBezTo>
                  <a:cubicBezTo>
                    <a:pt x="421" y="244"/>
                    <a:pt x="420" y="244"/>
                    <a:pt x="420" y="245"/>
                  </a:cubicBezTo>
                  <a:cubicBezTo>
                    <a:pt x="420" y="245"/>
                    <a:pt x="420" y="246"/>
                    <a:pt x="419" y="245"/>
                  </a:cubicBezTo>
                  <a:cubicBezTo>
                    <a:pt x="419" y="245"/>
                    <a:pt x="419" y="244"/>
                    <a:pt x="420" y="244"/>
                  </a:cubicBezTo>
                  <a:cubicBezTo>
                    <a:pt x="420" y="243"/>
                    <a:pt x="421" y="243"/>
                    <a:pt x="421" y="242"/>
                  </a:cubicBezTo>
                  <a:cubicBezTo>
                    <a:pt x="422" y="242"/>
                    <a:pt x="423" y="241"/>
                    <a:pt x="424" y="241"/>
                  </a:cubicBezTo>
                  <a:cubicBezTo>
                    <a:pt x="424" y="240"/>
                    <a:pt x="426" y="239"/>
                    <a:pt x="426" y="238"/>
                  </a:cubicBezTo>
                  <a:cubicBezTo>
                    <a:pt x="427" y="237"/>
                    <a:pt x="428" y="236"/>
                    <a:pt x="428" y="236"/>
                  </a:cubicBezTo>
                  <a:cubicBezTo>
                    <a:pt x="429" y="235"/>
                    <a:pt x="430" y="234"/>
                    <a:pt x="431" y="234"/>
                  </a:cubicBezTo>
                  <a:cubicBezTo>
                    <a:pt x="432" y="234"/>
                    <a:pt x="432" y="233"/>
                    <a:pt x="433" y="233"/>
                  </a:cubicBezTo>
                  <a:cubicBezTo>
                    <a:pt x="434" y="233"/>
                    <a:pt x="434" y="232"/>
                    <a:pt x="434" y="232"/>
                  </a:cubicBezTo>
                  <a:cubicBezTo>
                    <a:pt x="435" y="231"/>
                    <a:pt x="435" y="230"/>
                    <a:pt x="435" y="230"/>
                  </a:cubicBezTo>
                  <a:cubicBezTo>
                    <a:pt x="436" y="230"/>
                    <a:pt x="436" y="230"/>
                    <a:pt x="436" y="230"/>
                  </a:cubicBezTo>
                  <a:cubicBezTo>
                    <a:pt x="436" y="230"/>
                    <a:pt x="435" y="230"/>
                    <a:pt x="435" y="229"/>
                  </a:cubicBezTo>
                  <a:cubicBezTo>
                    <a:pt x="434" y="229"/>
                    <a:pt x="435" y="228"/>
                    <a:pt x="436" y="229"/>
                  </a:cubicBezTo>
                  <a:cubicBezTo>
                    <a:pt x="436" y="229"/>
                    <a:pt x="437" y="230"/>
                    <a:pt x="438" y="229"/>
                  </a:cubicBezTo>
                  <a:cubicBezTo>
                    <a:pt x="439" y="229"/>
                    <a:pt x="440" y="227"/>
                    <a:pt x="441" y="228"/>
                  </a:cubicBezTo>
                  <a:cubicBezTo>
                    <a:pt x="442" y="229"/>
                    <a:pt x="443" y="229"/>
                    <a:pt x="443" y="229"/>
                  </a:cubicBezTo>
                  <a:cubicBezTo>
                    <a:pt x="444" y="229"/>
                    <a:pt x="445" y="229"/>
                    <a:pt x="445" y="228"/>
                  </a:cubicBezTo>
                  <a:cubicBezTo>
                    <a:pt x="444" y="227"/>
                    <a:pt x="443" y="226"/>
                    <a:pt x="443" y="226"/>
                  </a:cubicBezTo>
                  <a:cubicBezTo>
                    <a:pt x="443" y="225"/>
                    <a:pt x="444" y="225"/>
                    <a:pt x="445" y="225"/>
                  </a:cubicBezTo>
                  <a:cubicBezTo>
                    <a:pt x="445" y="225"/>
                    <a:pt x="446" y="225"/>
                    <a:pt x="446" y="223"/>
                  </a:cubicBezTo>
                  <a:cubicBezTo>
                    <a:pt x="446" y="222"/>
                    <a:pt x="445" y="221"/>
                    <a:pt x="446" y="221"/>
                  </a:cubicBezTo>
                  <a:cubicBezTo>
                    <a:pt x="447" y="220"/>
                    <a:pt x="449" y="220"/>
                    <a:pt x="449" y="219"/>
                  </a:cubicBezTo>
                  <a:cubicBezTo>
                    <a:pt x="450" y="219"/>
                    <a:pt x="451" y="218"/>
                    <a:pt x="451" y="217"/>
                  </a:cubicBezTo>
                  <a:cubicBezTo>
                    <a:pt x="451" y="216"/>
                    <a:pt x="450" y="214"/>
                    <a:pt x="451" y="214"/>
                  </a:cubicBezTo>
                  <a:cubicBezTo>
                    <a:pt x="452" y="214"/>
                    <a:pt x="452" y="214"/>
                    <a:pt x="453" y="214"/>
                  </a:cubicBezTo>
                  <a:cubicBezTo>
                    <a:pt x="453" y="215"/>
                    <a:pt x="455" y="215"/>
                    <a:pt x="455" y="214"/>
                  </a:cubicBezTo>
                  <a:cubicBezTo>
                    <a:pt x="455" y="214"/>
                    <a:pt x="456" y="213"/>
                    <a:pt x="457" y="213"/>
                  </a:cubicBezTo>
                  <a:cubicBezTo>
                    <a:pt x="458" y="213"/>
                    <a:pt x="459" y="213"/>
                    <a:pt x="459" y="212"/>
                  </a:cubicBezTo>
                  <a:cubicBezTo>
                    <a:pt x="459" y="211"/>
                    <a:pt x="459" y="210"/>
                    <a:pt x="458" y="210"/>
                  </a:cubicBezTo>
                  <a:cubicBezTo>
                    <a:pt x="457" y="210"/>
                    <a:pt x="456" y="210"/>
                    <a:pt x="455" y="209"/>
                  </a:cubicBezTo>
                  <a:cubicBezTo>
                    <a:pt x="455" y="209"/>
                    <a:pt x="456" y="208"/>
                    <a:pt x="456" y="208"/>
                  </a:cubicBezTo>
                  <a:cubicBezTo>
                    <a:pt x="457" y="207"/>
                    <a:pt x="458" y="206"/>
                    <a:pt x="458" y="205"/>
                  </a:cubicBezTo>
                  <a:cubicBezTo>
                    <a:pt x="459" y="204"/>
                    <a:pt x="459" y="204"/>
                    <a:pt x="458" y="20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23" name="任意多边形 19">
              <a:extLst>
                <a:ext uri="{FF2B5EF4-FFF2-40B4-BE49-F238E27FC236}">
                  <a16:creationId xmlns:a16="http://schemas.microsoft.com/office/drawing/2014/main" id="{351C4A52-29DB-068E-B7C0-194C291B335F}"/>
                </a:ext>
              </a:extLst>
            </p:cNvPr>
            <p:cNvSpPr/>
            <p:nvPr/>
          </p:nvSpPr>
          <p:spPr bwMode="auto">
            <a:xfrm>
              <a:off x="7977188" y="2366963"/>
              <a:ext cx="1588" cy="158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24" name="任意多边形 20">
              <a:extLst>
                <a:ext uri="{FF2B5EF4-FFF2-40B4-BE49-F238E27FC236}">
                  <a16:creationId xmlns:a16="http://schemas.microsoft.com/office/drawing/2014/main" id="{77BDDC9D-E2DC-723C-E98C-3852F83C44B1}"/>
                </a:ext>
              </a:extLst>
            </p:cNvPr>
            <p:cNvSpPr/>
            <p:nvPr/>
          </p:nvSpPr>
          <p:spPr bwMode="auto">
            <a:xfrm>
              <a:off x="7432675" y="2135188"/>
              <a:ext cx="788988" cy="517525"/>
            </a:xfrm>
            <a:custGeom>
              <a:avLst/>
              <a:gdLst>
                <a:gd name="T0" fmla="*/ 33 w 536"/>
                <a:gd name="T1" fmla="*/ 244 h 352"/>
                <a:gd name="T2" fmla="*/ 78 w 536"/>
                <a:gd name="T3" fmla="*/ 222 h 352"/>
                <a:gd name="T4" fmla="*/ 54 w 536"/>
                <a:gd name="T5" fmla="*/ 246 h 352"/>
                <a:gd name="T6" fmla="*/ 27 w 536"/>
                <a:gd name="T7" fmla="*/ 278 h 352"/>
                <a:gd name="T8" fmla="*/ 1 w 536"/>
                <a:gd name="T9" fmla="*/ 315 h 352"/>
                <a:gd name="T10" fmla="*/ 20 w 536"/>
                <a:gd name="T11" fmla="*/ 317 h 352"/>
                <a:gd name="T12" fmla="*/ 34 w 536"/>
                <a:gd name="T13" fmla="*/ 330 h 352"/>
                <a:gd name="T14" fmla="*/ 54 w 536"/>
                <a:gd name="T15" fmla="*/ 348 h 352"/>
                <a:gd name="T16" fmla="*/ 108 w 536"/>
                <a:gd name="T17" fmla="*/ 347 h 352"/>
                <a:gd name="T18" fmla="*/ 117 w 536"/>
                <a:gd name="T19" fmla="*/ 330 h 352"/>
                <a:gd name="T20" fmla="*/ 145 w 536"/>
                <a:gd name="T21" fmla="*/ 305 h 352"/>
                <a:gd name="T22" fmla="*/ 170 w 536"/>
                <a:gd name="T23" fmla="*/ 327 h 352"/>
                <a:gd name="T24" fmla="*/ 186 w 536"/>
                <a:gd name="T25" fmla="*/ 343 h 352"/>
                <a:gd name="T26" fmla="*/ 210 w 536"/>
                <a:gd name="T27" fmla="*/ 343 h 352"/>
                <a:gd name="T28" fmla="*/ 232 w 536"/>
                <a:gd name="T29" fmla="*/ 322 h 352"/>
                <a:gd name="T30" fmla="*/ 252 w 536"/>
                <a:gd name="T31" fmla="*/ 330 h 352"/>
                <a:gd name="T32" fmla="*/ 266 w 536"/>
                <a:gd name="T33" fmla="*/ 340 h 352"/>
                <a:gd name="T34" fmla="*/ 272 w 536"/>
                <a:gd name="T35" fmla="*/ 316 h 352"/>
                <a:gd name="T36" fmla="*/ 290 w 536"/>
                <a:gd name="T37" fmla="*/ 306 h 352"/>
                <a:gd name="T38" fmla="*/ 301 w 536"/>
                <a:gd name="T39" fmla="*/ 277 h 352"/>
                <a:gd name="T40" fmla="*/ 327 w 536"/>
                <a:gd name="T41" fmla="*/ 269 h 352"/>
                <a:gd name="T42" fmla="*/ 342 w 536"/>
                <a:gd name="T43" fmla="*/ 222 h 352"/>
                <a:gd name="T44" fmla="*/ 359 w 536"/>
                <a:gd name="T45" fmla="*/ 213 h 352"/>
                <a:gd name="T46" fmla="*/ 371 w 536"/>
                <a:gd name="T47" fmla="*/ 192 h 352"/>
                <a:gd name="T48" fmla="*/ 387 w 536"/>
                <a:gd name="T49" fmla="*/ 176 h 352"/>
                <a:gd name="T50" fmla="*/ 371 w 536"/>
                <a:gd name="T51" fmla="*/ 163 h 352"/>
                <a:gd name="T52" fmla="*/ 383 w 536"/>
                <a:gd name="T53" fmla="*/ 152 h 352"/>
                <a:gd name="T54" fmla="*/ 414 w 536"/>
                <a:gd name="T55" fmla="*/ 159 h 352"/>
                <a:gd name="T56" fmla="*/ 421 w 536"/>
                <a:gd name="T57" fmla="*/ 133 h 352"/>
                <a:gd name="T58" fmla="*/ 426 w 536"/>
                <a:gd name="T59" fmla="*/ 119 h 352"/>
                <a:gd name="T60" fmla="*/ 424 w 536"/>
                <a:gd name="T61" fmla="*/ 112 h 352"/>
                <a:gd name="T62" fmla="*/ 441 w 536"/>
                <a:gd name="T63" fmla="*/ 104 h 352"/>
                <a:gd name="T64" fmla="*/ 456 w 536"/>
                <a:gd name="T65" fmla="*/ 87 h 352"/>
                <a:gd name="T66" fmla="*/ 466 w 536"/>
                <a:gd name="T67" fmla="*/ 92 h 352"/>
                <a:gd name="T68" fmla="*/ 491 w 536"/>
                <a:gd name="T69" fmla="*/ 71 h 352"/>
                <a:gd name="T70" fmla="*/ 496 w 536"/>
                <a:gd name="T71" fmla="*/ 69 h 352"/>
                <a:gd name="T72" fmla="*/ 508 w 536"/>
                <a:gd name="T73" fmla="*/ 63 h 352"/>
                <a:gd name="T74" fmla="*/ 525 w 536"/>
                <a:gd name="T75" fmla="*/ 73 h 352"/>
                <a:gd name="T76" fmla="*/ 521 w 536"/>
                <a:gd name="T77" fmla="*/ 60 h 352"/>
                <a:gd name="T78" fmla="*/ 528 w 536"/>
                <a:gd name="T79" fmla="*/ 34 h 352"/>
                <a:gd name="T80" fmla="*/ 522 w 536"/>
                <a:gd name="T81" fmla="*/ 25 h 352"/>
                <a:gd name="T82" fmla="*/ 496 w 536"/>
                <a:gd name="T83" fmla="*/ 24 h 352"/>
                <a:gd name="T84" fmla="*/ 482 w 536"/>
                <a:gd name="T85" fmla="*/ 26 h 352"/>
                <a:gd name="T86" fmla="*/ 444 w 536"/>
                <a:gd name="T87" fmla="*/ 21 h 352"/>
                <a:gd name="T88" fmla="*/ 410 w 536"/>
                <a:gd name="T89" fmla="*/ 12 h 352"/>
                <a:gd name="T90" fmla="*/ 360 w 536"/>
                <a:gd name="T91" fmla="*/ 26 h 352"/>
                <a:gd name="T92" fmla="*/ 340 w 536"/>
                <a:gd name="T93" fmla="*/ 64 h 352"/>
                <a:gd name="T94" fmla="*/ 291 w 536"/>
                <a:gd name="T95" fmla="*/ 86 h 352"/>
                <a:gd name="T96" fmla="*/ 265 w 536"/>
                <a:gd name="T97" fmla="*/ 67 h 352"/>
                <a:gd name="T98" fmla="*/ 275 w 536"/>
                <a:gd name="T99" fmla="*/ 18 h 352"/>
                <a:gd name="T100" fmla="*/ 234 w 536"/>
                <a:gd name="T101" fmla="*/ 17 h 352"/>
                <a:gd name="T102" fmla="*/ 213 w 536"/>
                <a:gd name="T103" fmla="*/ 15 h 352"/>
                <a:gd name="T104" fmla="*/ 200 w 536"/>
                <a:gd name="T105" fmla="*/ 29 h 352"/>
                <a:gd name="T106" fmla="*/ 186 w 536"/>
                <a:gd name="T107" fmla="*/ 14 h 352"/>
                <a:gd name="T108" fmla="*/ 166 w 536"/>
                <a:gd name="T109" fmla="*/ 24 h 352"/>
                <a:gd name="T110" fmla="*/ 91 w 536"/>
                <a:gd name="T111" fmla="*/ 82 h 352"/>
                <a:gd name="T112" fmla="*/ 79 w 536"/>
                <a:gd name="T113" fmla="*/ 87 h 352"/>
                <a:gd name="T114" fmla="*/ 59 w 536"/>
                <a:gd name="T115" fmla="*/ 113 h 352"/>
                <a:gd name="T116" fmla="*/ 27 w 536"/>
                <a:gd name="T117" fmla="*/ 167 h 352"/>
                <a:gd name="T118" fmla="*/ 35 w 536"/>
                <a:gd name="T119" fmla="*/ 20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6" h="352">
                  <a:moveTo>
                    <a:pt x="39" y="210"/>
                  </a:moveTo>
                  <a:cubicBezTo>
                    <a:pt x="39" y="210"/>
                    <a:pt x="39" y="210"/>
                    <a:pt x="39" y="210"/>
                  </a:cubicBezTo>
                  <a:cubicBezTo>
                    <a:pt x="39" y="211"/>
                    <a:pt x="39" y="212"/>
                    <a:pt x="39" y="213"/>
                  </a:cubicBezTo>
                  <a:cubicBezTo>
                    <a:pt x="39" y="214"/>
                    <a:pt x="38" y="217"/>
                    <a:pt x="37" y="219"/>
                  </a:cubicBezTo>
                  <a:cubicBezTo>
                    <a:pt x="37" y="220"/>
                    <a:pt x="37" y="222"/>
                    <a:pt x="37" y="223"/>
                  </a:cubicBezTo>
                  <a:cubicBezTo>
                    <a:pt x="37" y="224"/>
                    <a:pt x="36" y="223"/>
                    <a:pt x="35" y="224"/>
                  </a:cubicBezTo>
                  <a:cubicBezTo>
                    <a:pt x="34" y="225"/>
                    <a:pt x="34" y="227"/>
                    <a:pt x="32" y="227"/>
                  </a:cubicBezTo>
                  <a:cubicBezTo>
                    <a:pt x="31" y="227"/>
                    <a:pt x="31" y="228"/>
                    <a:pt x="31" y="230"/>
                  </a:cubicBezTo>
                  <a:cubicBezTo>
                    <a:pt x="31" y="232"/>
                    <a:pt x="32" y="232"/>
                    <a:pt x="32" y="234"/>
                  </a:cubicBezTo>
                  <a:cubicBezTo>
                    <a:pt x="32" y="235"/>
                    <a:pt x="32" y="237"/>
                    <a:pt x="32" y="238"/>
                  </a:cubicBezTo>
                  <a:cubicBezTo>
                    <a:pt x="32" y="239"/>
                    <a:pt x="31" y="242"/>
                    <a:pt x="31" y="243"/>
                  </a:cubicBezTo>
                  <a:cubicBezTo>
                    <a:pt x="31" y="244"/>
                    <a:pt x="33" y="244"/>
                    <a:pt x="33" y="244"/>
                  </a:cubicBezTo>
                  <a:cubicBezTo>
                    <a:pt x="35" y="241"/>
                    <a:pt x="37" y="239"/>
                    <a:pt x="39" y="236"/>
                  </a:cubicBezTo>
                  <a:cubicBezTo>
                    <a:pt x="43" y="234"/>
                    <a:pt x="47" y="231"/>
                    <a:pt x="50" y="229"/>
                  </a:cubicBezTo>
                  <a:cubicBezTo>
                    <a:pt x="53" y="228"/>
                    <a:pt x="57" y="227"/>
                    <a:pt x="60" y="225"/>
                  </a:cubicBezTo>
                  <a:cubicBezTo>
                    <a:pt x="63" y="223"/>
                    <a:pt x="67" y="222"/>
                    <a:pt x="69" y="220"/>
                  </a:cubicBezTo>
                  <a:cubicBezTo>
                    <a:pt x="72" y="218"/>
                    <a:pt x="77" y="216"/>
                    <a:pt x="79" y="213"/>
                  </a:cubicBezTo>
                  <a:cubicBezTo>
                    <a:pt x="80" y="210"/>
                    <a:pt x="81" y="209"/>
                    <a:pt x="83" y="209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4" y="209"/>
                    <a:pt x="85" y="211"/>
                    <a:pt x="84" y="212"/>
                  </a:cubicBezTo>
                  <a:cubicBezTo>
                    <a:pt x="83" y="213"/>
                    <a:pt x="82" y="215"/>
                    <a:pt x="82" y="217"/>
                  </a:cubicBezTo>
                  <a:cubicBezTo>
                    <a:pt x="81" y="219"/>
                    <a:pt x="81" y="220"/>
                    <a:pt x="81" y="221"/>
                  </a:cubicBezTo>
                  <a:cubicBezTo>
                    <a:pt x="81" y="222"/>
                    <a:pt x="81" y="223"/>
                    <a:pt x="80" y="223"/>
                  </a:cubicBezTo>
                  <a:cubicBezTo>
                    <a:pt x="79" y="223"/>
                    <a:pt x="78" y="222"/>
                    <a:pt x="78" y="222"/>
                  </a:cubicBezTo>
                  <a:cubicBezTo>
                    <a:pt x="77" y="222"/>
                    <a:pt x="76" y="222"/>
                    <a:pt x="75" y="222"/>
                  </a:cubicBezTo>
                  <a:cubicBezTo>
                    <a:pt x="74" y="223"/>
                    <a:pt x="73" y="222"/>
                    <a:pt x="72" y="223"/>
                  </a:cubicBezTo>
                  <a:cubicBezTo>
                    <a:pt x="72" y="224"/>
                    <a:pt x="70" y="228"/>
                    <a:pt x="69" y="228"/>
                  </a:cubicBezTo>
                  <a:cubicBezTo>
                    <a:pt x="69" y="229"/>
                    <a:pt x="68" y="230"/>
                    <a:pt x="69" y="230"/>
                  </a:cubicBezTo>
                  <a:cubicBezTo>
                    <a:pt x="70" y="231"/>
                    <a:pt x="71" y="231"/>
                    <a:pt x="71" y="232"/>
                  </a:cubicBezTo>
                  <a:cubicBezTo>
                    <a:pt x="70" y="233"/>
                    <a:pt x="69" y="234"/>
                    <a:pt x="67" y="234"/>
                  </a:cubicBezTo>
                  <a:cubicBezTo>
                    <a:pt x="66" y="234"/>
                    <a:pt x="65" y="235"/>
                    <a:pt x="64" y="234"/>
                  </a:cubicBezTo>
                  <a:cubicBezTo>
                    <a:pt x="63" y="234"/>
                    <a:pt x="62" y="234"/>
                    <a:pt x="62" y="234"/>
                  </a:cubicBezTo>
                  <a:cubicBezTo>
                    <a:pt x="62" y="235"/>
                    <a:pt x="61" y="236"/>
                    <a:pt x="61" y="236"/>
                  </a:cubicBezTo>
                  <a:cubicBezTo>
                    <a:pt x="60" y="236"/>
                    <a:pt x="58" y="236"/>
                    <a:pt x="58" y="237"/>
                  </a:cubicBezTo>
                  <a:cubicBezTo>
                    <a:pt x="59" y="239"/>
                    <a:pt x="59" y="241"/>
                    <a:pt x="57" y="243"/>
                  </a:cubicBezTo>
                  <a:cubicBezTo>
                    <a:pt x="56" y="245"/>
                    <a:pt x="55" y="246"/>
                    <a:pt x="54" y="246"/>
                  </a:cubicBezTo>
                  <a:cubicBezTo>
                    <a:pt x="52" y="246"/>
                    <a:pt x="50" y="245"/>
                    <a:pt x="49" y="246"/>
                  </a:cubicBezTo>
                  <a:cubicBezTo>
                    <a:pt x="48" y="247"/>
                    <a:pt x="47" y="248"/>
                    <a:pt x="46" y="248"/>
                  </a:cubicBezTo>
                  <a:cubicBezTo>
                    <a:pt x="45" y="248"/>
                    <a:pt x="43" y="248"/>
                    <a:pt x="44" y="249"/>
                  </a:cubicBezTo>
                  <a:cubicBezTo>
                    <a:pt x="44" y="250"/>
                    <a:pt x="45" y="252"/>
                    <a:pt x="43" y="253"/>
                  </a:cubicBezTo>
                  <a:cubicBezTo>
                    <a:pt x="41" y="254"/>
                    <a:pt x="38" y="256"/>
                    <a:pt x="38" y="257"/>
                  </a:cubicBezTo>
                  <a:cubicBezTo>
                    <a:pt x="38" y="259"/>
                    <a:pt x="38" y="264"/>
                    <a:pt x="37" y="264"/>
                  </a:cubicBezTo>
                  <a:cubicBezTo>
                    <a:pt x="36" y="264"/>
                    <a:pt x="36" y="264"/>
                    <a:pt x="35" y="263"/>
                  </a:cubicBezTo>
                  <a:cubicBezTo>
                    <a:pt x="34" y="263"/>
                    <a:pt x="32" y="263"/>
                    <a:pt x="33" y="264"/>
                  </a:cubicBezTo>
                  <a:cubicBezTo>
                    <a:pt x="34" y="266"/>
                    <a:pt x="35" y="268"/>
                    <a:pt x="35" y="269"/>
                  </a:cubicBezTo>
                  <a:cubicBezTo>
                    <a:pt x="35" y="270"/>
                    <a:pt x="35" y="270"/>
                    <a:pt x="34" y="271"/>
                  </a:cubicBezTo>
                  <a:cubicBezTo>
                    <a:pt x="33" y="271"/>
                    <a:pt x="31" y="273"/>
                    <a:pt x="30" y="274"/>
                  </a:cubicBezTo>
                  <a:cubicBezTo>
                    <a:pt x="29" y="275"/>
                    <a:pt x="28" y="277"/>
                    <a:pt x="27" y="278"/>
                  </a:cubicBezTo>
                  <a:cubicBezTo>
                    <a:pt x="27" y="278"/>
                    <a:pt x="26" y="278"/>
                    <a:pt x="25" y="277"/>
                  </a:cubicBezTo>
                  <a:cubicBezTo>
                    <a:pt x="25" y="277"/>
                    <a:pt x="23" y="275"/>
                    <a:pt x="22" y="277"/>
                  </a:cubicBezTo>
                  <a:cubicBezTo>
                    <a:pt x="20" y="279"/>
                    <a:pt x="19" y="281"/>
                    <a:pt x="16" y="282"/>
                  </a:cubicBezTo>
                  <a:cubicBezTo>
                    <a:pt x="13" y="283"/>
                    <a:pt x="13" y="284"/>
                    <a:pt x="13" y="286"/>
                  </a:cubicBezTo>
                  <a:cubicBezTo>
                    <a:pt x="13" y="287"/>
                    <a:pt x="13" y="290"/>
                    <a:pt x="12" y="291"/>
                  </a:cubicBezTo>
                  <a:cubicBezTo>
                    <a:pt x="12" y="293"/>
                    <a:pt x="9" y="296"/>
                    <a:pt x="7" y="298"/>
                  </a:cubicBezTo>
                  <a:cubicBezTo>
                    <a:pt x="6" y="299"/>
                    <a:pt x="1" y="304"/>
                    <a:pt x="1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2" y="305"/>
                    <a:pt x="4" y="306"/>
                    <a:pt x="4" y="307"/>
                  </a:cubicBezTo>
                  <a:cubicBezTo>
                    <a:pt x="5" y="309"/>
                    <a:pt x="5" y="310"/>
                    <a:pt x="5" y="311"/>
                  </a:cubicBezTo>
                  <a:cubicBezTo>
                    <a:pt x="5" y="312"/>
                    <a:pt x="2" y="313"/>
                    <a:pt x="2" y="313"/>
                  </a:cubicBezTo>
                  <a:cubicBezTo>
                    <a:pt x="2" y="313"/>
                    <a:pt x="1" y="314"/>
                    <a:pt x="1" y="315"/>
                  </a:cubicBezTo>
                  <a:cubicBezTo>
                    <a:pt x="0" y="316"/>
                    <a:pt x="0" y="318"/>
                    <a:pt x="0" y="318"/>
                  </a:cubicBezTo>
                  <a:cubicBezTo>
                    <a:pt x="2" y="318"/>
                    <a:pt x="2" y="318"/>
                    <a:pt x="2" y="318"/>
                  </a:cubicBezTo>
                  <a:cubicBezTo>
                    <a:pt x="4" y="319"/>
                    <a:pt x="4" y="319"/>
                    <a:pt x="4" y="319"/>
                  </a:cubicBezTo>
                  <a:cubicBezTo>
                    <a:pt x="4" y="319"/>
                    <a:pt x="4" y="316"/>
                    <a:pt x="5" y="316"/>
                  </a:cubicBezTo>
                  <a:cubicBezTo>
                    <a:pt x="6" y="316"/>
                    <a:pt x="5" y="318"/>
                    <a:pt x="6" y="319"/>
                  </a:cubicBezTo>
                  <a:cubicBezTo>
                    <a:pt x="7" y="319"/>
                    <a:pt x="7" y="320"/>
                    <a:pt x="8" y="320"/>
                  </a:cubicBezTo>
                  <a:cubicBezTo>
                    <a:pt x="9" y="321"/>
                    <a:pt x="10" y="321"/>
                    <a:pt x="10" y="320"/>
                  </a:cubicBezTo>
                  <a:cubicBezTo>
                    <a:pt x="11" y="319"/>
                    <a:pt x="10" y="319"/>
                    <a:pt x="12" y="319"/>
                  </a:cubicBezTo>
                  <a:cubicBezTo>
                    <a:pt x="13" y="319"/>
                    <a:pt x="14" y="318"/>
                    <a:pt x="15" y="319"/>
                  </a:cubicBezTo>
                  <a:cubicBezTo>
                    <a:pt x="16" y="319"/>
                    <a:pt x="16" y="321"/>
                    <a:pt x="17" y="320"/>
                  </a:cubicBezTo>
                  <a:cubicBezTo>
                    <a:pt x="17" y="319"/>
                    <a:pt x="17" y="319"/>
                    <a:pt x="18" y="318"/>
                  </a:cubicBezTo>
                  <a:cubicBezTo>
                    <a:pt x="19" y="318"/>
                    <a:pt x="20" y="317"/>
                    <a:pt x="20" y="317"/>
                  </a:cubicBezTo>
                  <a:cubicBezTo>
                    <a:pt x="21" y="317"/>
                    <a:pt x="23" y="316"/>
                    <a:pt x="23" y="316"/>
                  </a:cubicBezTo>
                  <a:cubicBezTo>
                    <a:pt x="24" y="316"/>
                    <a:pt x="24" y="316"/>
                    <a:pt x="24" y="316"/>
                  </a:cubicBezTo>
                  <a:cubicBezTo>
                    <a:pt x="24" y="316"/>
                    <a:pt x="25" y="317"/>
                    <a:pt x="25" y="317"/>
                  </a:cubicBezTo>
                  <a:cubicBezTo>
                    <a:pt x="26" y="319"/>
                    <a:pt x="28" y="319"/>
                    <a:pt x="30" y="319"/>
                  </a:cubicBezTo>
                  <a:cubicBezTo>
                    <a:pt x="30" y="320"/>
                    <a:pt x="30" y="320"/>
                    <a:pt x="30" y="320"/>
                  </a:cubicBezTo>
                  <a:cubicBezTo>
                    <a:pt x="30" y="320"/>
                    <a:pt x="31" y="320"/>
                    <a:pt x="31" y="321"/>
                  </a:cubicBezTo>
                  <a:cubicBezTo>
                    <a:pt x="31" y="321"/>
                    <a:pt x="30" y="322"/>
                    <a:pt x="29" y="323"/>
                  </a:cubicBezTo>
                  <a:cubicBezTo>
                    <a:pt x="29" y="324"/>
                    <a:pt x="29" y="324"/>
                    <a:pt x="30" y="324"/>
                  </a:cubicBezTo>
                  <a:cubicBezTo>
                    <a:pt x="31" y="325"/>
                    <a:pt x="32" y="323"/>
                    <a:pt x="33" y="323"/>
                  </a:cubicBezTo>
                  <a:cubicBezTo>
                    <a:pt x="34" y="324"/>
                    <a:pt x="34" y="325"/>
                    <a:pt x="33" y="326"/>
                  </a:cubicBezTo>
                  <a:cubicBezTo>
                    <a:pt x="32" y="326"/>
                    <a:pt x="32" y="327"/>
                    <a:pt x="33" y="328"/>
                  </a:cubicBezTo>
                  <a:cubicBezTo>
                    <a:pt x="33" y="329"/>
                    <a:pt x="33" y="329"/>
                    <a:pt x="34" y="330"/>
                  </a:cubicBezTo>
                  <a:cubicBezTo>
                    <a:pt x="35" y="330"/>
                    <a:pt x="35" y="329"/>
                    <a:pt x="36" y="329"/>
                  </a:cubicBezTo>
                  <a:cubicBezTo>
                    <a:pt x="36" y="328"/>
                    <a:pt x="37" y="328"/>
                    <a:pt x="38" y="328"/>
                  </a:cubicBezTo>
                  <a:cubicBezTo>
                    <a:pt x="39" y="327"/>
                    <a:pt x="39" y="328"/>
                    <a:pt x="41" y="329"/>
                  </a:cubicBezTo>
                  <a:cubicBezTo>
                    <a:pt x="42" y="330"/>
                    <a:pt x="43" y="330"/>
                    <a:pt x="44" y="330"/>
                  </a:cubicBezTo>
                  <a:cubicBezTo>
                    <a:pt x="46" y="330"/>
                    <a:pt x="46" y="330"/>
                    <a:pt x="47" y="331"/>
                  </a:cubicBezTo>
                  <a:cubicBezTo>
                    <a:pt x="48" y="333"/>
                    <a:pt x="49" y="335"/>
                    <a:pt x="49" y="336"/>
                  </a:cubicBezTo>
                  <a:cubicBezTo>
                    <a:pt x="50" y="337"/>
                    <a:pt x="49" y="338"/>
                    <a:pt x="49" y="338"/>
                  </a:cubicBezTo>
                  <a:cubicBezTo>
                    <a:pt x="49" y="338"/>
                    <a:pt x="48" y="339"/>
                    <a:pt x="49" y="340"/>
                  </a:cubicBezTo>
                  <a:cubicBezTo>
                    <a:pt x="50" y="341"/>
                    <a:pt x="50" y="342"/>
                    <a:pt x="50" y="343"/>
                  </a:cubicBezTo>
                  <a:cubicBezTo>
                    <a:pt x="51" y="344"/>
                    <a:pt x="52" y="346"/>
                    <a:pt x="52" y="346"/>
                  </a:cubicBezTo>
                  <a:cubicBezTo>
                    <a:pt x="52" y="347"/>
                    <a:pt x="52" y="347"/>
                    <a:pt x="52" y="347"/>
                  </a:cubicBezTo>
                  <a:cubicBezTo>
                    <a:pt x="53" y="347"/>
                    <a:pt x="53" y="347"/>
                    <a:pt x="54" y="348"/>
                  </a:cubicBezTo>
                  <a:cubicBezTo>
                    <a:pt x="55" y="350"/>
                    <a:pt x="56" y="351"/>
                    <a:pt x="58" y="351"/>
                  </a:cubicBezTo>
                  <a:cubicBezTo>
                    <a:pt x="60" y="352"/>
                    <a:pt x="62" y="352"/>
                    <a:pt x="64" y="351"/>
                  </a:cubicBezTo>
                  <a:cubicBezTo>
                    <a:pt x="66" y="350"/>
                    <a:pt x="68" y="349"/>
                    <a:pt x="69" y="349"/>
                  </a:cubicBezTo>
                  <a:cubicBezTo>
                    <a:pt x="70" y="349"/>
                    <a:pt x="74" y="350"/>
                    <a:pt x="77" y="350"/>
                  </a:cubicBezTo>
                  <a:cubicBezTo>
                    <a:pt x="80" y="350"/>
                    <a:pt x="83" y="349"/>
                    <a:pt x="86" y="348"/>
                  </a:cubicBezTo>
                  <a:cubicBezTo>
                    <a:pt x="89" y="347"/>
                    <a:pt x="89" y="347"/>
                    <a:pt x="91" y="347"/>
                  </a:cubicBezTo>
                  <a:cubicBezTo>
                    <a:pt x="94" y="346"/>
                    <a:pt x="95" y="345"/>
                    <a:pt x="97" y="344"/>
                  </a:cubicBezTo>
                  <a:cubicBezTo>
                    <a:pt x="99" y="344"/>
                    <a:pt x="100" y="345"/>
                    <a:pt x="101" y="347"/>
                  </a:cubicBezTo>
                  <a:cubicBezTo>
                    <a:pt x="102" y="348"/>
                    <a:pt x="103" y="348"/>
                    <a:pt x="103" y="348"/>
                  </a:cubicBezTo>
                  <a:cubicBezTo>
                    <a:pt x="104" y="348"/>
                    <a:pt x="105" y="347"/>
                    <a:pt x="106" y="346"/>
                  </a:cubicBezTo>
                  <a:cubicBezTo>
                    <a:pt x="106" y="346"/>
                    <a:pt x="107" y="346"/>
                    <a:pt x="107" y="346"/>
                  </a:cubicBezTo>
                  <a:cubicBezTo>
                    <a:pt x="108" y="346"/>
                    <a:pt x="108" y="346"/>
                    <a:pt x="108" y="347"/>
                  </a:cubicBezTo>
                  <a:cubicBezTo>
                    <a:pt x="109" y="347"/>
                    <a:pt x="109" y="348"/>
                    <a:pt x="110" y="348"/>
                  </a:cubicBezTo>
                  <a:cubicBezTo>
                    <a:pt x="110" y="348"/>
                    <a:pt x="110" y="348"/>
                    <a:pt x="110" y="348"/>
                  </a:cubicBezTo>
                  <a:cubicBezTo>
                    <a:pt x="110" y="348"/>
                    <a:pt x="111" y="345"/>
                    <a:pt x="111" y="345"/>
                  </a:cubicBezTo>
                  <a:cubicBezTo>
                    <a:pt x="112" y="345"/>
                    <a:pt x="111" y="343"/>
                    <a:pt x="112" y="343"/>
                  </a:cubicBezTo>
                  <a:cubicBezTo>
                    <a:pt x="113" y="343"/>
                    <a:pt x="115" y="344"/>
                    <a:pt x="115" y="343"/>
                  </a:cubicBezTo>
                  <a:cubicBezTo>
                    <a:pt x="116" y="342"/>
                    <a:pt x="115" y="341"/>
                    <a:pt x="116" y="341"/>
                  </a:cubicBezTo>
                  <a:cubicBezTo>
                    <a:pt x="117" y="341"/>
                    <a:pt x="118" y="341"/>
                    <a:pt x="119" y="340"/>
                  </a:cubicBezTo>
                  <a:cubicBezTo>
                    <a:pt x="119" y="340"/>
                    <a:pt x="119" y="339"/>
                    <a:pt x="119" y="339"/>
                  </a:cubicBezTo>
                  <a:cubicBezTo>
                    <a:pt x="119" y="339"/>
                    <a:pt x="118" y="339"/>
                    <a:pt x="118" y="338"/>
                  </a:cubicBezTo>
                  <a:cubicBezTo>
                    <a:pt x="119" y="337"/>
                    <a:pt x="119" y="336"/>
                    <a:pt x="119" y="335"/>
                  </a:cubicBezTo>
                  <a:cubicBezTo>
                    <a:pt x="119" y="334"/>
                    <a:pt x="119" y="332"/>
                    <a:pt x="118" y="332"/>
                  </a:cubicBezTo>
                  <a:cubicBezTo>
                    <a:pt x="118" y="332"/>
                    <a:pt x="117" y="331"/>
                    <a:pt x="117" y="330"/>
                  </a:cubicBezTo>
                  <a:cubicBezTo>
                    <a:pt x="118" y="328"/>
                    <a:pt x="120" y="330"/>
                    <a:pt x="120" y="328"/>
                  </a:cubicBezTo>
                  <a:cubicBezTo>
                    <a:pt x="120" y="327"/>
                    <a:pt x="119" y="324"/>
                    <a:pt x="119" y="323"/>
                  </a:cubicBezTo>
                  <a:cubicBezTo>
                    <a:pt x="119" y="322"/>
                    <a:pt x="119" y="319"/>
                    <a:pt x="119" y="319"/>
                  </a:cubicBezTo>
                  <a:cubicBezTo>
                    <a:pt x="119" y="319"/>
                    <a:pt x="121" y="315"/>
                    <a:pt x="123" y="315"/>
                  </a:cubicBezTo>
                  <a:cubicBezTo>
                    <a:pt x="124" y="315"/>
                    <a:pt x="128" y="314"/>
                    <a:pt x="129" y="313"/>
                  </a:cubicBezTo>
                  <a:cubicBezTo>
                    <a:pt x="130" y="313"/>
                    <a:pt x="132" y="312"/>
                    <a:pt x="132" y="312"/>
                  </a:cubicBezTo>
                  <a:cubicBezTo>
                    <a:pt x="133" y="311"/>
                    <a:pt x="134" y="310"/>
                    <a:pt x="135" y="310"/>
                  </a:cubicBezTo>
                  <a:cubicBezTo>
                    <a:pt x="136" y="310"/>
                    <a:pt x="137" y="310"/>
                    <a:pt x="138" y="310"/>
                  </a:cubicBezTo>
                  <a:cubicBezTo>
                    <a:pt x="139" y="310"/>
                    <a:pt x="141" y="310"/>
                    <a:pt x="142" y="310"/>
                  </a:cubicBezTo>
                  <a:cubicBezTo>
                    <a:pt x="143" y="310"/>
                    <a:pt x="143" y="311"/>
                    <a:pt x="145" y="311"/>
                  </a:cubicBezTo>
                  <a:cubicBezTo>
                    <a:pt x="146" y="310"/>
                    <a:pt x="146" y="309"/>
                    <a:pt x="146" y="308"/>
                  </a:cubicBezTo>
                  <a:cubicBezTo>
                    <a:pt x="146" y="308"/>
                    <a:pt x="145" y="305"/>
                    <a:pt x="145" y="305"/>
                  </a:cubicBezTo>
                  <a:cubicBezTo>
                    <a:pt x="148" y="306"/>
                    <a:pt x="148" y="306"/>
                    <a:pt x="148" y="306"/>
                  </a:cubicBezTo>
                  <a:cubicBezTo>
                    <a:pt x="148" y="309"/>
                    <a:pt x="148" y="309"/>
                    <a:pt x="148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6" y="311"/>
                    <a:pt x="156" y="312"/>
                  </a:cubicBezTo>
                  <a:cubicBezTo>
                    <a:pt x="156" y="312"/>
                    <a:pt x="157" y="313"/>
                    <a:pt x="157" y="313"/>
                  </a:cubicBezTo>
                  <a:cubicBezTo>
                    <a:pt x="158" y="313"/>
                    <a:pt x="159" y="313"/>
                    <a:pt x="160" y="313"/>
                  </a:cubicBezTo>
                  <a:cubicBezTo>
                    <a:pt x="160" y="313"/>
                    <a:pt x="160" y="313"/>
                    <a:pt x="160" y="314"/>
                  </a:cubicBezTo>
                  <a:cubicBezTo>
                    <a:pt x="160" y="315"/>
                    <a:pt x="161" y="316"/>
                    <a:pt x="161" y="317"/>
                  </a:cubicBezTo>
                  <a:cubicBezTo>
                    <a:pt x="162" y="318"/>
                    <a:pt x="163" y="318"/>
                    <a:pt x="164" y="319"/>
                  </a:cubicBezTo>
                  <a:cubicBezTo>
                    <a:pt x="165" y="320"/>
                    <a:pt x="166" y="321"/>
                    <a:pt x="167" y="321"/>
                  </a:cubicBezTo>
                  <a:cubicBezTo>
                    <a:pt x="168" y="322"/>
                    <a:pt x="168" y="323"/>
                    <a:pt x="169" y="325"/>
                  </a:cubicBezTo>
                  <a:cubicBezTo>
                    <a:pt x="170" y="326"/>
                    <a:pt x="170" y="326"/>
                    <a:pt x="170" y="327"/>
                  </a:cubicBezTo>
                  <a:cubicBezTo>
                    <a:pt x="170" y="327"/>
                    <a:pt x="170" y="327"/>
                    <a:pt x="170" y="327"/>
                  </a:cubicBezTo>
                  <a:cubicBezTo>
                    <a:pt x="170" y="327"/>
                    <a:pt x="169" y="328"/>
                    <a:pt x="169" y="329"/>
                  </a:cubicBezTo>
                  <a:cubicBezTo>
                    <a:pt x="169" y="330"/>
                    <a:pt x="169" y="332"/>
                    <a:pt x="170" y="332"/>
                  </a:cubicBezTo>
                  <a:cubicBezTo>
                    <a:pt x="170" y="333"/>
                    <a:pt x="171" y="333"/>
                    <a:pt x="172" y="332"/>
                  </a:cubicBezTo>
                  <a:cubicBezTo>
                    <a:pt x="172" y="332"/>
                    <a:pt x="173" y="331"/>
                    <a:pt x="173" y="331"/>
                  </a:cubicBezTo>
                  <a:cubicBezTo>
                    <a:pt x="174" y="333"/>
                    <a:pt x="174" y="333"/>
                    <a:pt x="174" y="333"/>
                  </a:cubicBezTo>
                  <a:cubicBezTo>
                    <a:pt x="175" y="334"/>
                    <a:pt x="176" y="337"/>
                    <a:pt x="177" y="338"/>
                  </a:cubicBezTo>
                  <a:cubicBezTo>
                    <a:pt x="177" y="340"/>
                    <a:pt x="177" y="341"/>
                    <a:pt x="177" y="342"/>
                  </a:cubicBezTo>
                  <a:cubicBezTo>
                    <a:pt x="177" y="344"/>
                    <a:pt x="179" y="345"/>
                    <a:pt x="179" y="345"/>
                  </a:cubicBezTo>
                  <a:cubicBezTo>
                    <a:pt x="180" y="346"/>
                    <a:pt x="181" y="347"/>
                    <a:pt x="182" y="348"/>
                  </a:cubicBezTo>
                  <a:cubicBezTo>
                    <a:pt x="182" y="348"/>
                    <a:pt x="183" y="348"/>
                    <a:pt x="184" y="348"/>
                  </a:cubicBezTo>
                  <a:cubicBezTo>
                    <a:pt x="186" y="347"/>
                    <a:pt x="185" y="346"/>
                    <a:pt x="186" y="343"/>
                  </a:cubicBezTo>
                  <a:cubicBezTo>
                    <a:pt x="186" y="341"/>
                    <a:pt x="186" y="341"/>
                    <a:pt x="186" y="340"/>
                  </a:cubicBezTo>
                  <a:cubicBezTo>
                    <a:pt x="186" y="338"/>
                    <a:pt x="187" y="338"/>
                    <a:pt x="188" y="337"/>
                  </a:cubicBezTo>
                  <a:cubicBezTo>
                    <a:pt x="189" y="336"/>
                    <a:pt x="190" y="336"/>
                    <a:pt x="191" y="335"/>
                  </a:cubicBezTo>
                  <a:cubicBezTo>
                    <a:pt x="191" y="335"/>
                    <a:pt x="191" y="335"/>
                    <a:pt x="191" y="335"/>
                  </a:cubicBezTo>
                  <a:cubicBezTo>
                    <a:pt x="191" y="335"/>
                    <a:pt x="193" y="335"/>
                    <a:pt x="194" y="335"/>
                  </a:cubicBezTo>
                  <a:cubicBezTo>
                    <a:pt x="195" y="336"/>
                    <a:pt x="194" y="337"/>
                    <a:pt x="195" y="338"/>
                  </a:cubicBezTo>
                  <a:cubicBezTo>
                    <a:pt x="196" y="338"/>
                    <a:pt x="197" y="338"/>
                    <a:pt x="197" y="339"/>
                  </a:cubicBezTo>
                  <a:cubicBezTo>
                    <a:pt x="198" y="340"/>
                    <a:pt x="198" y="340"/>
                    <a:pt x="199" y="340"/>
                  </a:cubicBezTo>
                  <a:cubicBezTo>
                    <a:pt x="200" y="341"/>
                    <a:pt x="200" y="342"/>
                    <a:pt x="201" y="343"/>
                  </a:cubicBezTo>
                  <a:cubicBezTo>
                    <a:pt x="202" y="343"/>
                    <a:pt x="203" y="344"/>
                    <a:pt x="203" y="344"/>
                  </a:cubicBezTo>
                  <a:cubicBezTo>
                    <a:pt x="204" y="344"/>
                    <a:pt x="207" y="343"/>
                    <a:pt x="207" y="343"/>
                  </a:cubicBezTo>
                  <a:cubicBezTo>
                    <a:pt x="208" y="344"/>
                    <a:pt x="210" y="344"/>
                    <a:pt x="210" y="343"/>
                  </a:cubicBezTo>
                  <a:cubicBezTo>
                    <a:pt x="211" y="342"/>
                    <a:pt x="211" y="342"/>
                    <a:pt x="212" y="341"/>
                  </a:cubicBezTo>
                  <a:cubicBezTo>
                    <a:pt x="213" y="340"/>
                    <a:pt x="214" y="340"/>
                    <a:pt x="215" y="339"/>
                  </a:cubicBezTo>
                  <a:cubicBezTo>
                    <a:pt x="215" y="339"/>
                    <a:pt x="216" y="337"/>
                    <a:pt x="216" y="337"/>
                  </a:cubicBezTo>
                  <a:cubicBezTo>
                    <a:pt x="216" y="336"/>
                    <a:pt x="216" y="335"/>
                    <a:pt x="216" y="335"/>
                  </a:cubicBezTo>
                  <a:cubicBezTo>
                    <a:pt x="216" y="335"/>
                    <a:pt x="222" y="336"/>
                    <a:pt x="223" y="336"/>
                  </a:cubicBezTo>
                  <a:cubicBezTo>
                    <a:pt x="223" y="336"/>
                    <a:pt x="225" y="336"/>
                    <a:pt x="225" y="336"/>
                  </a:cubicBezTo>
                  <a:cubicBezTo>
                    <a:pt x="225" y="336"/>
                    <a:pt x="224" y="333"/>
                    <a:pt x="224" y="331"/>
                  </a:cubicBezTo>
                  <a:cubicBezTo>
                    <a:pt x="223" y="329"/>
                    <a:pt x="223" y="328"/>
                    <a:pt x="223" y="327"/>
                  </a:cubicBezTo>
                  <a:cubicBezTo>
                    <a:pt x="223" y="326"/>
                    <a:pt x="222" y="324"/>
                    <a:pt x="223" y="325"/>
                  </a:cubicBezTo>
                  <a:cubicBezTo>
                    <a:pt x="224" y="325"/>
                    <a:pt x="225" y="324"/>
                    <a:pt x="226" y="324"/>
                  </a:cubicBezTo>
                  <a:cubicBezTo>
                    <a:pt x="227" y="324"/>
                    <a:pt x="230" y="324"/>
                    <a:pt x="231" y="324"/>
                  </a:cubicBezTo>
                  <a:cubicBezTo>
                    <a:pt x="231" y="324"/>
                    <a:pt x="231" y="322"/>
                    <a:pt x="232" y="322"/>
                  </a:cubicBezTo>
                  <a:cubicBezTo>
                    <a:pt x="233" y="323"/>
                    <a:pt x="233" y="322"/>
                    <a:pt x="234" y="322"/>
                  </a:cubicBezTo>
                  <a:cubicBezTo>
                    <a:pt x="234" y="321"/>
                    <a:pt x="235" y="321"/>
                    <a:pt x="236" y="321"/>
                  </a:cubicBezTo>
                  <a:cubicBezTo>
                    <a:pt x="237" y="321"/>
                    <a:pt x="236" y="321"/>
                    <a:pt x="237" y="322"/>
                  </a:cubicBezTo>
                  <a:cubicBezTo>
                    <a:pt x="238" y="323"/>
                    <a:pt x="239" y="324"/>
                    <a:pt x="239" y="323"/>
                  </a:cubicBezTo>
                  <a:cubicBezTo>
                    <a:pt x="240" y="322"/>
                    <a:pt x="238" y="322"/>
                    <a:pt x="240" y="322"/>
                  </a:cubicBezTo>
                  <a:cubicBezTo>
                    <a:pt x="242" y="322"/>
                    <a:pt x="243" y="322"/>
                    <a:pt x="244" y="322"/>
                  </a:cubicBezTo>
                  <a:cubicBezTo>
                    <a:pt x="245" y="322"/>
                    <a:pt x="245" y="322"/>
                    <a:pt x="245" y="323"/>
                  </a:cubicBezTo>
                  <a:cubicBezTo>
                    <a:pt x="245" y="324"/>
                    <a:pt x="246" y="323"/>
                    <a:pt x="246" y="324"/>
                  </a:cubicBezTo>
                  <a:cubicBezTo>
                    <a:pt x="247" y="324"/>
                    <a:pt x="247" y="325"/>
                    <a:pt x="246" y="326"/>
                  </a:cubicBezTo>
                  <a:cubicBezTo>
                    <a:pt x="246" y="327"/>
                    <a:pt x="244" y="329"/>
                    <a:pt x="245" y="329"/>
                  </a:cubicBezTo>
                  <a:cubicBezTo>
                    <a:pt x="246" y="330"/>
                    <a:pt x="248" y="330"/>
                    <a:pt x="249" y="330"/>
                  </a:cubicBezTo>
                  <a:cubicBezTo>
                    <a:pt x="249" y="330"/>
                    <a:pt x="251" y="330"/>
                    <a:pt x="252" y="330"/>
                  </a:cubicBezTo>
                  <a:cubicBezTo>
                    <a:pt x="253" y="330"/>
                    <a:pt x="253" y="331"/>
                    <a:pt x="252" y="332"/>
                  </a:cubicBezTo>
                  <a:cubicBezTo>
                    <a:pt x="251" y="333"/>
                    <a:pt x="252" y="335"/>
                    <a:pt x="251" y="335"/>
                  </a:cubicBezTo>
                  <a:cubicBezTo>
                    <a:pt x="251" y="335"/>
                    <a:pt x="249" y="335"/>
                    <a:pt x="249" y="336"/>
                  </a:cubicBezTo>
                  <a:cubicBezTo>
                    <a:pt x="249" y="337"/>
                    <a:pt x="250" y="338"/>
                    <a:pt x="251" y="338"/>
                  </a:cubicBezTo>
                  <a:cubicBezTo>
                    <a:pt x="251" y="338"/>
                    <a:pt x="254" y="338"/>
                    <a:pt x="254" y="340"/>
                  </a:cubicBezTo>
                  <a:cubicBezTo>
                    <a:pt x="254" y="342"/>
                    <a:pt x="254" y="343"/>
                    <a:pt x="254" y="344"/>
                  </a:cubicBezTo>
                  <a:cubicBezTo>
                    <a:pt x="254" y="344"/>
                    <a:pt x="253" y="345"/>
                    <a:pt x="255" y="345"/>
                  </a:cubicBezTo>
                  <a:cubicBezTo>
                    <a:pt x="256" y="345"/>
                    <a:pt x="257" y="346"/>
                    <a:pt x="257" y="345"/>
                  </a:cubicBezTo>
                  <a:cubicBezTo>
                    <a:pt x="257" y="344"/>
                    <a:pt x="257" y="343"/>
                    <a:pt x="257" y="343"/>
                  </a:cubicBezTo>
                  <a:cubicBezTo>
                    <a:pt x="258" y="343"/>
                    <a:pt x="260" y="342"/>
                    <a:pt x="261" y="342"/>
                  </a:cubicBezTo>
                  <a:cubicBezTo>
                    <a:pt x="262" y="342"/>
                    <a:pt x="262" y="340"/>
                    <a:pt x="263" y="340"/>
                  </a:cubicBezTo>
                  <a:cubicBezTo>
                    <a:pt x="264" y="340"/>
                    <a:pt x="265" y="340"/>
                    <a:pt x="266" y="340"/>
                  </a:cubicBezTo>
                  <a:cubicBezTo>
                    <a:pt x="267" y="340"/>
                    <a:pt x="268" y="341"/>
                    <a:pt x="269" y="340"/>
                  </a:cubicBezTo>
                  <a:cubicBezTo>
                    <a:pt x="269" y="340"/>
                    <a:pt x="269" y="339"/>
                    <a:pt x="270" y="339"/>
                  </a:cubicBezTo>
                  <a:cubicBezTo>
                    <a:pt x="270" y="338"/>
                    <a:pt x="271" y="337"/>
                    <a:pt x="271" y="336"/>
                  </a:cubicBezTo>
                  <a:cubicBezTo>
                    <a:pt x="271" y="335"/>
                    <a:pt x="271" y="334"/>
                    <a:pt x="271" y="333"/>
                  </a:cubicBezTo>
                  <a:cubicBezTo>
                    <a:pt x="271" y="332"/>
                    <a:pt x="272" y="331"/>
                    <a:pt x="271" y="329"/>
                  </a:cubicBezTo>
                  <a:cubicBezTo>
                    <a:pt x="271" y="326"/>
                    <a:pt x="269" y="323"/>
                    <a:pt x="270" y="322"/>
                  </a:cubicBezTo>
                  <a:cubicBezTo>
                    <a:pt x="270" y="321"/>
                    <a:pt x="270" y="320"/>
                    <a:pt x="270" y="320"/>
                  </a:cubicBezTo>
                  <a:cubicBezTo>
                    <a:pt x="270" y="320"/>
                    <a:pt x="272" y="321"/>
                    <a:pt x="272" y="321"/>
                  </a:cubicBezTo>
                  <a:cubicBezTo>
                    <a:pt x="272" y="320"/>
                    <a:pt x="272" y="319"/>
                    <a:pt x="272" y="319"/>
                  </a:cubicBezTo>
                  <a:cubicBezTo>
                    <a:pt x="272" y="318"/>
                    <a:pt x="272" y="317"/>
                    <a:pt x="272" y="317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6"/>
                    <a:pt x="274" y="317"/>
                    <a:pt x="274" y="316"/>
                  </a:cubicBezTo>
                  <a:cubicBezTo>
                    <a:pt x="275" y="315"/>
                    <a:pt x="275" y="315"/>
                    <a:pt x="275" y="314"/>
                  </a:cubicBezTo>
                  <a:cubicBezTo>
                    <a:pt x="276" y="313"/>
                    <a:pt x="276" y="312"/>
                    <a:pt x="277" y="311"/>
                  </a:cubicBezTo>
                  <a:cubicBezTo>
                    <a:pt x="278" y="311"/>
                    <a:pt x="281" y="311"/>
                    <a:pt x="282" y="312"/>
                  </a:cubicBezTo>
                  <a:cubicBezTo>
                    <a:pt x="282" y="313"/>
                    <a:pt x="283" y="313"/>
                    <a:pt x="284" y="313"/>
                  </a:cubicBezTo>
                  <a:cubicBezTo>
                    <a:pt x="285" y="313"/>
                    <a:pt x="286" y="311"/>
                    <a:pt x="287" y="312"/>
                  </a:cubicBezTo>
                  <a:cubicBezTo>
                    <a:pt x="287" y="312"/>
                    <a:pt x="288" y="314"/>
                    <a:pt x="288" y="313"/>
                  </a:cubicBezTo>
                  <a:cubicBezTo>
                    <a:pt x="289" y="312"/>
                    <a:pt x="291" y="311"/>
                    <a:pt x="291" y="311"/>
                  </a:cubicBezTo>
                  <a:cubicBezTo>
                    <a:pt x="292" y="311"/>
                    <a:pt x="295" y="309"/>
                    <a:pt x="294" y="308"/>
                  </a:cubicBezTo>
                  <a:cubicBezTo>
                    <a:pt x="293" y="307"/>
                    <a:pt x="293" y="306"/>
                    <a:pt x="292" y="307"/>
                  </a:cubicBezTo>
                  <a:cubicBezTo>
                    <a:pt x="292" y="308"/>
                    <a:pt x="291" y="308"/>
                    <a:pt x="290" y="307"/>
                  </a:cubicBezTo>
                  <a:cubicBezTo>
                    <a:pt x="290" y="307"/>
                    <a:pt x="288" y="307"/>
                    <a:pt x="290" y="306"/>
                  </a:cubicBezTo>
                  <a:cubicBezTo>
                    <a:pt x="291" y="304"/>
                    <a:pt x="289" y="302"/>
                    <a:pt x="291" y="302"/>
                  </a:cubicBezTo>
                  <a:cubicBezTo>
                    <a:pt x="293" y="302"/>
                    <a:pt x="293" y="303"/>
                    <a:pt x="293" y="301"/>
                  </a:cubicBezTo>
                  <a:cubicBezTo>
                    <a:pt x="293" y="300"/>
                    <a:pt x="294" y="299"/>
                    <a:pt x="293" y="299"/>
                  </a:cubicBezTo>
                  <a:cubicBezTo>
                    <a:pt x="292" y="298"/>
                    <a:pt x="291" y="297"/>
                    <a:pt x="292" y="297"/>
                  </a:cubicBezTo>
                  <a:cubicBezTo>
                    <a:pt x="292" y="297"/>
                    <a:pt x="293" y="297"/>
                    <a:pt x="293" y="297"/>
                  </a:cubicBezTo>
                  <a:cubicBezTo>
                    <a:pt x="294" y="297"/>
                    <a:pt x="294" y="296"/>
                    <a:pt x="294" y="295"/>
                  </a:cubicBezTo>
                  <a:cubicBezTo>
                    <a:pt x="294" y="294"/>
                    <a:pt x="295" y="291"/>
                    <a:pt x="295" y="290"/>
                  </a:cubicBezTo>
                  <a:cubicBezTo>
                    <a:pt x="296" y="289"/>
                    <a:pt x="298" y="290"/>
                    <a:pt x="297" y="288"/>
                  </a:cubicBezTo>
                  <a:cubicBezTo>
                    <a:pt x="297" y="286"/>
                    <a:pt x="297" y="285"/>
                    <a:pt x="297" y="284"/>
                  </a:cubicBezTo>
                  <a:cubicBezTo>
                    <a:pt x="297" y="283"/>
                    <a:pt x="297" y="282"/>
                    <a:pt x="297" y="281"/>
                  </a:cubicBezTo>
                  <a:cubicBezTo>
                    <a:pt x="296" y="280"/>
                    <a:pt x="297" y="280"/>
                    <a:pt x="298" y="279"/>
                  </a:cubicBezTo>
                  <a:cubicBezTo>
                    <a:pt x="298" y="279"/>
                    <a:pt x="300" y="277"/>
                    <a:pt x="301" y="277"/>
                  </a:cubicBezTo>
                  <a:cubicBezTo>
                    <a:pt x="302" y="277"/>
                    <a:pt x="303" y="277"/>
                    <a:pt x="304" y="277"/>
                  </a:cubicBezTo>
                  <a:cubicBezTo>
                    <a:pt x="305" y="277"/>
                    <a:pt x="307" y="276"/>
                    <a:pt x="308" y="276"/>
                  </a:cubicBezTo>
                  <a:cubicBezTo>
                    <a:pt x="309" y="276"/>
                    <a:pt x="310" y="276"/>
                    <a:pt x="312" y="275"/>
                  </a:cubicBezTo>
                  <a:cubicBezTo>
                    <a:pt x="313" y="275"/>
                    <a:pt x="313" y="275"/>
                    <a:pt x="314" y="275"/>
                  </a:cubicBezTo>
                  <a:cubicBezTo>
                    <a:pt x="315" y="276"/>
                    <a:pt x="315" y="275"/>
                    <a:pt x="315" y="274"/>
                  </a:cubicBezTo>
                  <a:cubicBezTo>
                    <a:pt x="315" y="274"/>
                    <a:pt x="315" y="273"/>
                    <a:pt x="315" y="272"/>
                  </a:cubicBezTo>
                  <a:cubicBezTo>
                    <a:pt x="316" y="271"/>
                    <a:pt x="316" y="271"/>
                    <a:pt x="317" y="270"/>
                  </a:cubicBezTo>
                  <a:cubicBezTo>
                    <a:pt x="318" y="270"/>
                    <a:pt x="319" y="269"/>
                    <a:pt x="320" y="269"/>
                  </a:cubicBezTo>
                  <a:cubicBezTo>
                    <a:pt x="321" y="269"/>
                    <a:pt x="321" y="270"/>
                    <a:pt x="322" y="269"/>
                  </a:cubicBezTo>
                  <a:cubicBezTo>
                    <a:pt x="323" y="268"/>
                    <a:pt x="322" y="267"/>
                    <a:pt x="324" y="267"/>
                  </a:cubicBezTo>
                  <a:cubicBezTo>
                    <a:pt x="325" y="267"/>
                    <a:pt x="326" y="268"/>
                    <a:pt x="326" y="268"/>
                  </a:cubicBezTo>
                  <a:cubicBezTo>
                    <a:pt x="327" y="268"/>
                    <a:pt x="327" y="269"/>
                    <a:pt x="327" y="269"/>
                  </a:cubicBezTo>
                  <a:cubicBezTo>
                    <a:pt x="328" y="269"/>
                    <a:pt x="328" y="269"/>
                    <a:pt x="328" y="269"/>
                  </a:cubicBezTo>
                  <a:cubicBezTo>
                    <a:pt x="330" y="269"/>
                    <a:pt x="332" y="268"/>
                    <a:pt x="333" y="267"/>
                  </a:cubicBezTo>
                  <a:cubicBezTo>
                    <a:pt x="333" y="266"/>
                    <a:pt x="333" y="258"/>
                    <a:pt x="333" y="256"/>
                  </a:cubicBezTo>
                  <a:cubicBezTo>
                    <a:pt x="333" y="254"/>
                    <a:pt x="333" y="254"/>
                    <a:pt x="334" y="252"/>
                  </a:cubicBezTo>
                  <a:cubicBezTo>
                    <a:pt x="335" y="250"/>
                    <a:pt x="337" y="245"/>
                    <a:pt x="338" y="245"/>
                  </a:cubicBezTo>
                  <a:cubicBezTo>
                    <a:pt x="339" y="244"/>
                    <a:pt x="340" y="245"/>
                    <a:pt x="340" y="243"/>
                  </a:cubicBezTo>
                  <a:cubicBezTo>
                    <a:pt x="341" y="241"/>
                    <a:pt x="340" y="240"/>
                    <a:pt x="341" y="240"/>
                  </a:cubicBezTo>
                  <a:cubicBezTo>
                    <a:pt x="343" y="240"/>
                    <a:pt x="343" y="238"/>
                    <a:pt x="343" y="237"/>
                  </a:cubicBezTo>
                  <a:cubicBezTo>
                    <a:pt x="343" y="235"/>
                    <a:pt x="344" y="231"/>
                    <a:pt x="345" y="229"/>
                  </a:cubicBezTo>
                  <a:cubicBezTo>
                    <a:pt x="345" y="228"/>
                    <a:pt x="346" y="226"/>
                    <a:pt x="345" y="225"/>
                  </a:cubicBezTo>
                  <a:cubicBezTo>
                    <a:pt x="345" y="225"/>
                    <a:pt x="344" y="224"/>
                    <a:pt x="343" y="224"/>
                  </a:cubicBezTo>
                  <a:cubicBezTo>
                    <a:pt x="342" y="223"/>
                    <a:pt x="340" y="222"/>
                    <a:pt x="342" y="222"/>
                  </a:cubicBezTo>
                  <a:cubicBezTo>
                    <a:pt x="344" y="221"/>
                    <a:pt x="344" y="222"/>
                    <a:pt x="345" y="222"/>
                  </a:cubicBezTo>
                  <a:cubicBezTo>
                    <a:pt x="346" y="222"/>
                    <a:pt x="346" y="221"/>
                    <a:pt x="346" y="221"/>
                  </a:cubicBezTo>
                  <a:cubicBezTo>
                    <a:pt x="345" y="221"/>
                    <a:pt x="345" y="220"/>
                    <a:pt x="345" y="219"/>
                  </a:cubicBezTo>
                  <a:cubicBezTo>
                    <a:pt x="345" y="219"/>
                    <a:pt x="346" y="219"/>
                    <a:pt x="347" y="219"/>
                  </a:cubicBezTo>
                  <a:cubicBezTo>
                    <a:pt x="348" y="219"/>
                    <a:pt x="350" y="218"/>
                    <a:pt x="351" y="217"/>
                  </a:cubicBezTo>
                  <a:cubicBezTo>
                    <a:pt x="352" y="216"/>
                    <a:pt x="352" y="215"/>
                    <a:pt x="352" y="215"/>
                  </a:cubicBezTo>
                  <a:cubicBezTo>
                    <a:pt x="353" y="216"/>
                    <a:pt x="353" y="217"/>
                    <a:pt x="354" y="218"/>
                  </a:cubicBezTo>
                  <a:cubicBezTo>
                    <a:pt x="354" y="220"/>
                    <a:pt x="354" y="220"/>
                    <a:pt x="354" y="220"/>
                  </a:cubicBezTo>
                  <a:cubicBezTo>
                    <a:pt x="355" y="220"/>
                    <a:pt x="355" y="219"/>
                    <a:pt x="356" y="218"/>
                  </a:cubicBezTo>
                  <a:cubicBezTo>
                    <a:pt x="356" y="217"/>
                    <a:pt x="357" y="214"/>
                    <a:pt x="357" y="213"/>
                  </a:cubicBezTo>
                  <a:cubicBezTo>
                    <a:pt x="358" y="212"/>
                    <a:pt x="358" y="211"/>
                    <a:pt x="359" y="211"/>
                  </a:cubicBezTo>
                  <a:cubicBezTo>
                    <a:pt x="359" y="212"/>
                    <a:pt x="360" y="212"/>
                    <a:pt x="359" y="213"/>
                  </a:cubicBezTo>
                  <a:cubicBezTo>
                    <a:pt x="359" y="214"/>
                    <a:pt x="358" y="215"/>
                    <a:pt x="359" y="216"/>
                  </a:cubicBezTo>
                  <a:cubicBezTo>
                    <a:pt x="360" y="216"/>
                    <a:pt x="362" y="217"/>
                    <a:pt x="362" y="216"/>
                  </a:cubicBezTo>
                  <a:cubicBezTo>
                    <a:pt x="363" y="215"/>
                    <a:pt x="364" y="214"/>
                    <a:pt x="364" y="212"/>
                  </a:cubicBezTo>
                  <a:cubicBezTo>
                    <a:pt x="364" y="211"/>
                    <a:pt x="364" y="210"/>
                    <a:pt x="364" y="208"/>
                  </a:cubicBezTo>
                  <a:cubicBezTo>
                    <a:pt x="365" y="207"/>
                    <a:pt x="365" y="207"/>
                    <a:pt x="364" y="206"/>
                  </a:cubicBezTo>
                  <a:cubicBezTo>
                    <a:pt x="363" y="204"/>
                    <a:pt x="362" y="205"/>
                    <a:pt x="363" y="203"/>
                  </a:cubicBezTo>
                  <a:cubicBezTo>
                    <a:pt x="364" y="201"/>
                    <a:pt x="365" y="202"/>
                    <a:pt x="366" y="202"/>
                  </a:cubicBezTo>
                  <a:cubicBezTo>
                    <a:pt x="366" y="202"/>
                    <a:pt x="368" y="204"/>
                    <a:pt x="369" y="205"/>
                  </a:cubicBezTo>
                  <a:cubicBezTo>
                    <a:pt x="370" y="205"/>
                    <a:pt x="370" y="205"/>
                    <a:pt x="370" y="205"/>
                  </a:cubicBezTo>
                  <a:cubicBezTo>
                    <a:pt x="370" y="205"/>
                    <a:pt x="371" y="204"/>
                    <a:pt x="371" y="202"/>
                  </a:cubicBezTo>
                  <a:cubicBezTo>
                    <a:pt x="371" y="200"/>
                    <a:pt x="371" y="199"/>
                    <a:pt x="371" y="197"/>
                  </a:cubicBezTo>
                  <a:cubicBezTo>
                    <a:pt x="370" y="196"/>
                    <a:pt x="370" y="194"/>
                    <a:pt x="371" y="192"/>
                  </a:cubicBezTo>
                  <a:cubicBezTo>
                    <a:pt x="371" y="191"/>
                    <a:pt x="372" y="190"/>
                    <a:pt x="373" y="189"/>
                  </a:cubicBezTo>
                  <a:cubicBezTo>
                    <a:pt x="374" y="189"/>
                    <a:pt x="375" y="186"/>
                    <a:pt x="376" y="186"/>
                  </a:cubicBezTo>
                  <a:cubicBezTo>
                    <a:pt x="377" y="186"/>
                    <a:pt x="378" y="187"/>
                    <a:pt x="378" y="186"/>
                  </a:cubicBezTo>
                  <a:cubicBezTo>
                    <a:pt x="378" y="185"/>
                    <a:pt x="379" y="182"/>
                    <a:pt x="380" y="182"/>
                  </a:cubicBezTo>
                  <a:cubicBezTo>
                    <a:pt x="381" y="182"/>
                    <a:pt x="381" y="182"/>
                    <a:pt x="381" y="182"/>
                  </a:cubicBezTo>
                  <a:cubicBezTo>
                    <a:pt x="381" y="182"/>
                    <a:pt x="382" y="182"/>
                    <a:pt x="381" y="184"/>
                  </a:cubicBezTo>
                  <a:cubicBezTo>
                    <a:pt x="380" y="185"/>
                    <a:pt x="379" y="187"/>
                    <a:pt x="379" y="187"/>
                  </a:cubicBezTo>
                  <a:cubicBezTo>
                    <a:pt x="379" y="187"/>
                    <a:pt x="380" y="188"/>
                    <a:pt x="381" y="187"/>
                  </a:cubicBezTo>
                  <a:cubicBezTo>
                    <a:pt x="382" y="185"/>
                    <a:pt x="383" y="183"/>
                    <a:pt x="383" y="182"/>
                  </a:cubicBezTo>
                  <a:cubicBezTo>
                    <a:pt x="384" y="181"/>
                    <a:pt x="385" y="180"/>
                    <a:pt x="386" y="180"/>
                  </a:cubicBezTo>
                  <a:cubicBezTo>
                    <a:pt x="387" y="179"/>
                    <a:pt x="388" y="178"/>
                    <a:pt x="388" y="177"/>
                  </a:cubicBezTo>
                  <a:cubicBezTo>
                    <a:pt x="388" y="176"/>
                    <a:pt x="388" y="175"/>
                    <a:pt x="387" y="176"/>
                  </a:cubicBezTo>
                  <a:cubicBezTo>
                    <a:pt x="386" y="176"/>
                    <a:pt x="386" y="176"/>
                    <a:pt x="385" y="177"/>
                  </a:cubicBezTo>
                  <a:cubicBezTo>
                    <a:pt x="385" y="179"/>
                    <a:pt x="384" y="180"/>
                    <a:pt x="384" y="179"/>
                  </a:cubicBezTo>
                  <a:cubicBezTo>
                    <a:pt x="383" y="179"/>
                    <a:pt x="383" y="179"/>
                    <a:pt x="383" y="178"/>
                  </a:cubicBezTo>
                  <a:cubicBezTo>
                    <a:pt x="383" y="177"/>
                    <a:pt x="383" y="177"/>
                    <a:pt x="382" y="177"/>
                  </a:cubicBezTo>
                  <a:cubicBezTo>
                    <a:pt x="382" y="177"/>
                    <a:pt x="381" y="178"/>
                    <a:pt x="380" y="179"/>
                  </a:cubicBezTo>
                  <a:cubicBezTo>
                    <a:pt x="380" y="179"/>
                    <a:pt x="379" y="180"/>
                    <a:pt x="379" y="180"/>
                  </a:cubicBezTo>
                  <a:cubicBezTo>
                    <a:pt x="378" y="180"/>
                    <a:pt x="378" y="179"/>
                    <a:pt x="378" y="178"/>
                  </a:cubicBezTo>
                  <a:cubicBezTo>
                    <a:pt x="378" y="177"/>
                    <a:pt x="378" y="175"/>
                    <a:pt x="378" y="174"/>
                  </a:cubicBezTo>
                  <a:cubicBezTo>
                    <a:pt x="379" y="173"/>
                    <a:pt x="379" y="171"/>
                    <a:pt x="376" y="171"/>
                  </a:cubicBezTo>
                  <a:cubicBezTo>
                    <a:pt x="373" y="170"/>
                    <a:pt x="372" y="170"/>
                    <a:pt x="371" y="169"/>
                  </a:cubicBezTo>
                  <a:cubicBezTo>
                    <a:pt x="370" y="169"/>
                    <a:pt x="370" y="168"/>
                    <a:pt x="370" y="167"/>
                  </a:cubicBezTo>
                  <a:cubicBezTo>
                    <a:pt x="370" y="165"/>
                    <a:pt x="371" y="164"/>
                    <a:pt x="371" y="163"/>
                  </a:cubicBezTo>
                  <a:cubicBezTo>
                    <a:pt x="372" y="162"/>
                    <a:pt x="371" y="161"/>
                    <a:pt x="370" y="160"/>
                  </a:cubicBezTo>
                  <a:cubicBezTo>
                    <a:pt x="370" y="159"/>
                    <a:pt x="369" y="158"/>
                    <a:pt x="370" y="158"/>
                  </a:cubicBezTo>
                  <a:cubicBezTo>
                    <a:pt x="370" y="158"/>
                    <a:pt x="371" y="158"/>
                    <a:pt x="371" y="158"/>
                  </a:cubicBezTo>
                  <a:cubicBezTo>
                    <a:pt x="372" y="159"/>
                    <a:pt x="372" y="159"/>
                    <a:pt x="372" y="161"/>
                  </a:cubicBezTo>
                  <a:cubicBezTo>
                    <a:pt x="373" y="162"/>
                    <a:pt x="373" y="162"/>
                    <a:pt x="374" y="162"/>
                  </a:cubicBezTo>
                  <a:cubicBezTo>
                    <a:pt x="374" y="162"/>
                    <a:pt x="375" y="162"/>
                    <a:pt x="375" y="160"/>
                  </a:cubicBezTo>
                  <a:cubicBezTo>
                    <a:pt x="375" y="159"/>
                    <a:pt x="376" y="158"/>
                    <a:pt x="377" y="158"/>
                  </a:cubicBezTo>
                  <a:cubicBezTo>
                    <a:pt x="377" y="157"/>
                    <a:pt x="378" y="157"/>
                    <a:pt x="379" y="158"/>
                  </a:cubicBezTo>
                  <a:cubicBezTo>
                    <a:pt x="379" y="159"/>
                    <a:pt x="381" y="160"/>
                    <a:pt x="382" y="160"/>
                  </a:cubicBezTo>
                  <a:cubicBezTo>
                    <a:pt x="383" y="161"/>
                    <a:pt x="384" y="161"/>
                    <a:pt x="384" y="160"/>
                  </a:cubicBezTo>
                  <a:cubicBezTo>
                    <a:pt x="385" y="160"/>
                    <a:pt x="385" y="159"/>
                    <a:pt x="384" y="157"/>
                  </a:cubicBezTo>
                  <a:cubicBezTo>
                    <a:pt x="383" y="155"/>
                    <a:pt x="383" y="152"/>
                    <a:pt x="383" y="152"/>
                  </a:cubicBezTo>
                  <a:cubicBezTo>
                    <a:pt x="384" y="152"/>
                    <a:pt x="385" y="151"/>
                    <a:pt x="385" y="152"/>
                  </a:cubicBezTo>
                  <a:cubicBezTo>
                    <a:pt x="386" y="153"/>
                    <a:pt x="387" y="155"/>
                    <a:pt x="388" y="156"/>
                  </a:cubicBezTo>
                  <a:cubicBezTo>
                    <a:pt x="388" y="156"/>
                    <a:pt x="390" y="159"/>
                    <a:pt x="390" y="161"/>
                  </a:cubicBezTo>
                  <a:cubicBezTo>
                    <a:pt x="390" y="162"/>
                    <a:pt x="388" y="165"/>
                    <a:pt x="388" y="166"/>
                  </a:cubicBezTo>
                  <a:cubicBezTo>
                    <a:pt x="388" y="167"/>
                    <a:pt x="387" y="169"/>
                    <a:pt x="386" y="171"/>
                  </a:cubicBezTo>
                  <a:cubicBezTo>
                    <a:pt x="385" y="172"/>
                    <a:pt x="386" y="172"/>
                    <a:pt x="386" y="172"/>
                  </a:cubicBezTo>
                  <a:cubicBezTo>
                    <a:pt x="386" y="172"/>
                    <a:pt x="388" y="172"/>
                    <a:pt x="390" y="172"/>
                  </a:cubicBezTo>
                  <a:cubicBezTo>
                    <a:pt x="392" y="171"/>
                    <a:pt x="395" y="170"/>
                    <a:pt x="396" y="169"/>
                  </a:cubicBezTo>
                  <a:cubicBezTo>
                    <a:pt x="397" y="168"/>
                    <a:pt x="400" y="166"/>
                    <a:pt x="402" y="164"/>
                  </a:cubicBezTo>
                  <a:cubicBezTo>
                    <a:pt x="403" y="163"/>
                    <a:pt x="405" y="162"/>
                    <a:pt x="407" y="162"/>
                  </a:cubicBezTo>
                  <a:cubicBezTo>
                    <a:pt x="409" y="162"/>
                    <a:pt x="413" y="161"/>
                    <a:pt x="413" y="161"/>
                  </a:cubicBezTo>
                  <a:cubicBezTo>
                    <a:pt x="414" y="160"/>
                    <a:pt x="415" y="160"/>
                    <a:pt x="414" y="159"/>
                  </a:cubicBezTo>
                  <a:cubicBezTo>
                    <a:pt x="414" y="157"/>
                    <a:pt x="412" y="154"/>
                    <a:pt x="411" y="152"/>
                  </a:cubicBezTo>
                  <a:cubicBezTo>
                    <a:pt x="411" y="150"/>
                    <a:pt x="411" y="148"/>
                    <a:pt x="410" y="148"/>
                  </a:cubicBezTo>
                  <a:cubicBezTo>
                    <a:pt x="409" y="148"/>
                    <a:pt x="408" y="147"/>
                    <a:pt x="408" y="147"/>
                  </a:cubicBezTo>
                  <a:cubicBezTo>
                    <a:pt x="408" y="146"/>
                    <a:pt x="407" y="143"/>
                    <a:pt x="408" y="142"/>
                  </a:cubicBezTo>
                  <a:cubicBezTo>
                    <a:pt x="408" y="141"/>
                    <a:pt x="408" y="142"/>
                    <a:pt x="410" y="142"/>
                  </a:cubicBezTo>
                  <a:cubicBezTo>
                    <a:pt x="411" y="142"/>
                    <a:pt x="414" y="142"/>
                    <a:pt x="413" y="141"/>
                  </a:cubicBezTo>
                  <a:cubicBezTo>
                    <a:pt x="413" y="140"/>
                    <a:pt x="413" y="140"/>
                    <a:pt x="412" y="139"/>
                  </a:cubicBezTo>
                  <a:cubicBezTo>
                    <a:pt x="411" y="139"/>
                    <a:pt x="410" y="139"/>
                    <a:pt x="410" y="138"/>
                  </a:cubicBezTo>
                  <a:cubicBezTo>
                    <a:pt x="410" y="136"/>
                    <a:pt x="411" y="135"/>
                    <a:pt x="411" y="135"/>
                  </a:cubicBezTo>
                  <a:cubicBezTo>
                    <a:pt x="410" y="134"/>
                    <a:pt x="409" y="132"/>
                    <a:pt x="411" y="131"/>
                  </a:cubicBezTo>
                  <a:cubicBezTo>
                    <a:pt x="412" y="131"/>
                    <a:pt x="417" y="128"/>
                    <a:pt x="418" y="129"/>
                  </a:cubicBezTo>
                  <a:cubicBezTo>
                    <a:pt x="419" y="130"/>
                    <a:pt x="420" y="130"/>
                    <a:pt x="421" y="133"/>
                  </a:cubicBezTo>
                  <a:cubicBezTo>
                    <a:pt x="421" y="135"/>
                    <a:pt x="422" y="137"/>
                    <a:pt x="423" y="137"/>
                  </a:cubicBezTo>
                  <a:cubicBezTo>
                    <a:pt x="423" y="137"/>
                    <a:pt x="424" y="136"/>
                    <a:pt x="424" y="135"/>
                  </a:cubicBezTo>
                  <a:cubicBezTo>
                    <a:pt x="424" y="134"/>
                    <a:pt x="424" y="133"/>
                    <a:pt x="425" y="132"/>
                  </a:cubicBezTo>
                  <a:cubicBezTo>
                    <a:pt x="425" y="132"/>
                    <a:pt x="425" y="131"/>
                    <a:pt x="424" y="130"/>
                  </a:cubicBezTo>
                  <a:cubicBezTo>
                    <a:pt x="424" y="129"/>
                    <a:pt x="423" y="129"/>
                    <a:pt x="424" y="128"/>
                  </a:cubicBezTo>
                  <a:cubicBezTo>
                    <a:pt x="424" y="128"/>
                    <a:pt x="425" y="127"/>
                    <a:pt x="426" y="128"/>
                  </a:cubicBezTo>
                  <a:cubicBezTo>
                    <a:pt x="426" y="128"/>
                    <a:pt x="426" y="129"/>
                    <a:pt x="427" y="129"/>
                  </a:cubicBezTo>
                  <a:cubicBezTo>
                    <a:pt x="427" y="129"/>
                    <a:pt x="428" y="128"/>
                    <a:pt x="428" y="127"/>
                  </a:cubicBezTo>
                  <a:cubicBezTo>
                    <a:pt x="428" y="126"/>
                    <a:pt x="428" y="126"/>
                    <a:pt x="427" y="125"/>
                  </a:cubicBezTo>
                  <a:cubicBezTo>
                    <a:pt x="426" y="124"/>
                    <a:pt x="426" y="124"/>
                    <a:pt x="426" y="123"/>
                  </a:cubicBezTo>
                  <a:cubicBezTo>
                    <a:pt x="427" y="122"/>
                    <a:pt x="428" y="121"/>
                    <a:pt x="428" y="120"/>
                  </a:cubicBezTo>
                  <a:cubicBezTo>
                    <a:pt x="428" y="120"/>
                    <a:pt x="427" y="119"/>
                    <a:pt x="426" y="119"/>
                  </a:cubicBezTo>
                  <a:cubicBezTo>
                    <a:pt x="425" y="119"/>
                    <a:pt x="424" y="119"/>
                    <a:pt x="424" y="119"/>
                  </a:cubicBezTo>
                  <a:cubicBezTo>
                    <a:pt x="423" y="120"/>
                    <a:pt x="423" y="121"/>
                    <a:pt x="422" y="121"/>
                  </a:cubicBezTo>
                  <a:cubicBezTo>
                    <a:pt x="421" y="121"/>
                    <a:pt x="421" y="120"/>
                    <a:pt x="421" y="119"/>
                  </a:cubicBezTo>
                  <a:cubicBezTo>
                    <a:pt x="421" y="118"/>
                    <a:pt x="421" y="118"/>
                    <a:pt x="420" y="117"/>
                  </a:cubicBezTo>
                  <a:cubicBezTo>
                    <a:pt x="419" y="116"/>
                    <a:pt x="418" y="116"/>
                    <a:pt x="417" y="116"/>
                  </a:cubicBezTo>
                  <a:cubicBezTo>
                    <a:pt x="416" y="117"/>
                    <a:pt x="416" y="118"/>
                    <a:pt x="415" y="120"/>
                  </a:cubicBezTo>
                  <a:cubicBezTo>
                    <a:pt x="414" y="121"/>
                    <a:pt x="414" y="122"/>
                    <a:pt x="414" y="122"/>
                  </a:cubicBezTo>
                  <a:cubicBezTo>
                    <a:pt x="413" y="122"/>
                    <a:pt x="413" y="122"/>
                    <a:pt x="413" y="121"/>
                  </a:cubicBezTo>
                  <a:cubicBezTo>
                    <a:pt x="413" y="120"/>
                    <a:pt x="413" y="117"/>
                    <a:pt x="414" y="116"/>
                  </a:cubicBezTo>
                  <a:cubicBezTo>
                    <a:pt x="415" y="114"/>
                    <a:pt x="416" y="112"/>
                    <a:pt x="418" y="111"/>
                  </a:cubicBezTo>
                  <a:cubicBezTo>
                    <a:pt x="419" y="110"/>
                    <a:pt x="420" y="110"/>
                    <a:pt x="421" y="110"/>
                  </a:cubicBezTo>
                  <a:cubicBezTo>
                    <a:pt x="422" y="110"/>
                    <a:pt x="424" y="111"/>
                    <a:pt x="424" y="112"/>
                  </a:cubicBezTo>
                  <a:cubicBezTo>
                    <a:pt x="425" y="113"/>
                    <a:pt x="424" y="115"/>
                    <a:pt x="424" y="115"/>
                  </a:cubicBezTo>
                  <a:cubicBezTo>
                    <a:pt x="425" y="116"/>
                    <a:pt x="426" y="116"/>
                    <a:pt x="427" y="116"/>
                  </a:cubicBezTo>
                  <a:cubicBezTo>
                    <a:pt x="428" y="116"/>
                    <a:pt x="431" y="116"/>
                    <a:pt x="431" y="115"/>
                  </a:cubicBezTo>
                  <a:cubicBezTo>
                    <a:pt x="432" y="114"/>
                    <a:pt x="431" y="114"/>
                    <a:pt x="430" y="113"/>
                  </a:cubicBezTo>
                  <a:cubicBezTo>
                    <a:pt x="429" y="111"/>
                    <a:pt x="429" y="111"/>
                    <a:pt x="430" y="110"/>
                  </a:cubicBezTo>
                  <a:cubicBezTo>
                    <a:pt x="430" y="109"/>
                    <a:pt x="431" y="109"/>
                    <a:pt x="432" y="110"/>
                  </a:cubicBezTo>
                  <a:cubicBezTo>
                    <a:pt x="432" y="110"/>
                    <a:pt x="432" y="113"/>
                    <a:pt x="433" y="112"/>
                  </a:cubicBezTo>
                  <a:cubicBezTo>
                    <a:pt x="433" y="112"/>
                    <a:pt x="435" y="112"/>
                    <a:pt x="435" y="110"/>
                  </a:cubicBezTo>
                  <a:cubicBezTo>
                    <a:pt x="436" y="109"/>
                    <a:pt x="439" y="107"/>
                    <a:pt x="438" y="107"/>
                  </a:cubicBezTo>
                  <a:cubicBezTo>
                    <a:pt x="438" y="106"/>
                    <a:pt x="437" y="106"/>
                    <a:pt x="438" y="105"/>
                  </a:cubicBezTo>
                  <a:cubicBezTo>
                    <a:pt x="438" y="104"/>
                    <a:pt x="440" y="102"/>
                    <a:pt x="440" y="102"/>
                  </a:cubicBezTo>
                  <a:cubicBezTo>
                    <a:pt x="441" y="103"/>
                    <a:pt x="441" y="103"/>
                    <a:pt x="441" y="104"/>
                  </a:cubicBezTo>
                  <a:cubicBezTo>
                    <a:pt x="440" y="104"/>
                    <a:pt x="440" y="105"/>
                    <a:pt x="440" y="105"/>
                  </a:cubicBezTo>
                  <a:cubicBezTo>
                    <a:pt x="440" y="105"/>
                    <a:pt x="440" y="106"/>
                    <a:pt x="442" y="105"/>
                  </a:cubicBezTo>
                  <a:cubicBezTo>
                    <a:pt x="444" y="103"/>
                    <a:pt x="446" y="102"/>
                    <a:pt x="448" y="101"/>
                  </a:cubicBezTo>
                  <a:cubicBezTo>
                    <a:pt x="449" y="100"/>
                    <a:pt x="450" y="99"/>
                    <a:pt x="452" y="100"/>
                  </a:cubicBezTo>
                  <a:cubicBezTo>
                    <a:pt x="453" y="100"/>
                    <a:pt x="453" y="100"/>
                    <a:pt x="454" y="100"/>
                  </a:cubicBezTo>
                  <a:cubicBezTo>
                    <a:pt x="454" y="100"/>
                    <a:pt x="455" y="101"/>
                    <a:pt x="454" y="100"/>
                  </a:cubicBezTo>
                  <a:cubicBezTo>
                    <a:pt x="454" y="99"/>
                    <a:pt x="453" y="99"/>
                    <a:pt x="453" y="98"/>
                  </a:cubicBezTo>
                  <a:cubicBezTo>
                    <a:pt x="453" y="98"/>
                    <a:pt x="454" y="96"/>
                    <a:pt x="454" y="96"/>
                  </a:cubicBezTo>
                  <a:cubicBezTo>
                    <a:pt x="455" y="95"/>
                    <a:pt x="455" y="96"/>
                    <a:pt x="457" y="95"/>
                  </a:cubicBezTo>
                  <a:cubicBezTo>
                    <a:pt x="458" y="95"/>
                    <a:pt x="459" y="94"/>
                    <a:pt x="459" y="92"/>
                  </a:cubicBezTo>
                  <a:cubicBezTo>
                    <a:pt x="459" y="91"/>
                    <a:pt x="458" y="89"/>
                    <a:pt x="457" y="89"/>
                  </a:cubicBezTo>
                  <a:cubicBezTo>
                    <a:pt x="457" y="88"/>
                    <a:pt x="456" y="87"/>
                    <a:pt x="456" y="87"/>
                  </a:cubicBezTo>
                  <a:cubicBezTo>
                    <a:pt x="456" y="86"/>
                    <a:pt x="457" y="85"/>
                    <a:pt x="457" y="85"/>
                  </a:cubicBezTo>
                  <a:cubicBezTo>
                    <a:pt x="457" y="86"/>
                    <a:pt x="458" y="88"/>
                    <a:pt x="459" y="89"/>
                  </a:cubicBezTo>
                  <a:cubicBezTo>
                    <a:pt x="460" y="90"/>
                    <a:pt x="461" y="90"/>
                    <a:pt x="462" y="90"/>
                  </a:cubicBezTo>
                  <a:cubicBezTo>
                    <a:pt x="462" y="89"/>
                    <a:pt x="463" y="87"/>
                    <a:pt x="464" y="86"/>
                  </a:cubicBezTo>
                  <a:cubicBezTo>
                    <a:pt x="464" y="85"/>
                    <a:pt x="465" y="85"/>
                    <a:pt x="467" y="85"/>
                  </a:cubicBezTo>
                  <a:cubicBezTo>
                    <a:pt x="468" y="84"/>
                    <a:pt x="468" y="85"/>
                    <a:pt x="468" y="85"/>
                  </a:cubicBezTo>
                  <a:cubicBezTo>
                    <a:pt x="468" y="86"/>
                    <a:pt x="467" y="87"/>
                    <a:pt x="465" y="89"/>
                  </a:cubicBezTo>
                  <a:cubicBezTo>
                    <a:pt x="463" y="90"/>
                    <a:pt x="461" y="91"/>
                    <a:pt x="461" y="92"/>
                  </a:cubicBezTo>
                  <a:cubicBezTo>
                    <a:pt x="460" y="92"/>
                    <a:pt x="460" y="93"/>
                    <a:pt x="461" y="93"/>
                  </a:cubicBezTo>
                  <a:cubicBezTo>
                    <a:pt x="462" y="94"/>
                    <a:pt x="463" y="95"/>
                    <a:pt x="464" y="95"/>
                  </a:cubicBezTo>
                  <a:cubicBezTo>
                    <a:pt x="465" y="95"/>
                    <a:pt x="465" y="95"/>
                    <a:pt x="465" y="94"/>
                  </a:cubicBezTo>
                  <a:cubicBezTo>
                    <a:pt x="465" y="93"/>
                    <a:pt x="465" y="93"/>
                    <a:pt x="466" y="92"/>
                  </a:cubicBezTo>
                  <a:cubicBezTo>
                    <a:pt x="466" y="92"/>
                    <a:pt x="468" y="92"/>
                    <a:pt x="469" y="93"/>
                  </a:cubicBezTo>
                  <a:cubicBezTo>
                    <a:pt x="470" y="94"/>
                    <a:pt x="471" y="95"/>
                    <a:pt x="471" y="95"/>
                  </a:cubicBezTo>
                  <a:cubicBezTo>
                    <a:pt x="472" y="95"/>
                    <a:pt x="472" y="94"/>
                    <a:pt x="471" y="92"/>
                  </a:cubicBezTo>
                  <a:cubicBezTo>
                    <a:pt x="470" y="91"/>
                    <a:pt x="469" y="89"/>
                    <a:pt x="469" y="88"/>
                  </a:cubicBezTo>
                  <a:cubicBezTo>
                    <a:pt x="469" y="86"/>
                    <a:pt x="470" y="85"/>
                    <a:pt x="471" y="85"/>
                  </a:cubicBezTo>
                  <a:cubicBezTo>
                    <a:pt x="471" y="85"/>
                    <a:pt x="472" y="85"/>
                    <a:pt x="471" y="86"/>
                  </a:cubicBezTo>
                  <a:cubicBezTo>
                    <a:pt x="471" y="86"/>
                    <a:pt x="470" y="88"/>
                    <a:pt x="471" y="88"/>
                  </a:cubicBezTo>
                  <a:cubicBezTo>
                    <a:pt x="471" y="88"/>
                    <a:pt x="472" y="86"/>
                    <a:pt x="473" y="86"/>
                  </a:cubicBezTo>
                  <a:cubicBezTo>
                    <a:pt x="474" y="85"/>
                    <a:pt x="477" y="85"/>
                    <a:pt x="477" y="83"/>
                  </a:cubicBezTo>
                  <a:cubicBezTo>
                    <a:pt x="478" y="82"/>
                    <a:pt x="479" y="79"/>
                    <a:pt x="482" y="77"/>
                  </a:cubicBezTo>
                  <a:cubicBezTo>
                    <a:pt x="485" y="75"/>
                    <a:pt x="488" y="73"/>
                    <a:pt x="489" y="73"/>
                  </a:cubicBezTo>
                  <a:cubicBezTo>
                    <a:pt x="491" y="72"/>
                    <a:pt x="491" y="72"/>
                    <a:pt x="491" y="71"/>
                  </a:cubicBezTo>
                  <a:cubicBezTo>
                    <a:pt x="491" y="70"/>
                    <a:pt x="490" y="71"/>
                    <a:pt x="489" y="71"/>
                  </a:cubicBezTo>
                  <a:cubicBezTo>
                    <a:pt x="488" y="71"/>
                    <a:pt x="487" y="72"/>
                    <a:pt x="487" y="71"/>
                  </a:cubicBezTo>
                  <a:cubicBezTo>
                    <a:pt x="487" y="70"/>
                    <a:pt x="488" y="70"/>
                    <a:pt x="488" y="70"/>
                  </a:cubicBezTo>
                  <a:cubicBezTo>
                    <a:pt x="488" y="69"/>
                    <a:pt x="487" y="68"/>
                    <a:pt x="488" y="67"/>
                  </a:cubicBezTo>
                  <a:cubicBezTo>
                    <a:pt x="488" y="67"/>
                    <a:pt x="489" y="67"/>
                    <a:pt x="489" y="67"/>
                  </a:cubicBezTo>
                  <a:cubicBezTo>
                    <a:pt x="489" y="66"/>
                    <a:pt x="489" y="65"/>
                    <a:pt x="489" y="65"/>
                  </a:cubicBezTo>
                  <a:cubicBezTo>
                    <a:pt x="489" y="65"/>
                    <a:pt x="490" y="65"/>
                    <a:pt x="490" y="66"/>
                  </a:cubicBezTo>
                  <a:cubicBezTo>
                    <a:pt x="490" y="67"/>
                    <a:pt x="490" y="68"/>
                    <a:pt x="491" y="68"/>
                  </a:cubicBezTo>
                  <a:cubicBezTo>
                    <a:pt x="491" y="68"/>
                    <a:pt x="493" y="68"/>
                    <a:pt x="492" y="67"/>
                  </a:cubicBezTo>
                  <a:cubicBezTo>
                    <a:pt x="491" y="67"/>
                    <a:pt x="490" y="66"/>
                    <a:pt x="491" y="65"/>
                  </a:cubicBezTo>
                  <a:cubicBezTo>
                    <a:pt x="491" y="65"/>
                    <a:pt x="492" y="65"/>
                    <a:pt x="493" y="66"/>
                  </a:cubicBezTo>
                  <a:cubicBezTo>
                    <a:pt x="494" y="67"/>
                    <a:pt x="496" y="68"/>
                    <a:pt x="496" y="69"/>
                  </a:cubicBezTo>
                  <a:cubicBezTo>
                    <a:pt x="497" y="70"/>
                    <a:pt x="498" y="71"/>
                    <a:pt x="497" y="73"/>
                  </a:cubicBezTo>
                  <a:cubicBezTo>
                    <a:pt x="497" y="74"/>
                    <a:pt x="496" y="74"/>
                    <a:pt x="497" y="75"/>
                  </a:cubicBezTo>
                  <a:cubicBezTo>
                    <a:pt x="497" y="75"/>
                    <a:pt x="498" y="75"/>
                    <a:pt x="498" y="74"/>
                  </a:cubicBezTo>
                  <a:cubicBezTo>
                    <a:pt x="499" y="73"/>
                    <a:pt x="500" y="72"/>
                    <a:pt x="500" y="71"/>
                  </a:cubicBezTo>
                  <a:cubicBezTo>
                    <a:pt x="501" y="69"/>
                    <a:pt x="501" y="68"/>
                    <a:pt x="502" y="68"/>
                  </a:cubicBezTo>
                  <a:cubicBezTo>
                    <a:pt x="503" y="68"/>
                    <a:pt x="504" y="68"/>
                    <a:pt x="504" y="67"/>
                  </a:cubicBezTo>
                  <a:cubicBezTo>
                    <a:pt x="504" y="66"/>
                    <a:pt x="503" y="65"/>
                    <a:pt x="504" y="64"/>
                  </a:cubicBezTo>
                  <a:cubicBezTo>
                    <a:pt x="504" y="64"/>
                    <a:pt x="505" y="63"/>
                    <a:pt x="505" y="63"/>
                  </a:cubicBezTo>
                  <a:cubicBezTo>
                    <a:pt x="506" y="63"/>
                    <a:pt x="507" y="62"/>
                    <a:pt x="506" y="61"/>
                  </a:cubicBezTo>
                  <a:cubicBezTo>
                    <a:pt x="506" y="61"/>
                    <a:pt x="505" y="59"/>
                    <a:pt x="506" y="59"/>
                  </a:cubicBezTo>
                  <a:cubicBezTo>
                    <a:pt x="507" y="59"/>
                    <a:pt x="508" y="60"/>
                    <a:pt x="509" y="60"/>
                  </a:cubicBezTo>
                  <a:cubicBezTo>
                    <a:pt x="509" y="61"/>
                    <a:pt x="509" y="63"/>
                    <a:pt x="508" y="63"/>
                  </a:cubicBezTo>
                  <a:cubicBezTo>
                    <a:pt x="507" y="64"/>
                    <a:pt x="506" y="64"/>
                    <a:pt x="506" y="66"/>
                  </a:cubicBezTo>
                  <a:cubicBezTo>
                    <a:pt x="506" y="67"/>
                    <a:pt x="505" y="69"/>
                    <a:pt x="505" y="70"/>
                  </a:cubicBezTo>
                  <a:cubicBezTo>
                    <a:pt x="505" y="70"/>
                    <a:pt x="506" y="71"/>
                    <a:pt x="508" y="71"/>
                  </a:cubicBezTo>
                  <a:cubicBezTo>
                    <a:pt x="509" y="71"/>
                    <a:pt x="513" y="71"/>
                    <a:pt x="513" y="71"/>
                  </a:cubicBezTo>
                  <a:cubicBezTo>
                    <a:pt x="514" y="71"/>
                    <a:pt x="515" y="71"/>
                    <a:pt x="514" y="72"/>
                  </a:cubicBezTo>
                  <a:cubicBezTo>
                    <a:pt x="514" y="72"/>
                    <a:pt x="513" y="72"/>
                    <a:pt x="511" y="72"/>
                  </a:cubicBezTo>
                  <a:cubicBezTo>
                    <a:pt x="510" y="72"/>
                    <a:pt x="508" y="72"/>
                    <a:pt x="508" y="73"/>
                  </a:cubicBezTo>
                  <a:cubicBezTo>
                    <a:pt x="508" y="74"/>
                    <a:pt x="508" y="76"/>
                    <a:pt x="509" y="77"/>
                  </a:cubicBezTo>
                  <a:cubicBezTo>
                    <a:pt x="509" y="77"/>
                    <a:pt x="510" y="77"/>
                    <a:pt x="512" y="77"/>
                  </a:cubicBezTo>
                  <a:cubicBezTo>
                    <a:pt x="514" y="77"/>
                    <a:pt x="521" y="77"/>
                    <a:pt x="521" y="76"/>
                  </a:cubicBezTo>
                  <a:cubicBezTo>
                    <a:pt x="522" y="75"/>
                    <a:pt x="521" y="74"/>
                    <a:pt x="522" y="74"/>
                  </a:cubicBezTo>
                  <a:cubicBezTo>
                    <a:pt x="522" y="73"/>
                    <a:pt x="524" y="73"/>
                    <a:pt x="525" y="73"/>
                  </a:cubicBezTo>
                  <a:cubicBezTo>
                    <a:pt x="526" y="72"/>
                    <a:pt x="525" y="71"/>
                    <a:pt x="524" y="69"/>
                  </a:cubicBezTo>
                  <a:cubicBezTo>
                    <a:pt x="523" y="68"/>
                    <a:pt x="522" y="67"/>
                    <a:pt x="522" y="67"/>
                  </a:cubicBezTo>
                  <a:cubicBezTo>
                    <a:pt x="523" y="66"/>
                    <a:pt x="523" y="66"/>
                    <a:pt x="524" y="66"/>
                  </a:cubicBezTo>
                  <a:cubicBezTo>
                    <a:pt x="526" y="67"/>
                    <a:pt x="527" y="67"/>
                    <a:pt x="529" y="66"/>
                  </a:cubicBezTo>
                  <a:cubicBezTo>
                    <a:pt x="530" y="65"/>
                    <a:pt x="531" y="65"/>
                    <a:pt x="531" y="63"/>
                  </a:cubicBezTo>
                  <a:cubicBezTo>
                    <a:pt x="531" y="61"/>
                    <a:pt x="531" y="60"/>
                    <a:pt x="531" y="58"/>
                  </a:cubicBezTo>
                  <a:cubicBezTo>
                    <a:pt x="532" y="57"/>
                    <a:pt x="533" y="56"/>
                    <a:pt x="533" y="55"/>
                  </a:cubicBezTo>
                  <a:cubicBezTo>
                    <a:pt x="532" y="55"/>
                    <a:pt x="532" y="55"/>
                    <a:pt x="531" y="56"/>
                  </a:cubicBezTo>
                  <a:cubicBezTo>
                    <a:pt x="529" y="57"/>
                    <a:pt x="527" y="58"/>
                    <a:pt x="526" y="58"/>
                  </a:cubicBezTo>
                  <a:cubicBezTo>
                    <a:pt x="524" y="58"/>
                    <a:pt x="524" y="58"/>
                    <a:pt x="524" y="59"/>
                  </a:cubicBezTo>
                  <a:cubicBezTo>
                    <a:pt x="523" y="61"/>
                    <a:pt x="521" y="63"/>
                    <a:pt x="521" y="62"/>
                  </a:cubicBezTo>
                  <a:cubicBezTo>
                    <a:pt x="521" y="62"/>
                    <a:pt x="522" y="60"/>
                    <a:pt x="521" y="60"/>
                  </a:cubicBezTo>
                  <a:cubicBezTo>
                    <a:pt x="520" y="59"/>
                    <a:pt x="520" y="58"/>
                    <a:pt x="521" y="58"/>
                  </a:cubicBezTo>
                  <a:cubicBezTo>
                    <a:pt x="521" y="57"/>
                    <a:pt x="524" y="56"/>
                    <a:pt x="524" y="55"/>
                  </a:cubicBezTo>
                  <a:cubicBezTo>
                    <a:pt x="524" y="53"/>
                    <a:pt x="523" y="52"/>
                    <a:pt x="523" y="50"/>
                  </a:cubicBezTo>
                  <a:cubicBezTo>
                    <a:pt x="523" y="49"/>
                    <a:pt x="524" y="48"/>
                    <a:pt x="525" y="47"/>
                  </a:cubicBezTo>
                  <a:cubicBezTo>
                    <a:pt x="526" y="46"/>
                    <a:pt x="527" y="45"/>
                    <a:pt x="528" y="45"/>
                  </a:cubicBezTo>
                  <a:cubicBezTo>
                    <a:pt x="529" y="45"/>
                    <a:pt x="531" y="46"/>
                    <a:pt x="532" y="45"/>
                  </a:cubicBezTo>
                  <a:cubicBezTo>
                    <a:pt x="532" y="45"/>
                    <a:pt x="531" y="44"/>
                    <a:pt x="531" y="44"/>
                  </a:cubicBezTo>
                  <a:cubicBezTo>
                    <a:pt x="530" y="44"/>
                    <a:pt x="529" y="43"/>
                    <a:pt x="530" y="42"/>
                  </a:cubicBezTo>
                  <a:cubicBezTo>
                    <a:pt x="531" y="42"/>
                    <a:pt x="532" y="41"/>
                    <a:pt x="533" y="41"/>
                  </a:cubicBezTo>
                  <a:cubicBezTo>
                    <a:pt x="534" y="41"/>
                    <a:pt x="534" y="40"/>
                    <a:pt x="533" y="39"/>
                  </a:cubicBezTo>
                  <a:cubicBezTo>
                    <a:pt x="532" y="39"/>
                    <a:pt x="531" y="37"/>
                    <a:pt x="530" y="36"/>
                  </a:cubicBezTo>
                  <a:cubicBezTo>
                    <a:pt x="529" y="35"/>
                    <a:pt x="527" y="35"/>
                    <a:pt x="528" y="34"/>
                  </a:cubicBezTo>
                  <a:cubicBezTo>
                    <a:pt x="528" y="33"/>
                    <a:pt x="529" y="33"/>
                    <a:pt x="528" y="32"/>
                  </a:cubicBezTo>
                  <a:cubicBezTo>
                    <a:pt x="527" y="31"/>
                    <a:pt x="526" y="31"/>
                    <a:pt x="526" y="30"/>
                  </a:cubicBezTo>
                  <a:cubicBezTo>
                    <a:pt x="526" y="29"/>
                    <a:pt x="526" y="29"/>
                    <a:pt x="527" y="30"/>
                  </a:cubicBezTo>
                  <a:cubicBezTo>
                    <a:pt x="528" y="30"/>
                    <a:pt x="529" y="31"/>
                    <a:pt x="529" y="30"/>
                  </a:cubicBezTo>
                  <a:cubicBezTo>
                    <a:pt x="530" y="29"/>
                    <a:pt x="529" y="29"/>
                    <a:pt x="529" y="28"/>
                  </a:cubicBezTo>
                  <a:cubicBezTo>
                    <a:pt x="528" y="27"/>
                    <a:pt x="529" y="27"/>
                    <a:pt x="530" y="25"/>
                  </a:cubicBezTo>
                  <a:cubicBezTo>
                    <a:pt x="531" y="24"/>
                    <a:pt x="532" y="23"/>
                    <a:pt x="533" y="23"/>
                  </a:cubicBezTo>
                  <a:cubicBezTo>
                    <a:pt x="534" y="23"/>
                    <a:pt x="536" y="23"/>
                    <a:pt x="536" y="22"/>
                  </a:cubicBezTo>
                  <a:cubicBezTo>
                    <a:pt x="536" y="21"/>
                    <a:pt x="535" y="20"/>
                    <a:pt x="534" y="20"/>
                  </a:cubicBezTo>
                  <a:cubicBezTo>
                    <a:pt x="533" y="20"/>
                    <a:pt x="531" y="20"/>
                    <a:pt x="530" y="21"/>
                  </a:cubicBezTo>
                  <a:cubicBezTo>
                    <a:pt x="528" y="22"/>
                    <a:pt x="527" y="24"/>
                    <a:pt x="525" y="24"/>
                  </a:cubicBezTo>
                  <a:cubicBezTo>
                    <a:pt x="523" y="24"/>
                    <a:pt x="522" y="24"/>
                    <a:pt x="522" y="25"/>
                  </a:cubicBezTo>
                  <a:cubicBezTo>
                    <a:pt x="523" y="25"/>
                    <a:pt x="525" y="26"/>
                    <a:pt x="523" y="26"/>
                  </a:cubicBezTo>
                  <a:cubicBezTo>
                    <a:pt x="522" y="27"/>
                    <a:pt x="519" y="27"/>
                    <a:pt x="519" y="26"/>
                  </a:cubicBezTo>
                  <a:cubicBezTo>
                    <a:pt x="519" y="25"/>
                    <a:pt x="519" y="25"/>
                    <a:pt x="520" y="24"/>
                  </a:cubicBezTo>
                  <a:cubicBezTo>
                    <a:pt x="521" y="23"/>
                    <a:pt x="521" y="22"/>
                    <a:pt x="520" y="22"/>
                  </a:cubicBezTo>
                  <a:cubicBezTo>
                    <a:pt x="520" y="22"/>
                    <a:pt x="519" y="23"/>
                    <a:pt x="518" y="24"/>
                  </a:cubicBezTo>
                  <a:cubicBezTo>
                    <a:pt x="516" y="25"/>
                    <a:pt x="515" y="25"/>
                    <a:pt x="514" y="25"/>
                  </a:cubicBezTo>
                  <a:cubicBezTo>
                    <a:pt x="513" y="25"/>
                    <a:pt x="512" y="25"/>
                    <a:pt x="511" y="25"/>
                  </a:cubicBezTo>
                  <a:cubicBezTo>
                    <a:pt x="510" y="26"/>
                    <a:pt x="508" y="26"/>
                    <a:pt x="507" y="25"/>
                  </a:cubicBezTo>
                  <a:cubicBezTo>
                    <a:pt x="506" y="24"/>
                    <a:pt x="506" y="23"/>
                    <a:pt x="505" y="22"/>
                  </a:cubicBezTo>
                  <a:cubicBezTo>
                    <a:pt x="503" y="22"/>
                    <a:pt x="501" y="23"/>
                    <a:pt x="500" y="24"/>
                  </a:cubicBezTo>
                  <a:cubicBezTo>
                    <a:pt x="499" y="25"/>
                    <a:pt x="500" y="26"/>
                    <a:pt x="499" y="26"/>
                  </a:cubicBezTo>
                  <a:cubicBezTo>
                    <a:pt x="498" y="26"/>
                    <a:pt x="497" y="26"/>
                    <a:pt x="496" y="24"/>
                  </a:cubicBezTo>
                  <a:cubicBezTo>
                    <a:pt x="495" y="22"/>
                    <a:pt x="493" y="19"/>
                    <a:pt x="494" y="19"/>
                  </a:cubicBezTo>
                  <a:cubicBezTo>
                    <a:pt x="495" y="19"/>
                    <a:pt x="496" y="18"/>
                    <a:pt x="496" y="17"/>
                  </a:cubicBezTo>
                  <a:cubicBezTo>
                    <a:pt x="495" y="16"/>
                    <a:pt x="493" y="14"/>
                    <a:pt x="493" y="15"/>
                  </a:cubicBezTo>
                  <a:cubicBezTo>
                    <a:pt x="492" y="15"/>
                    <a:pt x="493" y="17"/>
                    <a:pt x="492" y="17"/>
                  </a:cubicBezTo>
                  <a:cubicBezTo>
                    <a:pt x="491" y="17"/>
                    <a:pt x="490" y="15"/>
                    <a:pt x="489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7" y="19"/>
                    <a:pt x="486" y="22"/>
                    <a:pt x="485" y="23"/>
                  </a:cubicBezTo>
                  <a:cubicBezTo>
                    <a:pt x="484" y="23"/>
                    <a:pt x="483" y="24"/>
                    <a:pt x="484" y="25"/>
                  </a:cubicBezTo>
                  <a:cubicBezTo>
                    <a:pt x="484" y="25"/>
                    <a:pt x="485" y="26"/>
                    <a:pt x="485" y="27"/>
                  </a:cubicBezTo>
                  <a:cubicBezTo>
                    <a:pt x="486" y="28"/>
                    <a:pt x="486" y="28"/>
                    <a:pt x="484" y="28"/>
                  </a:cubicBezTo>
                  <a:cubicBezTo>
                    <a:pt x="483" y="29"/>
                    <a:pt x="482" y="29"/>
                    <a:pt x="482" y="28"/>
                  </a:cubicBezTo>
                  <a:cubicBezTo>
                    <a:pt x="481" y="28"/>
                    <a:pt x="481" y="27"/>
                    <a:pt x="482" y="26"/>
                  </a:cubicBezTo>
                  <a:cubicBezTo>
                    <a:pt x="482" y="25"/>
                    <a:pt x="482" y="25"/>
                    <a:pt x="480" y="25"/>
                  </a:cubicBezTo>
                  <a:cubicBezTo>
                    <a:pt x="479" y="26"/>
                    <a:pt x="472" y="28"/>
                    <a:pt x="470" y="29"/>
                  </a:cubicBezTo>
                  <a:cubicBezTo>
                    <a:pt x="468" y="29"/>
                    <a:pt x="464" y="29"/>
                    <a:pt x="463" y="29"/>
                  </a:cubicBezTo>
                  <a:cubicBezTo>
                    <a:pt x="463" y="30"/>
                    <a:pt x="463" y="31"/>
                    <a:pt x="462" y="31"/>
                  </a:cubicBezTo>
                  <a:cubicBezTo>
                    <a:pt x="461" y="32"/>
                    <a:pt x="458" y="33"/>
                    <a:pt x="457" y="33"/>
                  </a:cubicBezTo>
                  <a:cubicBezTo>
                    <a:pt x="455" y="33"/>
                    <a:pt x="453" y="33"/>
                    <a:pt x="451" y="32"/>
                  </a:cubicBezTo>
                  <a:cubicBezTo>
                    <a:pt x="450" y="32"/>
                    <a:pt x="447" y="30"/>
                    <a:pt x="447" y="29"/>
                  </a:cubicBezTo>
                  <a:cubicBezTo>
                    <a:pt x="446" y="28"/>
                    <a:pt x="446" y="27"/>
                    <a:pt x="445" y="26"/>
                  </a:cubicBezTo>
                  <a:cubicBezTo>
                    <a:pt x="445" y="26"/>
                    <a:pt x="442" y="25"/>
                    <a:pt x="441" y="25"/>
                  </a:cubicBezTo>
                  <a:cubicBezTo>
                    <a:pt x="440" y="24"/>
                    <a:pt x="439" y="22"/>
                    <a:pt x="440" y="22"/>
                  </a:cubicBezTo>
                  <a:cubicBezTo>
                    <a:pt x="440" y="21"/>
                    <a:pt x="440" y="20"/>
                    <a:pt x="441" y="21"/>
                  </a:cubicBezTo>
                  <a:cubicBezTo>
                    <a:pt x="443" y="21"/>
                    <a:pt x="444" y="21"/>
                    <a:pt x="444" y="21"/>
                  </a:cubicBezTo>
                  <a:cubicBezTo>
                    <a:pt x="444" y="20"/>
                    <a:pt x="443" y="19"/>
                    <a:pt x="442" y="19"/>
                  </a:cubicBezTo>
                  <a:cubicBezTo>
                    <a:pt x="440" y="18"/>
                    <a:pt x="438" y="18"/>
                    <a:pt x="438" y="18"/>
                  </a:cubicBezTo>
                  <a:cubicBezTo>
                    <a:pt x="437" y="18"/>
                    <a:pt x="436" y="19"/>
                    <a:pt x="437" y="19"/>
                  </a:cubicBezTo>
                  <a:cubicBezTo>
                    <a:pt x="438" y="19"/>
                    <a:pt x="439" y="19"/>
                    <a:pt x="439" y="20"/>
                  </a:cubicBezTo>
                  <a:cubicBezTo>
                    <a:pt x="439" y="21"/>
                    <a:pt x="438" y="22"/>
                    <a:pt x="437" y="23"/>
                  </a:cubicBezTo>
                  <a:cubicBezTo>
                    <a:pt x="435" y="23"/>
                    <a:pt x="431" y="25"/>
                    <a:pt x="429" y="25"/>
                  </a:cubicBezTo>
                  <a:cubicBezTo>
                    <a:pt x="427" y="24"/>
                    <a:pt x="424" y="24"/>
                    <a:pt x="423" y="23"/>
                  </a:cubicBezTo>
                  <a:cubicBezTo>
                    <a:pt x="422" y="21"/>
                    <a:pt x="421" y="19"/>
                    <a:pt x="421" y="18"/>
                  </a:cubicBezTo>
                  <a:cubicBezTo>
                    <a:pt x="421" y="16"/>
                    <a:pt x="423" y="15"/>
                    <a:pt x="422" y="14"/>
                  </a:cubicBezTo>
                  <a:cubicBezTo>
                    <a:pt x="421" y="14"/>
                    <a:pt x="420" y="13"/>
                    <a:pt x="419" y="14"/>
                  </a:cubicBezTo>
                  <a:cubicBezTo>
                    <a:pt x="417" y="14"/>
                    <a:pt x="416" y="16"/>
                    <a:pt x="414" y="15"/>
                  </a:cubicBezTo>
                  <a:cubicBezTo>
                    <a:pt x="412" y="14"/>
                    <a:pt x="412" y="13"/>
                    <a:pt x="410" y="12"/>
                  </a:cubicBezTo>
                  <a:cubicBezTo>
                    <a:pt x="409" y="11"/>
                    <a:pt x="406" y="10"/>
                    <a:pt x="406" y="10"/>
                  </a:cubicBezTo>
                  <a:cubicBezTo>
                    <a:pt x="406" y="9"/>
                    <a:pt x="406" y="8"/>
                    <a:pt x="405" y="7"/>
                  </a:cubicBezTo>
                  <a:cubicBezTo>
                    <a:pt x="405" y="6"/>
                    <a:pt x="403" y="6"/>
                    <a:pt x="402" y="6"/>
                  </a:cubicBezTo>
                  <a:cubicBezTo>
                    <a:pt x="401" y="6"/>
                    <a:pt x="400" y="7"/>
                    <a:pt x="400" y="7"/>
                  </a:cubicBezTo>
                  <a:cubicBezTo>
                    <a:pt x="399" y="8"/>
                    <a:pt x="398" y="9"/>
                    <a:pt x="397" y="8"/>
                  </a:cubicBezTo>
                  <a:cubicBezTo>
                    <a:pt x="396" y="8"/>
                    <a:pt x="393" y="7"/>
                    <a:pt x="392" y="7"/>
                  </a:cubicBezTo>
                  <a:cubicBezTo>
                    <a:pt x="391" y="8"/>
                    <a:pt x="388" y="11"/>
                    <a:pt x="387" y="12"/>
                  </a:cubicBezTo>
                  <a:cubicBezTo>
                    <a:pt x="386" y="13"/>
                    <a:pt x="384" y="15"/>
                    <a:pt x="381" y="16"/>
                  </a:cubicBezTo>
                  <a:cubicBezTo>
                    <a:pt x="379" y="17"/>
                    <a:pt x="378" y="18"/>
                    <a:pt x="376" y="18"/>
                  </a:cubicBezTo>
                  <a:cubicBezTo>
                    <a:pt x="374" y="18"/>
                    <a:pt x="373" y="18"/>
                    <a:pt x="372" y="20"/>
                  </a:cubicBezTo>
                  <a:cubicBezTo>
                    <a:pt x="370" y="21"/>
                    <a:pt x="368" y="24"/>
                    <a:pt x="366" y="25"/>
                  </a:cubicBezTo>
                  <a:cubicBezTo>
                    <a:pt x="364" y="26"/>
                    <a:pt x="361" y="26"/>
                    <a:pt x="360" y="26"/>
                  </a:cubicBezTo>
                  <a:cubicBezTo>
                    <a:pt x="358" y="27"/>
                    <a:pt x="358" y="27"/>
                    <a:pt x="358" y="27"/>
                  </a:cubicBezTo>
                  <a:cubicBezTo>
                    <a:pt x="358" y="28"/>
                    <a:pt x="358" y="28"/>
                    <a:pt x="359" y="28"/>
                  </a:cubicBezTo>
                  <a:cubicBezTo>
                    <a:pt x="360" y="28"/>
                    <a:pt x="362" y="26"/>
                    <a:pt x="364" y="27"/>
                  </a:cubicBezTo>
                  <a:cubicBezTo>
                    <a:pt x="365" y="28"/>
                    <a:pt x="366" y="28"/>
                    <a:pt x="366" y="30"/>
                  </a:cubicBezTo>
                  <a:cubicBezTo>
                    <a:pt x="366" y="32"/>
                    <a:pt x="366" y="33"/>
                    <a:pt x="364" y="36"/>
                  </a:cubicBezTo>
                  <a:cubicBezTo>
                    <a:pt x="361" y="38"/>
                    <a:pt x="360" y="41"/>
                    <a:pt x="358" y="44"/>
                  </a:cubicBezTo>
                  <a:cubicBezTo>
                    <a:pt x="355" y="47"/>
                    <a:pt x="351" y="49"/>
                    <a:pt x="350" y="50"/>
                  </a:cubicBezTo>
                  <a:cubicBezTo>
                    <a:pt x="348" y="52"/>
                    <a:pt x="343" y="54"/>
                    <a:pt x="343" y="54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0" y="58"/>
                    <a:pt x="336" y="59"/>
                    <a:pt x="336" y="60"/>
                  </a:cubicBezTo>
                  <a:cubicBezTo>
                    <a:pt x="336" y="60"/>
                    <a:pt x="336" y="61"/>
                    <a:pt x="336" y="61"/>
                  </a:cubicBezTo>
                  <a:cubicBezTo>
                    <a:pt x="337" y="62"/>
                    <a:pt x="339" y="62"/>
                    <a:pt x="340" y="64"/>
                  </a:cubicBezTo>
                  <a:cubicBezTo>
                    <a:pt x="341" y="65"/>
                    <a:pt x="342" y="66"/>
                    <a:pt x="342" y="67"/>
                  </a:cubicBezTo>
                  <a:cubicBezTo>
                    <a:pt x="341" y="68"/>
                    <a:pt x="341" y="71"/>
                    <a:pt x="340" y="72"/>
                  </a:cubicBezTo>
                  <a:cubicBezTo>
                    <a:pt x="339" y="72"/>
                    <a:pt x="339" y="73"/>
                    <a:pt x="338" y="75"/>
                  </a:cubicBezTo>
                  <a:cubicBezTo>
                    <a:pt x="336" y="77"/>
                    <a:pt x="334" y="77"/>
                    <a:pt x="334" y="78"/>
                  </a:cubicBezTo>
                  <a:cubicBezTo>
                    <a:pt x="334" y="79"/>
                    <a:pt x="335" y="81"/>
                    <a:pt x="333" y="82"/>
                  </a:cubicBezTo>
                  <a:cubicBezTo>
                    <a:pt x="332" y="83"/>
                    <a:pt x="329" y="84"/>
                    <a:pt x="327" y="85"/>
                  </a:cubicBezTo>
                  <a:cubicBezTo>
                    <a:pt x="326" y="86"/>
                    <a:pt x="322" y="86"/>
                    <a:pt x="321" y="86"/>
                  </a:cubicBezTo>
                  <a:cubicBezTo>
                    <a:pt x="319" y="86"/>
                    <a:pt x="318" y="85"/>
                    <a:pt x="316" y="85"/>
                  </a:cubicBezTo>
                  <a:cubicBezTo>
                    <a:pt x="314" y="84"/>
                    <a:pt x="312" y="85"/>
                    <a:pt x="310" y="85"/>
                  </a:cubicBezTo>
                  <a:cubicBezTo>
                    <a:pt x="309" y="86"/>
                    <a:pt x="303" y="89"/>
                    <a:pt x="302" y="88"/>
                  </a:cubicBezTo>
                  <a:cubicBezTo>
                    <a:pt x="301" y="87"/>
                    <a:pt x="299" y="86"/>
                    <a:pt x="296" y="87"/>
                  </a:cubicBezTo>
                  <a:cubicBezTo>
                    <a:pt x="293" y="88"/>
                    <a:pt x="293" y="87"/>
                    <a:pt x="291" y="86"/>
                  </a:cubicBezTo>
                  <a:cubicBezTo>
                    <a:pt x="290" y="85"/>
                    <a:pt x="285" y="82"/>
                    <a:pt x="284" y="82"/>
                  </a:cubicBezTo>
                  <a:cubicBezTo>
                    <a:pt x="282" y="82"/>
                    <a:pt x="280" y="84"/>
                    <a:pt x="279" y="84"/>
                  </a:cubicBezTo>
                  <a:cubicBezTo>
                    <a:pt x="278" y="84"/>
                    <a:pt x="277" y="84"/>
                    <a:pt x="278" y="83"/>
                  </a:cubicBezTo>
                  <a:cubicBezTo>
                    <a:pt x="280" y="82"/>
                    <a:pt x="281" y="80"/>
                    <a:pt x="280" y="79"/>
                  </a:cubicBezTo>
                  <a:cubicBezTo>
                    <a:pt x="279" y="78"/>
                    <a:pt x="276" y="78"/>
                    <a:pt x="275" y="78"/>
                  </a:cubicBezTo>
                  <a:cubicBezTo>
                    <a:pt x="273" y="79"/>
                    <a:pt x="270" y="80"/>
                    <a:pt x="268" y="79"/>
                  </a:cubicBezTo>
                  <a:cubicBezTo>
                    <a:pt x="265" y="79"/>
                    <a:pt x="263" y="79"/>
                    <a:pt x="265" y="78"/>
                  </a:cubicBezTo>
                  <a:cubicBezTo>
                    <a:pt x="266" y="78"/>
                    <a:pt x="268" y="78"/>
                    <a:pt x="269" y="77"/>
                  </a:cubicBezTo>
                  <a:cubicBezTo>
                    <a:pt x="270" y="77"/>
                    <a:pt x="271" y="76"/>
                    <a:pt x="271" y="75"/>
                  </a:cubicBezTo>
                  <a:cubicBezTo>
                    <a:pt x="272" y="72"/>
                    <a:pt x="271" y="72"/>
                    <a:pt x="269" y="73"/>
                  </a:cubicBezTo>
                  <a:cubicBezTo>
                    <a:pt x="267" y="74"/>
                    <a:pt x="266" y="72"/>
                    <a:pt x="265" y="71"/>
                  </a:cubicBezTo>
                  <a:cubicBezTo>
                    <a:pt x="265" y="70"/>
                    <a:pt x="264" y="68"/>
                    <a:pt x="265" y="67"/>
                  </a:cubicBezTo>
                  <a:cubicBezTo>
                    <a:pt x="266" y="66"/>
                    <a:pt x="271" y="63"/>
                    <a:pt x="270" y="61"/>
                  </a:cubicBezTo>
                  <a:cubicBezTo>
                    <a:pt x="270" y="60"/>
                    <a:pt x="268" y="56"/>
                    <a:pt x="269" y="54"/>
                  </a:cubicBezTo>
                  <a:cubicBezTo>
                    <a:pt x="269" y="52"/>
                    <a:pt x="270" y="48"/>
                    <a:pt x="269" y="47"/>
                  </a:cubicBezTo>
                  <a:cubicBezTo>
                    <a:pt x="268" y="46"/>
                    <a:pt x="268" y="45"/>
                    <a:pt x="269" y="44"/>
                  </a:cubicBezTo>
                  <a:cubicBezTo>
                    <a:pt x="271" y="43"/>
                    <a:pt x="271" y="42"/>
                    <a:pt x="271" y="41"/>
                  </a:cubicBezTo>
                  <a:cubicBezTo>
                    <a:pt x="271" y="39"/>
                    <a:pt x="271" y="38"/>
                    <a:pt x="272" y="38"/>
                  </a:cubicBezTo>
                  <a:cubicBezTo>
                    <a:pt x="273" y="37"/>
                    <a:pt x="279" y="36"/>
                    <a:pt x="281" y="36"/>
                  </a:cubicBezTo>
                  <a:cubicBezTo>
                    <a:pt x="283" y="36"/>
                    <a:pt x="287" y="35"/>
                    <a:pt x="287" y="35"/>
                  </a:cubicBezTo>
                  <a:cubicBezTo>
                    <a:pt x="287" y="34"/>
                    <a:pt x="285" y="31"/>
                    <a:pt x="284" y="29"/>
                  </a:cubicBezTo>
                  <a:cubicBezTo>
                    <a:pt x="283" y="28"/>
                    <a:pt x="283" y="28"/>
                    <a:pt x="281" y="28"/>
                  </a:cubicBezTo>
                  <a:cubicBezTo>
                    <a:pt x="279" y="28"/>
                    <a:pt x="278" y="29"/>
                    <a:pt x="277" y="25"/>
                  </a:cubicBezTo>
                  <a:cubicBezTo>
                    <a:pt x="277" y="22"/>
                    <a:pt x="277" y="19"/>
                    <a:pt x="275" y="18"/>
                  </a:cubicBezTo>
                  <a:cubicBezTo>
                    <a:pt x="273" y="17"/>
                    <a:pt x="268" y="14"/>
                    <a:pt x="265" y="9"/>
                  </a:cubicBezTo>
                  <a:cubicBezTo>
                    <a:pt x="263" y="4"/>
                    <a:pt x="262" y="3"/>
                    <a:pt x="258" y="2"/>
                  </a:cubicBezTo>
                  <a:cubicBezTo>
                    <a:pt x="255" y="1"/>
                    <a:pt x="254" y="1"/>
                    <a:pt x="253" y="2"/>
                  </a:cubicBezTo>
                  <a:cubicBezTo>
                    <a:pt x="252" y="3"/>
                    <a:pt x="252" y="5"/>
                    <a:pt x="251" y="4"/>
                  </a:cubicBezTo>
                  <a:cubicBezTo>
                    <a:pt x="251" y="4"/>
                    <a:pt x="251" y="2"/>
                    <a:pt x="250" y="2"/>
                  </a:cubicBezTo>
                  <a:cubicBezTo>
                    <a:pt x="250" y="2"/>
                    <a:pt x="247" y="2"/>
                    <a:pt x="246" y="2"/>
                  </a:cubicBezTo>
                  <a:cubicBezTo>
                    <a:pt x="245" y="3"/>
                    <a:pt x="240" y="4"/>
                    <a:pt x="240" y="5"/>
                  </a:cubicBezTo>
                  <a:cubicBezTo>
                    <a:pt x="240" y="6"/>
                    <a:pt x="240" y="6"/>
                    <a:pt x="240" y="7"/>
                  </a:cubicBezTo>
                  <a:cubicBezTo>
                    <a:pt x="241" y="8"/>
                    <a:pt x="242" y="8"/>
                    <a:pt x="242" y="9"/>
                  </a:cubicBezTo>
                  <a:cubicBezTo>
                    <a:pt x="242" y="10"/>
                    <a:pt x="240" y="12"/>
                    <a:pt x="239" y="14"/>
                  </a:cubicBezTo>
                  <a:cubicBezTo>
                    <a:pt x="238" y="16"/>
                    <a:pt x="237" y="19"/>
                    <a:pt x="236" y="19"/>
                  </a:cubicBezTo>
                  <a:cubicBezTo>
                    <a:pt x="235" y="20"/>
                    <a:pt x="235" y="18"/>
                    <a:pt x="234" y="17"/>
                  </a:cubicBezTo>
                  <a:cubicBezTo>
                    <a:pt x="233" y="16"/>
                    <a:pt x="232" y="17"/>
                    <a:pt x="231" y="16"/>
                  </a:cubicBezTo>
                  <a:cubicBezTo>
                    <a:pt x="230" y="16"/>
                    <a:pt x="230" y="15"/>
                    <a:pt x="230" y="14"/>
                  </a:cubicBezTo>
                  <a:cubicBezTo>
                    <a:pt x="231" y="12"/>
                    <a:pt x="231" y="11"/>
                    <a:pt x="231" y="10"/>
                  </a:cubicBezTo>
                  <a:cubicBezTo>
                    <a:pt x="231" y="8"/>
                    <a:pt x="230" y="8"/>
                    <a:pt x="229" y="8"/>
                  </a:cubicBezTo>
                  <a:cubicBezTo>
                    <a:pt x="228" y="8"/>
                    <a:pt x="228" y="9"/>
                    <a:pt x="227" y="11"/>
                  </a:cubicBezTo>
                  <a:cubicBezTo>
                    <a:pt x="227" y="13"/>
                    <a:pt x="226" y="16"/>
                    <a:pt x="226" y="15"/>
                  </a:cubicBezTo>
                  <a:cubicBezTo>
                    <a:pt x="225" y="14"/>
                    <a:pt x="225" y="10"/>
                    <a:pt x="224" y="9"/>
                  </a:cubicBezTo>
                  <a:cubicBezTo>
                    <a:pt x="224" y="8"/>
                    <a:pt x="223" y="9"/>
                    <a:pt x="222" y="11"/>
                  </a:cubicBezTo>
                  <a:cubicBezTo>
                    <a:pt x="222" y="13"/>
                    <a:pt x="222" y="15"/>
                    <a:pt x="220" y="15"/>
                  </a:cubicBezTo>
                  <a:cubicBezTo>
                    <a:pt x="219" y="15"/>
                    <a:pt x="217" y="15"/>
                    <a:pt x="217" y="15"/>
                  </a:cubicBezTo>
                  <a:cubicBezTo>
                    <a:pt x="217" y="16"/>
                    <a:pt x="217" y="19"/>
                    <a:pt x="216" y="18"/>
                  </a:cubicBezTo>
                  <a:cubicBezTo>
                    <a:pt x="215" y="16"/>
                    <a:pt x="215" y="16"/>
                    <a:pt x="213" y="15"/>
                  </a:cubicBezTo>
                  <a:cubicBezTo>
                    <a:pt x="212" y="14"/>
                    <a:pt x="211" y="12"/>
                    <a:pt x="211" y="13"/>
                  </a:cubicBezTo>
                  <a:cubicBezTo>
                    <a:pt x="210" y="13"/>
                    <a:pt x="208" y="13"/>
                    <a:pt x="209" y="15"/>
                  </a:cubicBezTo>
                  <a:cubicBezTo>
                    <a:pt x="209" y="17"/>
                    <a:pt x="209" y="17"/>
                    <a:pt x="208" y="19"/>
                  </a:cubicBezTo>
                  <a:cubicBezTo>
                    <a:pt x="208" y="20"/>
                    <a:pt x="208" y="20"/>
                    <a:pt x="208" y="22"/>
                  </a:cubicBezTo>
                  <a:cubicBezTo>
                    <a:pt x="209" y="23"/>
                    <a:pt x="210" y="25"/>
                    <a:pt x="208" y="25"/>
                  </a:cubicBezTo>
                  <a:cubicBezTo>
                    <a:pt x="207" y="24"/>
                    <a:pt x="204" y="23"/>
                    <a:pt x="203" y="24"/>
                  </a:cubicBezTo>
                  <a:cubicBezTo>
                    <a:pt x="202" y="26"/>
                    <a:pt x="202" y="26"/>
                    <a:pt x="202" y="27"/>
                  </a:cubicBezTo>
                  <a:cubicBezTo>
                    <a:pt x="203" y="28"/>
                    <a:pt x="203" y="29"/>
                    <a:pt x="202" y="29"/>
                  </a:cubicBezTo>
                  <a:cubicBezTo>
                    <a:pt x="201" y="30"/>
                    <a:pt x="200" y="30"/>
                    <a:pt x="200" y="31"/>
                  </a:cubicBezTo>
                  <a:cubicBezTo>
                    <a:pt x="200" y="33"/>
                    <a:pt x="202" y="35"/>
                    <a:pt x="201" y="36"/>
                  </a:cubicBezTo>
                  <a:cubicBezTo>
                    <a:pt x="200" y="36"/>
                    <a:pt x="199" y="36"/>
                    <a:pt x="199" y="34"/>
                  </a:cubicBezTo>
                  <a:cubicBezTo>
                    <a:pt x="199" y="31"/>
                    <a:pt x="199" y="30"/>
                    <a:pt x="200" y="29"/>
                  </a:cubicBezTo>
                  <a:cubicBezTo>
                    <a:pt x="201" y="27"/>
                    <a:pt x="201" y="27"/>
                    <a:pt x="201" y="25"/>
                  </a:cubicBezTo>
                  <a:cubicBezTo>
                    <a:pt x="200" y="22"/>
                    <a:pt x="200" y="22"/>
                    <a:pt x="199" y="22"/>
                  </a:cubicBezTo>
                  <a:cubicBezTo>
                    <a:pt x="198" y="23"/>
                    <a:pt x="196" y="24"/>
                    <a:pt x="196" y="23"/>
                  </a:cubicBezTo>
                  <a:cubicBezTo>
                    <a:pt x="197" y="22"/>
                    <a:pt x="198" y="21"/>
                    <a:pt x="198" y="20"/>
                  </a:cubicBezTo>
                  <a:cubicBezTo>
                    <a:pt x="199" y="18"/>
                    <a:pt x="199" y="18"/>
                    <a:pt x="199" y="17"/>
                  </a:cubicBezTo>
                  <a:cubicBezTo>
                    <a:pt x="198" y="15"/>
                    <a:pt x="197" y="14"/>
                    <a:pt x="196" y="15"/>
                  </a:cubicBezTo>
                  <a:cubicBezTo>
                    <a:pt x="195" y="15"/>
                    <a:pt x="193" y="16"/>
                    <a:pt x="192" y="15"/>
                  </a:cubicBezTo>
                  <a:cubicBezTo>
                    <a:pt x="192" y="15"/>
                    <a:pt x="192" y="15"/>
                    <a:pt x="192" y="14"/>
                  </a:cubicBezTo>
                  <a:cubicBezTo>
                    <a:pt x="193" y="14"/>
                    <a:pt x="195" y="13"/>
                    <a:pt x="195" y="13"/>
                  </a:cubicBezTo>
                  <a:cubicBezTo>
                    <a:pt x="195" y="12"/>
                    <a:pt x="195" y="11"/>
                    <a:pt x="194" y="11"/>
                  </a:cubicBezTo>
                  <a:cubicBezTo>
                    <a:pt x="193" y="11"/>
                    <a:pt x="191" y="14"/>
                    <a:pt x="190" y="14"/>
                  </a:cubicBezTo>
                  <a:cubicBezTo>
                    <a:pt x="189" y="14"/>
                    <a:pt x="187" y="14"/>
                    <a:pt x="186" y="14"/>
                  </a:cubicBezTo>
                  <a:cubicBezTo>
                    <a:pt x="186" y="13"/>
                    <a:pt x="187" y="13"/>
                    <a:pt x="188" y="12"/>
                  </a:cubicBezTo>
                  <a:cubicBezTo>
                    <a:pt x="189" y="12"/>
                    <a:pt x="191" y="11"/>
                    <a:pt x="190" y="10"/>
                  </a:cubicBezTo>
                  <a:cubicBezTo>
                    <a:pt x="190" y="9"/>
                    <a:pt x="188" y="9"/>
                    <a:pt x="189" y="7"/>
                  </a:cubicBezTo>
                  <a:cubicBezTo>
                    <a:pt x="190" y="6"/>
                    <a:pt x="191" y="5"/>
                    <a:pt x="190" y="5"/>
                  </a:cubicBezTo>
                  <a:cubicBezTo>
                    <a:pt x="189" y="4"/>
                    <a:pt x="188" y="4"/>
                    <a:pt x="187" y="3"/>
                  </a:cubicBezTo>
                  <a:cubicBezTo>
                    <a:pt x="186" y="2"/>
                    <a:pt x="185" y="0"/>
                    <a:pt x="185" y="1"/>
                  </a:cubicBezTo>
                  <a:cubicBezTo>
                    <a:pt x="184" y="1"/>
                    <a:pt x="182" y="4"/>
                    <a:pt x="182" y="5"/>
                  </a:cubicBezTo>
                  <a:cubicBezTo>
                    <a:pt x="181" y="7"/>
                    <a:pt x="182" y="9"/>
                    <a:pt x="181" y="11"/>
                  </a:cubicBezTo>
                  <a:cubicBezTo>
                    <a:pt x="180" y="12"/>
                    <a:pt x="178" y="15"/>
                    <a:pt x="177" y="15"/>
                  </a:cubicBezTo>
                  <a:cubicBezTo>
                    <a:pt x="177" y="15"/>
                    <a:pt x="177" y="15"/>
                    <a:pt x="177" y="15"/>
                  </a:cubicBezTo>
                  <a:cubicBezTo>
                    <a:pt x="176" y="17"/>
                    <a:pt x="175" y="18"/>
                    <a:pt x="169" y="19"/>
                  </a:cubicBezTo>
                  <a:cubicBezTo>
                    <a:pt x="164" y="21"/>
                    <a:pt x="167" y="21"/>
                    <a:pt x="166" y="24"/>
                  </a:cubicBezTo>
                  <a:cubicBezTo>
                    <a:pt x="164" y="26"/>
                    <a:pt x="163" y="31"/>
                    <a:pt x="162" y="37"/>
                  </a:cubicBezTo>
                  <a:cubicBezTo>
                    <a:pt x="160" y="43"/>
                    <a:pt x="157" y="42"/>
                    <a:pt x="155" y="42"/>
                  </a:cubicBezTo>
                  <a:cubicBezTo>
                    <a:pt x="152" y="41"/>
                    <a:pt x="151" y="42"/>
                    <a:pt x="150" y="43"/>
                  </a:cubicBezTo>
                  <a:cubicBezTo>
                    <a:pt x="149" y="44"/>
                    <a:pt x="145" y="44"/>
                    <a:pt x="140" y="44"/>
                  </a:cubicBezTo>
                  <a:cubicBezTo>
                    <a:pt x="135" y="45"/>
                    <a:pt x="134" y="44"/>
                    <a:pt x="132" y="46"/>
                  </a:cubicBezTo>
                  <a:cubicBezTo>
                    <a:pt x="131" y="48"/>
                    <a:pt x="123" y="47"/>
                    <a:pt x="120" y="48"/>
                  </a:cubicBezTo>
                  <a:cubicBezTo>
                    <a:pt x="116" y="49"/>
                    <a:pt x="113" y="55"/>
                    <a:pt x="110" y="58"/>
                  </a:cubicBezTo>
                  <a:cubicBezTo>
                    <a:pt x="107" y="60"/>
                    <a:pt x="106" y="62"/>
                    <a:pt x="105" y="66"/>
                  </a:cubicBezTo>
                  <a:cubicBezTo>
                    <a:pt x="104" y="69"/>
                    <a:pt x="102" y="71"/>
                    <a:pt x="99" y="75"/>
                  </a:cubicBezTo>
                  <a:cubicBezTo>
                    <a:pt x="97" y="79"/>
                    <a:pt x="95" y="81"/>
                    <a:pt x="93" y="84"/>
                  </a:cubicBezTo>
                  <a:cubicBezTo>
                    <a:pt x="92" y="84"/>
                    <a:pt x="92" y="84"/>
                    <a:pt x="92" y="84"/>
                  </a:cubicBezTo>
                  <a:cubicBezTo>
                    <a:pt x="92" y="84"/>
                    <a:pt x="91" y="83"/>
                    <a:pt x="91" y="82"/>
                  </a:cubicBezTo>
                  <a:cubicBezTo>
                    <a:pt x="90" y="81"/>
                    <a:pt x="89" y="81"/>
                    <a:pt x="88" y="81"/>
                  </a:cubicBezTo>
                  <a:cubicBezTo>
                    <a:pt x="87" y="81"/>
                    <a:pt x="88" y="79"/>
                    <a:pt x="88" y="78"/>
                  </a:cubicBezTo>
                  <a:cubicBezTo>
                    <a:pt x="88" y="76"/>
                    <a:pt x="88" y="77"/>
                    <a:pt x="87" y="77"/>
                  </a:cubicBezTo>
                  <a:cubicBezTo>
                    <a:pt x="86" y="76"/>
                    <a:pt x="85" y="76"/>
                    <a:pt x="85" y="76"/>
                  </a:cubicBezTo>
                  <a:cubicBezTo>
                    <a:pt x="84" y="75"/>
                    <a:pt x="84" y="76"/>
                    <a:pt x="84" y="76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2" y="78"/>
                    <a:pt x="82" y="79"/>
                    <a:pt x="82" y="79"/>
                  </a:cubicBezTo>
                  <a:cubicBezTo>
                    <a:pt x="82" y="80"/>
                    <a:pt x="83" y="80"/>
                    <a:pt x="83" y="81"/>
                  </a:cubicBezTo>
                  <a:cubicBezTo>
                    <a:pt x="84" y="84"/>
                    <a:pt x="83" y="84"/>
                    <a:pt x="8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0" y="85"/>
                    <a:pt x="79" y="84"/>
                  </a:cubicBezTo>
                  <a:cubicBezTo>
                    <a:pt x="78" y="84"/>
                    <a:pt x="78" y="86"/>
                    <a:pt x="79" y="87"/>
                  </a:cubicBezTo>
                  <a:cubicBezTo>
                    <a:pt x="79" y="88"/>
                    <a:pt x="80" y="88"/>
                    <a:pt x="79" y="89"/>
                  </a:cubicBezTo>
                  <a:cubicBezTo>
                    <a:pt x="79" y="89"/>
                    <a:pt x="79" y="90"/>
                    <a:pt x="79" y="90"/>
                  </a:cubicBezTo>
                  <a:cubicBezTo>
                    <a:pt x="80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3"/>
                    <a:pt x="82" y="93"/>
                  </a:cubicBezTo>
                  <a:cubicBezTo>
                    <a:pt x="82" y="94"/>
                    <a:pt x="81" y="96"/>
                    <a:pt x="80" y="96"/>
                  </a:cubicBezTo>
                  <a:cubicBezTo>
                    <a:pt x="79" y="96"/>
                    <a:pt x="75" y="96"/>
                    <a:pt x="73" y="96"/>
                  </a:cubicBezTo>
                  <a:cubicBezTo>
                    <a:pt x="70" y="96"/>
                    <a:pt x="69" y="96"/>
                    <a:pt x="67" y="98"/>
                  </a:cubicBezTo>
                  <a:cubicBezTo>
                    <a:pt x="64" y="99"/>
                    <a:pt x="63" y="100"/>
                    <a:pt x="63" y="102"/>
                  </a:cubicBezTo>
                  <a:cubicBezTo>
                    <a:pt x="62" y="103"/>
                    <a:pt x="62" y="105"/>
                    <a:pt x="62" y="107"/>
                  </a:cubicBezTo>
                  <a:cubicBezTo>
                    <a:pt x="62" y="110"/>
                    <a:pt x="62" y="110"/>
                    <a:pt x="61" y="111"/>
                  </a:cubicBezTo>
                  <a:cubicBezTo>
                    <a:pt x="60" y="111"/>
                    <a:pt x="59" y="112"/>
                    <a:pt x="59" y="113"/>
                  </a:cubicBezTo>
                  <a:cubicBezTo>
                    <a:pt x="58" y="114"/>
                    <a:pt x="58" y="117"/>
                    <a:pt x="58" y="119"/>
                  </a:cubicBezTo>
                  <a:cubicBezTo>
                    <a:pt x="58" y="121"/>
                    <a:pt x="57" y="125"/>
                    <a:pt x="56" y="126"/>
                  </a:cubicBezTo>
                  <a:cubicBezTo>
                    <a:pt x="56" y="127"/>
                    <a:pt x="54" y="129"/>
                    <a:pt x="53" y="131"/>
                  </a:cubicBezTo>
                  <a:cubicBezTo>
                    <a:pt x="53" y="132"/>
                    <a:pt x="52" y="137"/>
                    <a:pt x="51" y="139"/>
                  </a:cubicBezTo>
                  <a:cubicBezTo>
                    <a:pt x="51" y="140"/>
                    <a:pt x="48" y="143"/>
                    <a:pt x="47" y="144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5"/>
                    <a:pt x="47" y="146"/>
                    <a:pt x="46" y="147"/>
                  </a:cubicBezTo>
                  <a:cubicBezTo>
                    <a:pt x="46" y="149"/>
                    <a:pt x="43" y="151"/>
                    <a:pt x="42" y="152"/>
                  </a:cubicBezTo>
                  <a:cubicBezTo>
                    <a:pt x="41" y="153"/>
                    <a:pt x="38" y="154"/>
                    <a:pt x="35" y="155"/>
                  </a:cubicBezTo>
                  <a:cubicBezTo>
                    <a:pt x="32" y="156"/>
                    <a:pt x="32" y="157"/>
                    <a:pt x="32" y="158"/>
                  </a:cubicBezTo>
                  <a:cubicBezTo>
                    <a:pt x="31" y="160"/>
                    <a:pt x="30" y="162"/>
                    <a:pt x="29" y="163"/>
                  </a:cubicBezTo>
                  <a:cubicBezTo>
                    <a:pt x="28" y="163"/>
                    <a:pt x="27" y="165"/>
                    <a:pt x="27" y="167"/>
                  </a:cubicBezTo>
                  <a:cubicBezTo>
                    <a:pt x="26" y="168"/>
                    <a:pt x="26" y="169"/>
                    <a:pt x="25" y="170"/>
                  </a:cubicBezTo>
                  <a:cubicBezTo>
                    <a:pt x="24" y="171"/>
                    <a:pt x="24" y="173"/>
                    <a:pt x="24" y="174"/>
                  </a:cubicBezTo>
                  <a:cubicBezTo>
                    <a:pt x="24" y="175"/>
                    <a:pt x="23" y="177"/>
                    <a:pt x="22" y="178"/>
                  </a:cubicBezTo>
                  <a:cubicBezTo>
                    <a:pt x="21" y="179"/>
                    <a:pt x="21" y="181"/>
                    <a:pt x="21" y="182"/>
                  </a:cubicBezTo>
                  <a:cubicBezTo>
                    <a:pt x="21" y="182"/>
                    <a:pt x="22" y="183"/>
                    <a:pt x="23" y="185"/>
                  </a:cubicBezTo>
                  <a:cubicBezTo>
                    <a:pt x="24" y="186"/>
                    <a:pt x="23" y="187"/>
                    <a:pt x="23" y="188"/>
                  </a:cubicBezTo>
                  <a:cubicBezTo>
                    <a:pt x="23" y="189"/>
                    <a:pt x="23" y="189"/>
                    <a:pt x="23" y="189"/>
                  </a:cubicBezTo>
                  <a:cubicBezTo>
                    <a:pt x="23" y="189"/>
                    <a:pt x="25" y="189"/>
                    <a:pt x="26" y="190"/>
                  </a:cubicBezTo>
                  <a:cubicBezTo>
                    <a:pt x="27" y="191"/>
                    <a:pt x="26" y="193"/>
                    <a:pt x="27" y="193"/>
                  </a:cubicBezTo>
                  <a:cubicBezTo>
                    <a:pt x="30" y="195"/>
                    <a:pt x="25" y="199"/>
                    <a:pt x="31" y="195"/>
                  </a:cubicBezTo>
                  <a:cubicBezTo>
                    <a:pt x="33" y="195"/>
                    <a:pt x="32" y="197"/>
                    <a:pt x="33" y="198"/>
                  </a:cubicBezTo>
                  <a:cubicBezTo>
                    <a:pt x="33" y="199"/>
                    <a:pt x="34" y="199"/>
                    <a:pt x="35" y="200"/>
                  </a:cubicBezTo>
                  <a:cubicBezTo>
                    <a:pt x="36" y="200"/>
                    <a:pt x="36" y="200"/>
                    <a:pt x="37" y="201"/>
                  </a:cubicBezTo>
                  <a:cubicBezTo>
                    <a:pt x="37" y="202"/>
                    <a:pt x="37" y="207"/>
                    <a:pt x="38" y="209"/>
                  </a:cubicBezTo>
                  <a:cubicBezTo>
                    <a:pt x="39" y="210"/>
                    <a:pt x="39" y="210"/>
                    <a:pt x="39" y="210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25" name="任意多边形 21">
              <a:extLst>
                <a:ext uri="{FF2B5EF4-FFF2-40B4-BE49-F238E27FC236}">
                  <a16:creationId xmlns:a16="http://schemas.microsoft.com/office/drawing/2014/main" id="{4F5AB07E-711D-DB6F-E64A-9CB8D54AE598}"/>
                </a:ext>
              </a:extLst>
            </p:cNvPr>
            <p:cNvSpPr/>
            <p:nvPr/>
          </p:nvSpPr>
          <p:spPr bwMode="auto">
            <a:xfrm>
              <a:off x="8215313" y="3503613"/>
              <a:ext cx="3175" cy="317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0 h 2"/>
                <a:gd name="T4" fmla="*/ 2 w 2"/>
                <a:gd name="T5" fmla="*/ 1 h 2"/>
                <a:gd name="T6" fmla="*/ 1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26" name="任意多边形 22">
              <a:extLst>
                <a:ext uri="{FF2B5EF4-FFF2-40B4-BE49-F238E27FC236}">
                  <a16:creationId xmlns:a16="http://schemas.microsoft.com/office/drawing/2014/main" id="{9F238468-C957-3592-16B3-FCA9D4D03EB7}"/>
                </a:ext>
              </a:extLst>
            </p:cNvPr>
            <p:cNvSpPr/>
            <p:nvPr/>
          </p:nvSpPr>
          <p:spPr bwMode="auto">
            <a:xfrm>
              <a:off x="6956425" y="2433638"/>
              <a:ext cx="693738" cy="646113"/>
            </a:xfrm>
            <a:custGeom>
              <a:avLst/>
              <a:gdLst>
                <a:gd name="T0" fmla="*/ 440 w 471"/>
                <a:gd name="T1" fmla="*/ 163 h 439"/>
                <a:gd name="T2" fmla="*/ 461 w 471"/>
                <a:gd name="T3" fmla="*/ 175 h 439"/>
                <a:gd name="T4" fmla="*/ 459 w 471"/>
                <a:gd name="T5" fmla="*/ 205 h 439"/>
                <a:gd name="T6" fmla="*/ 438 w 471"/>
                <a:gd name="T7" fmla="*/ 221 h 439"/>
                <a:gd name="T8" fmla="*/ 421 w 471"/>
                <a:gd name="T9" fmla="*/ 203 h 439"/>
                <a:gd name="T10" fmla="*/ 398 w 471"/>
                <a:gd name="T11" fmla="*/ 193 h 439"/>
                <a:gd name="T12" fmla="*/ 395 w 471"/>
                <a:gd name="T13" fmla="*/ 216 h 439"/>
                <a:gd name="T14" fmla="*/ 386 w 471"/>
                <a:gd name="T15" fmla="*/ 240 h 439"/>
                <a:gd name="T16" fmla="*/ 380 w 471"/>
                <a:gd name="T17" fmla="*/ 265 h 439"/>
                <a:gd name="T18" fmla="*/ 355 w 471"/>
                <a:gd name="T19" fmla="*/ 285 h 439"/>
                <a:gd name="T20" fmla="*/ 353 w 471"/>
                <a:gd name="T21" fmla="*/ 301 h 439"/>
                <a:gd name="T22" fmla="*/ 373 w 471"/>
                <a:gd name="T23" fmla="*/ 320 h 439"/>
                <a:gd name="T24" fmla="*/ 391 w 471"/>
                <a:gd name="T25" fmla="*/ 331 h 439"/>
                <a:gd name="T26" fmla="*/ 415 w 471"/>
                <a:gd name="T27" fmla="*/ 336 h 439"/>
                <a:gd name="T28" fmla="*/ 429 w 471"/>
                <a:gd name="T29" fmla="*/ 342 h 439"/>
                <a:gd name="T30" fmla="*/ 435 w 471"/>
                <a:gd name="T31" fmla="*/ 393 h 439"/>
                <a:gd name="T32" fmla="*/ 411 w 471"/>
                <a:gd name="T33" fmla="*/ 407 h 439"/>
                <a:gd name="T34" fmla="*/ 392 w 471"/>
                <a:gd name="T35" fmla="*/ 437 h 439"/>
                <a:gd name="T36" fmla="*/ 377 w 471"/>
                <a:gd name="T37" fmla="*/ 426 h 439"/>
                <a:gd name="T38" fmla="*/ 353 w 471"/>
                <a:gd name="T39" fmla="*/ 433 h 439"/>
                <a:gd name="T40" fmla="*/ 335 w 471"/>
                <a:gd name="T41" fmla="*/ 417 h 439"/>
                <a:gd name="T42" fmla="*/ 311 w 471"/>
                <a:gd name="T43" fmla="*/ 410 h 439"/>
                <a:gd name="T44" fmla="*/ 287 w 471"/>
                <a:gd name="T45" fmla="*/ 407 h 439"/>
                <a:gd name="T46" fmla="*/ 268 w 471"/>
                <a:gd name="T47" fmla="*/ 387 h 439"/>
                <a:gd name="T48" fmla="*/ 269 w 471"/>
                <a:gd name="T49" fmla="*/ 361 h 439"/>
                <a:gd name="T50" fmla="*/ 248 w 471"/>
                <a:gd name="T51" fmla="*/ 368 h 439"/>
                <a:gd name="T52" fmla="*/ 216 w 471"/>
                <a:gd name="T53" fmla="*/ 362 h 439"/>
                <a:gd name="T54" fmla="*/ 188 w 471"/>
                <a:gd name="T55" fmla="*/ 368 h 439"/>
                <a:gd name="T56" fmla="*/ 153 w 471"/>
                <a:gd name="T57" fmla="*/ 369 h 439"/>
                <a:gd name="T58" fmla="*/ 126 w 471"/>
                <a:gd name="T59" fmla="*/ 359 h 439"/>
                <a:gd name="T60" fmla="*/ 96 w 471"/>
                <a:gd name="T61" fmla="*/ 347 h 439"/>
                <a:gd name="T62" fmla="*/ 77 w 471"/>
                <a:gd name="T63" fmla="*/ 327 h 439"/>
                <a:gd name="T64" fmla="*/ 63 w 471"/>
                <a:gd name="T65" fmla="*/ 304 h 439"/>
                <a:gd name="T66" fmla="*/ 54 w 471"/>
                <a:gd name="T67" fmla="*/ 280 h 439"/>
                <a:gd name="T68" fmla="*/ 27 w 471"/>
                <a:gd name="T69" fmla="*/ 244 h 439"/>
                <a:gd name="T70" fmla="*/ 19 w 471"/>
                <a:gd name="T71" fmla="*/ 222 h 439"/>
                <a:gd name="T72" fmla="*/ 11 w 471"/>
                <a:gd name="T73" fmla="*/ 202 h 439"/>
                <a:gd name="T74" fmla="*/ 1 w 471"/>
                <a:gd name="T75" fmla="*/ 178 h 439"/>
                <a:gd name="T76" fmla="*/ 72 w 471"/>
                <a:gd name="T77" fmla="*/ 153 h 439"/>
                <a:gd name="T78" fmla="*/ 110 w 471"/>
                <a:gd name="T79" fmla="*/ 128 h 439"/>
                <a:gd name="T80" fmla="*/ 124 w 471"/>
                <a:gd name="T81" fmla="*/ 109 h 439"/>
                <a:gd name="T82" fmla="*/ 155 w 471"/>
                <a:gd name="T83" fmla="*/ 111 h 439"/>
                <a:gd name="T84" fmla="*/ 170 w 471"/>
                <a:gd name="T85" fmla="*/ 111 h 439"/>
                <a:gd name="T86" fmla="*/ 190 w 471"/>
                <a:gd name="T87" fmla="*/ 96 h 439"/>
                <a:gd name="T88" fmla="*/ 210 w 471"/>
                <a:gd name="T89" fmla="*/ 86 h 439"/>
                <a:gd name="T90" fmla="*/ 224 w 471"/>
                <a:gd name="T91" fmla="*/ 74 h 439"/>
                <a:gd name="T92" fmla="*/ 230 w 471"/>
                <a:gd name="T93" fmla="*/ 56 h 439"/>
                <a:gd name="T94" fmla="*/ 233 w 471"/>
                <a:gd name="T95" fmla="*/ 26 h 439"/>
                <a:gd name="T96" fmla="*/ 233 w 471"/>
                <a:gd name="T97" fmla="*/ 8 h 439"/>
                <a:gd name="T98" fmla="*/ 255 w 471"/>
                <a:gd name="T99" fmla="*/ 0 h 439"/>
                <a:gd name="T100" fmla="*/ 285 w 471"/>
                <a:gd name="T101" fmla="*/ 9 h 439"/>
                <a:gd name="T102" fmla="*/ 323 w 471"/>
                <a:gd name="T103" fmla="*/ 20 h 439"/>
                <a:gd name="T104" fmla="*/ 346 w 471"/>
                <a:gd name="T105" fmla="*/ 6 h 439"/>
                <a:gd name="T106" fmla="*/ 361 w 471"/>
                <a:gd name="T107" fmla="*/ 20 h 439"/>
                <a:gd name="T108" fmla="*/ 403 w 471"/>
                <a:gd name="T109" fmla="*/ 10 h 439"/>
                <a:gd name="T110" fmla="*/ 395 w 471"/>
                <a:gd name="T111" fmla="*/ 29 h 439"/>
                <a:gd name="T112" fmla="*/ 362 w 471"/>
                <a:gd name="T113" fmla="*/ 54 h 439"/>
                <a:gd name="T114" fmla="*/ 336 w 471"/>
                <a:gd name="T115" fmla="*/ 88 h 439"/>
                <a:gd name="T116" fmla="*/ 330 w 471"/>
                <a:gd name="T117" fmla="*/ 116 h 439"/>
                <a:gd name="T118" fmla="*/ 354 w 471"/>
                <a:gd name="T119" fmla="*/ 117 h 439"/>
                <a:gd name="T120" fmla="*/ 371 w 471"/>
                <a:gd name="T121" fmla="*/ 128 h 439"/>
                <a:gd name="T122" fmla="*/ 410 w 471"/>
                <a:gd name="T123" fmla="*/ 14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" h="439">
                  <a:moveTo>
                    <a:pt x="430" y="143"/>
                  </a:moveTo>
                  <a:cubicBezTo>
                    <a:pt x="430" y="143"/>
                    <a:pt x="430" y="143"/>
                    <a:pt x="430" y="143"/>
                  </a:cubicBezTo>
                  <a:cubicBezTo>
                    <a:pt x="430" y="143"/>
                    <a:pt x="431" y="144"/>
                    <a:pt x="431" y="145"/>
                  </a:cubicBezTo>
                  <a:cubicBezTo>
                    <a:pt x="431" y="146"/>
                    <a:pt x="430" y="147"/>
                    <a:pt x="431" y="148"/>
                  </a:cubicBezTo>
                  <a:cubicBezTo>
                    <a:pt x="432" y="149"/>
                    <a:pt x="431" y="149"/>
                    <a:pt x="431" y="150"/>
                  </a:cubicBezTo>
                  <a:cubicBezTo>
                    <a:pt x="431" y="150"/>
                    <a:pt x="429" y="152"/>
                    <a:pt x="429" y="153"/>
                  </a:cubicBezTo>
                  <a:cubicBezTo>
                    <a:pt x="429" y="154"/>
                    <a:pt x="429" y="154"/>
                    <a:pt x="430" y="155"/>
                  </a:cubicBezTo>
                  <a:cubicBezTo>
                    <a:pt x="430" y="156"/>
                    <a:pt x="432" y="157"/>
                    <a:pt x="433" y="158"/>
                  </a:cubicBezTo>
                  <a:cubicBezTo>
                    <a:pt x="434" y="159"/>
                    <a:pt x="433" y="159"/>
                    <a:pt x="433" y="160"/>
                  </a:cubicBezTo>
                  <a:cubicBezTo>
                    <a:pt x="433" y="161"/>
                    <a:pt x="435" y="161"/>
                    <a:pt x="436" y="161"/>
                  </a:cubicBezTo>
                  <a:cubicBezTo>
                    <a:pt x="437" y="161"/>
                    <a:pt x="438" y="161"/>
                    <a:pt x="439" y="162"/>
                  </a:cubicBezTo>
                  <a:cubicBezTo>
                    <a:pt x="440" y="162"/>
                    <a:pt x="440" y="162"/>
                    <a:pt x="440" y="163"/>
                  </a:cubicBezTo>
                  <a:cubicBezTo>
                    <a:pt x="441" y="164"/>
                    <a:pt x="442" y="164"/>
                    <a:pt x="444" y="164"/>
                  </a:cubicBezTo>
                  <a:cubicBezTo>
                    <a:pt x="445" y="165"/>
                    <a:pt x="444" y="165"/>
                    <a:pt x="446" y="166"/>
                  </a:cubicBezTo>
                  <a:cubicBezTo>
                    <a:pt x="447" y="167"/>
                    <a:pt x="445" y="168"/>
                    <a:pt x="446" y="169"/>
                  </a:cubicBezTo>
                  <a:cubicBezTo>
                    <a:pt x="446" y="170"/>
                    <a:pt x="449" y="169"/>
                    <a:pt x="449" y="169"/>
                  </a:cubicBezTo>
                  <a:cubicBezTo>
                    <a:pt x="450" y="169"/>
                    <a:pt x="450" y="168"/>
                    <a:pt x="451" y="167"/>
                  </a:cubicBezTo>
                  <a:cubicBezTo>
                    <a:pt x="452" y="166"/>
                    <a:pt x="452" y="168"/>
                    <a:pt x="453" y="168"/>
                  </a:cubicBezTo>
                  <a:cubicBezTo>
                    <a:pt x="455" y="168"/>
                    <a:pt x="454" y="168"/>
                    <a:pt x="455" y="167"/>
                  </a:cubicBezTo>
                  <a:cubicBezTo>
                    <a:pt x="455" y="166"/>
                    <a:pt x="456" y="166"/>
                    <a:pt x="458" y="166"/>
                  </a:cubicBezTo>
                  <a:cubicBezTo>
                    <a:pt x="460" y="166"/>
                    <a:pt x="461" y="166"/>
                    <a:pt x="462" y="167"/>
                  </a:cubicBezTo>
                  <a:cubicBezTo>
                    <a:pt x="462" y="168"/>
                    <a:pt x="461" y="169"/>
                    <a:pt x="460" y="170"/>
                  </a:cubicBezTo>
                  <a:cubicBezTo>
                    <a:pt x="459" y="171"/>
                    <a:pt x="459" y="171"/>
                    <a:pt x="460" y="172"/>
                  </a:cubicBezTo>
                  <a:cubicBezTo>
                    <a:pt x="460" y="173"/>
                    <a:pt x="460" y="174"/>
                    <a:pt x="461" y="175"/>
                  </a:cubicBezTo>
                  <a:cubicBezTo>
                    <a:pt x="462" y="176"/>
                    <a:pt x="461" y="177"/>
                    <a:pt x="461" y="177"/>
                  </a:cubicBezTo>
                  <a:cubicBezTo>
                    <a:pt x="460" y="178"/>
                    <a:pt x="460" y="179"/>
                    <a:pt x="460" y="181"/>
                  </a:cubicBezTo>
                  <a:cubicBezTo>
                    <a:pt x="460" y="182"/>
                    <a:pt x="462" y="183"/>
                    <a:pt x="463" y="184"/>
                  </a:cubicBezTo>
                  <a:cubicBezTo>
                    <a:pt x="464" y="185"/>
                    <a:pt x="465" y="187"/>
                    <a:pt x="466" y="188"/>
                  </a:cubicBezTo>
                  <a:cubicBezTo>
                    <a:pt x="467" y="190"/>
                    <a:pt x="467" y="191"/>
                    <a:pt x="469" y="193"/>
                  </a:cubicBezTo>
                  <a:cubicBezTo>
                    <a:pt x="470" y="194"/>
                    <a:pt x="470" y="196"/>
                    <a:pt x="470" y="197"/>
                  </a:cubicBezTo>
                  <a:cubicBezTo>
                    <a:pt x="470" y="199"/>
                    <a:pt x="470" y="199"/>
                    <a:pt x="471" y="200"/>
                  </a:cubicBezTo>
                  <a:cubicBezTo>
                    <a:pt x="471" y="202"/>
                    <a:pt x="469" y="202"/>
                    <a:pt x="468" y="201"/>
                  </a:cubicBezTo>
                  <a:cubicBezTo>
                    <a:pt x="467" y="200"/>
                    <a:pt x="466" y="200"/>
                    <a:pt x="465" y="200"/>
                  </a:cubicBezTo>
                  <a:cubicBezTo>
                    <a:pt x="464" y="200"/>
                    <a:pt x="464" y="201"/>
                    <a:pt x="464" y="202"/>
                  </a:cubicBezTo>
                  <a:cubicBezTo>
                    <a:pt x="464" y="203"/>
                    <a:pt x="462" y="203"/>
                    <a:pt x="462" y="204"/>
                  </a:cubicBezTo>
                  <a:cubicBezTo>
                    <a:pt x="461" y="204"/>
                    <a:pt x="460" y="204"/>
                    <a:pt x="459" y="205"/>
                  </a:cubicBezTo>
                  <a:cubicBezTo>
                    <a:pt x="458" y="205"/>
                    <a:pt x="458" y="206"/>
                    <a:pt x="456" y="207"/>
                  </a:cubicBezTo>
                  <a:cubicBezTo>
                    <a:pt x="454" y="208"/>
                    <a:pt x="456" y="209"/>
                    <a:pt x="456" y="210"/>
                  </a:cubicBezTo>
                  <a:cubicBezTo>
                    <a:pt x="456" y="212"/>
                    <a:pt x="455" y="211"/>
                    <a:pt x="454" y="211"/>
                  </a:cubicBezTo>
                  <a:cubicBezTo>
                    <a:pt x="454" y="210"/>
                    <a:pt x="454" y="211"/>
                    <a:pt x="453" y="212"/>
                  </a:cubicBezTo>
                  <a:cubicBezTo>
                    <a:pt x="452" y="214"/>
                    <a:pt x="450" y="214"/>
                    <a:pt x="449" y="214"/>
                  </a:cubicBezTo>
                  <a:cubicBezTo>
                    <a:pt x="448" y="214"/>
                    <a:pt x="447" y="215"/>
                    <a:pt x="447" y="216"/>
                  </a:cubicBezTo>
                  <a:cubicBezTo>
                    <a:pt x="446" y="217"/>
                    <a:pt x="445" y="216"/>
                    <a:pt x="445" y="217"/>
                  </a:cubicBezTo>
                  <a:cubicBezTo>
                    <a:pt x="444" y="218"/>
                    <a:pt x="444" y="218"/>
                    <a:pt x="444" y="219"/>
                  </a:cubicBezTo>
                  <a:cubicBezTo>
                    <a:pt x="444" y="220"/>
                    <a:pt x="442" y="218"/>
                    <a:pt x="442" y="218"/>
                  </a:cubicBezTo>
                  <a:cubicBezTo>
                    <a:pt x="442" y="217"/>
                    <a:pt x="441" y="218"/>
                    <a:pt x="441" y="219"/>
                  </a:cubicBezTo>
                  <a:cubicBezTo>
                    <a:pt x="441" y="220"/>
                    <a:pt x="441" y="219"/>
                    <a:pt x="440" y="220"/>
                  </a:cubicBezTo>
                  <a:cubicBezTo>
                    <a:pt x="439" y="220"/>
                    <a:pt x="438" y="220"/>
                    <a:pt x="438" y="221"/>
                  </a:cubicBezTo>
                  <a:cubicBezTo>
                    <a:pt x="438" y="222"/>
                    <a:pt x="437" y="222"/>
                    <a:pt x="436" y="221"/>
                  </a:cubicBezTo>
                  <a:cubicBezTo>
                    <a:pt x="435" y="221"/>
                    <a:pt x="434" y="218"/>
                    <a:pt x="434" y="218"/>
                  </a:cubicBezTo>
                  <a:cubicBezTo>
                    <a:pt x="434" y="218"/>
                    <a:pt x="433" y="218"/>
                    <a:pt x="433" y="218"/>
                  </a:cubicBezTo>
                  <a:cubicBezTo>
                    <a:pt x="432" y="217"/>
                    <a:pt x="431" y="217"/>
                    <a:pt x="431" y="216"/>
                  </a:cubicBezTo>
                  <a:cubicBezTo>
                    <a:pt x="430" y="215"/>
                    <a:pt x="429" y="215"/>
                    <a:pt x="428" y="214"/>
                  </a:cubicBezTo>
                  <a:cubicBezTo>
                    <a:pt x="428" y="214"/>
                    <a:pt x="428" y="213"/>
                    <a:pt x="428" y="213"/>
                  </a:cubicBezTo>
                  <a:cubicBezTo>
                    <a:pt x="429" y="212"/>
                    <a:pt x="428" y="212"/>
                    <a:pt x="428" y="211"/>
                  </a:cubicBezTo>
                  <a:cubicBezTo>
                    <a:pt x="428" y="210"/>
                    <a:pt x="427" y="209"/>
                    <a:pt x="427" y="208"/>
                  </a:cubicBezTo>
                  <a:cubicBezTo>
                    <a:pt x="427" y="207"/>
                    <a:pt x="426" y="207"/>
                    <a:pt x="425" y="207"/>
                  </a:cubicBezTo>
                  <a:cubicBezTo>
                    <a:pt x="424" y="207"/>
                    <a:pt x="424" y="207"/>
                    <a:pt x="422" y="207"/>
                  </a:cubicBezTo>
                  <a:cubicBezTo>
                    <a:pt x="421" y="207"/>
                    <a:pt x="421" y="205"/>
                    <a:pt x="421" y="204"/>
                  </a:cubicBezTo>
                  <a:cubicBezTo>
                    <a:pt x="421" y="204"/>
                    <a:pt x="421" y="203"/>
                    <a:pt x="421" y="203"/>
                  </a:cubicBezTo>
                  <a:cubicBezTo>
                    <a:pt x="422" y="202"/>
                    <a:pt x="422" y="200"/>
                    <a:pt x="422" y="200"/>
                  </a:cubicBezTo>
                  <a:cubicBezTo>
                    <a:pt x="422" y="199"/>
                    <a:pt x="420" y="197"/>
                    <a:pt x="419" y="196"/>
                  </a:cubicBezTo>
                  <a:cubicBezTo>
                    <a:pt x="418" y="196"/>
                    <a:pt x="417" y="196"/>
                    <a:pt x="416" y="197"/>
                  </a:cubicBezTo>
                  <a:cubicBezTo>
                    <a:pt x="415" y="197"/>
                    <a:pt x="415" y="197"/>
                    <a:pt x="414" y="196"/>
                  </a:cubicBezTo>
                  <a:cubicBezTo>
                    <a:pt x="414" y="195"/>
                    <a:pt x="414" y="195"/>
                    <a:pt x="413" y="195"/>
                  </a:cubicBezTo>
                  <a:cubicBezTo>
                    <a:pt x="412" y="195"/>
                    <a:pt x="412" y="197"/>
                    <a:pt x="411" y="197"/>
                  </a:cubicBezTo>
                  <a:cubicBezTo>
                    <a:pt x="410" y="197"/>
                    <a:pt x="410" y="197"/>
                    <a:pt x="410" y="196"/>
                  </a:cubicBezTo>
                  <a:cubicBezTo>
                    <a:pt x="410" y="195"/>
                    <a:pt x="408" y="194"/>
                    <a:pt x="408" y="194"/>
                  </a:cubicBezTo>
                  <a:cubicBezTo>
                    <a:pt x="408" y="193"/>
                    <a:pt x="407" y="192"/>
                    <a:pt x="406" y="192"/>
                  </a:cubicBezTo>
                  <a:cubicBezTo>
                    <a:pt x="406" y="192"/>
                    <a:pt x="404" y="193"/>
                    <a:pt x="403" y="193"/>
                  </a:cubicBezTo>
                  <a:cubicBezTo>
                    <a:pt x="403" y="193"/>
                    <a:pt x="402" y="193"/>
                    <a:pt x="401" y="193"/>
                  </a:cubicBezTo>
                  <a:cubicBezTo>
                    <a:pt x="400" y="193"/>
                    <a:pt x="399" y="193"/>
                    <a:pt x="398" y="193"/>
                  </a:cubicBezTo>
                  <a:cubicBezTo>
                    <a:pt x="397" y="194"/>
                    <a:pt x="396" y="194"/>
                    <a:pt x="396" y="194"/>
                  </a:cubicBezTo>
                  <a:cubicBezTo>
                    <a:pt x="395" y="195"/>
                    <a:pt x="394" y="195"/>
                    <a:pt x="393" y="196"/>
                  </a:cubicBezTo>
                  <a:cubicBezTo>
                    <a:pt x="392" y="197"/>
                    <a:pt x="392" y="198"/>
                    <a:pt x="391" y="199"/>
                  </a:cubicBezTo>
                  <a:cubicBezTo>
                    <a:pt x="391" y="200"/>
                    <a:pt x="391" y="201"/>
                    <a:pt x="391" y="202"/>
                  </a:cubicBezTo>
                  <a:cubicBezTo>
                    <a:pt x="391" y="204"/>
                    <a:pt x="390" y="205"/>
                    <a:pt x="390" y="206"/>
                  </a:cubicBezTo>
                  <a:cubicBezTo>
                    <a:pt x="390" y="207"/>
                    <a:pt x="390" y="208"/>
                    <a:pt x="390" y="209"/>
                  </a:cubicBezTo>
                  <a:cubicBezTo>
                    <a:pt x="389" y="210"/>
                    <a:pt x="389" y="210"/>
                    <a:pt x="389" y="211"/>
                  </a:cubicBezTo>
                  <a:cubicBezTo>
                    <a:pt x="389" y="212"/>
                    <a:pt x="390" y="212"/>
                    <a:pt x="391" y="211"/>
                  </a:cubicBezTo>
                  <a:cubicBezTo>
                    <a:pt x="392" y="211"/>
                    <a:pt x="393" y="212"/>
                    <a:pt x="394" y="212"/>
                  </a:cubicBezTo>
                  <a:cubicBezTo>
                    <a:pt x="395" y="212"/>
                    <a:pt x="395" y="211"/>
                    <a:pt x="395" y="211"/>
                  </a:cubicBezTo>
                  <a:cubicBezTo>
                    <a:pt x="396" y="211"/>
                    <a:pt x="396" y="212"/>
                    <a:pt x="396" y="213"/>
                  </a:cubicBezTo>
                  <a:cubicBezTo>
                    <a:pt x="396" y="214"/>
                    <a:pt x="396" y="215"/>
                    <a:pt x="395" y="216"/>
                  </a:cubicBezTo>
                  <a:cubicBezTo>
                    <a:pt x="395" y="217"/>
                    <a:pt x="395" y="219"/>
                    <a:pt x="395" y="219"/>
                  </a:cubicBezTo>
                  <a:cubicBezTo>
                    <a:pt x="395" y="220"/>
                    <a:pt x="393" y="219"/>
                    <a:pt x="392" y="219"/>
                  </a:cubicBezTo>
                  <a:cubicBezTo>
                    <a:pt x="392" y="219"/>
                    <a:pt x="392" y="220"/>
                    <a:pt x="392" y="221"/>
                  </a:cubicBezTo>
                  <a:cubicBezTo>
                    <a:pt x="392" y="221"/>
                    <a:pt x="394" y="223"/>
                    <a:pt x="394" y="224"/>
                  </a:cubicBezTo>
                  <a:cubicBezTo>
                    <a:pt x="395" y="225"/>
                    <a:pt x="395" y="226"/>
                    <a:pt x="395" y="228"/>
                  </a:cubicBezTo>
                  <a:cubicBezTo>
                    <a:pt x="395" y="230"/>
                    <a:pt x="396" y="232"/>
                    <a:pt x="397" y="233"/>
                  </a:cubicBezTo>
                  <a:cubicBezTo>
                    <a:pt x="398" y="235"/>
                    <a:pt x="399" y="237"/>
                    <a:pt x="399" y="237"/>
                  </a:cubicBezTo>
                  <a:cubicBezTo>
                    <a:pt x="399" y="237"/>
                    <a:pt x="397" y="238"/>
                    <a:pt x="395" y="238"/>
                  </a:cubicBezTo>
                  <a:cubicBezTo>
                    <a:pt x="394" y="238"/>
                    <a:pt x="394" y="238"/>
                    <a:pt x="393" y="239"/>
                  </a:cubicBezTo>
                  <a:cubicBezTo>
                    <a:pt x="393" y="240"/>
                    <a:pt x="392" y="240"/>
                    <a:pt x="391" y="240"/>
                  </a:cubicBezTo>
                  <a:cubicBezTo>
                    <a:pt x="389" y="240"/>
                    <a:pt x="389" y="240"/>
                    <a:pt x="388" y="241"/>
                  </a:cubicBezTo>
                  <a:cubicBezTo>
                    <a:pt x="387" y="241"/>
                    <a:pt x="387" y="241"/>
                    <a:pt x="386" y="240"/>
                  </a:cubicBezTo>
                  <a:cubicBezTo>
                    <a:pt x="385" y="240"/>
                    <a:pt x="384" y="241"/>
                    <a:pt x="383" y="242"/>
                  </a:cubicBezTo>
                  <a:cubicBezTo>
                    <a:pt x="382" y="242"/>
                    <a:pt x="382" y="243"/>
                    <a:pt x="382" y="245"/>
                  </a:cubicBezTo>
                  <a:cubicBezTo>
                    <a:pt x="382" y="247"/>
                    <a:pt x="381" y="246"/>
                    <a:pt x="380" y="246"/>
                  </a:cubicBezTo>
                  <a:cubicBezTo>
                    <a:pt x="379" y="245"/>
                    <a:pt x="379" y="246"/>
                    <a:pt x="378" y="246"/>
                  </a:cubicBezTo>
                  <a:cubicBezTo>
                    <a:pt x="377" y="247"/>
                    <a:pt x="379" y="248"/>
                    <a:pt x="378" y="250"/>
                  </a:cubicBezTo>
                  <a:cubicBezTo>
                    <a:pt x="378" y="252"/>
                    <a:pt x="378" y="252"/>
                    <a:pt x="376" y="251"/>
                  </a:cubicBezTo>
                  <a:cubicBezTo>
                    <a:pt x="375" y="251"/>
                    <a:pt x="376" y="254"/>
                    <a:pt x="376" y="255"/>
                  </a:cubicBezTo>
                  <a:cubicBezTo>
                    <a:pt x="377" y="256"/>
                    <a:pt x="376" y="257"/>
                    <a:pt x="376" y="257"/>
                  </a:cubicBezTo>
                  <a:cubicBezTo>
                    <a:pt x="376" y="258"/>
                    <a:pt x="376" y="259"/>
                    <a:pt x="378" y="259"/>
                  </a:cubicBezTo>
                  <a:cubicBezTo>
                    <a:pt x="379" y="258"/>
                    <a:pt x="379" y="260"/>
                    <a:pt x="379" y="261"/>
                  </a:cubicBezTo>
                  <a:cubicBezTo>
                    <a:pt x="379" y="262"/>
                    <a:pt x="381" y="262"/>
                    <a:pt x="381" y="262"/>
                  </a:cubicBezTo>
                  <a:cubicBezTo>
                    <a:pt x="381" y="263"/>
                    <a:pt x="380" y="265"/>
                    <a:pt x="380" y="265"/>
                  </a:cubicBezTo>
                  <a:cubicBezTo>
                    <a:pt x="379" y="265"/>
                    <a:pt x="379" y="266"/>
                    <a:pt x="379" y="267"/>
                  </a:cubicBezTo>
                  <a:cubicBezTo>
                    <a:pt x="379" y="269"/>
                    <a:pt x="379" y="270"/>
                    <a:pt x="379" y="271"/>
                  </a:cubicBezTo>
                  <a:cubicBezTo>
                    <a:pt x="379" y="272"/>
                    <a:pt x="378" y="274"/>
                    <a:pt x="377" y="274"/>
                  </a:cubicBezTo>
                  <a:cubicBezTo>
                    <a:pt x="376" y="275"/>
                    <a:pt x="378" y="278"/>
                    <a:pt x="377" y="279"/>
                  </a:cubicBezTo>
                  <a:cubicBezTo>
                    <a:pt x="377" y="280"/>
                    <a:pt x="375" y="280"/>
                    <a:pt x="374" y="281"/>
                  </a:cubicBezTo>
                  <a:cubicBezTo>
                    <a:pt x="373" y="281"/>
                    <a:pt x="370" y="283"/>
                    <a:pt x="369" y="283"/>
                  </a:cubicBezTo>
                  <a:cubicBezTo>
                    <a:pt x="368" y="283"/>
                    <a:pt x="368" y="284"/>
                    <a:pt x="368" y="285"/>
                  </a:cubicBezTo>
                  <a:cubicBezTo>
                    <a:pt x="368" y="286"/>
                    <a:pt x="367" y="287"/>
                    <a:pt x="366" y="287"/>
                  </a:cubicBezTo>
                  <a:cubicBezTo>
                    <a:pt x="364" y="287"/>
                    <a:pt x="364" y="287"/>
                    <a:pt x="362" y="286"/>
                  </a:cubicBezTo>
                  <a:cubicBezTo>
                    <a:pt x="361" y="286"/>
                    <a:pt x="360" y="287"/>
                    <a:pt x="359" y="286"/>
                  </a:cubicBezTo>
                  <a:cubicBezTo>
                    <a:pt x="358" y="286"/>
                    <a:pt x="358" y="287"/>
                    <a:pt x="357" y="286"/>
                  </a:cubicBezTo>
                  <a:cubicBezTo>
                    <a:pt x="356" y="286"/>
                    <a:pt x="355" y="286"/>
                    <a:pt x="355" y="285"/>
                  </a:cubicBezTo>
                  <a:cubicBezTo>
                    <a:pt x="354" y="285"/>
                    <a:pt x="353" y="283"/>
                    <a:pt x="353" y="283"/>
                  </a:cubicBezTo>
                  <a:cubicBezTo>
                    <a:pt x="353" y="282"/>
                    <a:pt x="352" y="282"/>
                    <a:pt x="351" y="282"/>
                  </a:cubicBezTo>
                  <a:cubicBezTo>
                    <a:pt x="350" y="282"/>
                    <a:pt x="349" y="282"/>
                    <a:pt x="349" y="283"/>
                  </a:cubicBezTo>
                  <a:cubicBezTo>
                    <a:pt x="348" y="284"/>
                    <a:pt x="347" y="284"/>
                    <a:pt x="348" y="284"/>
                  </a:cubicBezTo>
                  <a:cubicBezTo>
                    <a:pt x="348" y="285"/>
                    <a:pt x="348" y="285"/>
                    <a:pt x="348" y="286"/>
                  </a:cubicBezTo>
                  <a:cubicBezTo>
                    <a:pt x="348" y="288"/>
                    <a:pt x="348" y="287"/>
                    <a:pt x="349" y="288"/>
                  </a:cubicBezTo>
                  <a:cubicBezTo>
                    <a:pt x="350" y="289"/>
                    <a:pt x="350" y="291"/>
                    <a:pt x="351" y="293"/>
                  </a:cubicBezTo>
                  <a:cubicBezTo>
                    <a:pt x="351" y="294"/>
                    <a:pt x="350" y="294"/>
                    <a:pt x="349" y="294"/>
                  </a:cubicBezTo>
                  <a:cubicBezTo>
                    <a:pt x="348" y="294"/>
                    <a:pt x="349" y="296"/>
                    <a:pt x="348" y="296"/>
                  </a:cubicBezTo>
                  <a:cubicBezTo>
                    <a:pt x="348" y="296"/>
                    <a:pt x="348" y="296"/>
                    <a:pt x="348" y="297"/>
                  </a:cubicBezTo>
                  <a:cubicBezTo>
                    <a:pt x="348" y="298"/>
                    <a:pt x="349" y="299"/>
                    <a:pt x="350" y="299"/>
                  </a:cubicBezTo>
                  <a:cubicBezTo>
                    <a:pt x="351" y="299"/>
                    <a:pt x="352" y="299"/>
                    <a:pt x="353" y="301"/>
                  </a:cubicBezTo>
                  <a:cubicBezTo>
                    <a:pt x="354" y="302"/>
                    <a:pt x="354" y="301"/>
                    <a:pt x="355" y="300"/>
                  </a:cubicBezTo>
                  <a:cubicBezTo>
                    <a:pt x="356" y="299"/>
                    <a:pt x="357" y="300"/>
                    <a:pt x="359" y="300"/>
                  </a:cubicBezTo>
                  <a:cubicBezTo>
                    <a:pt x="360" y="301"/>
                    <a:pt x="359" y="301"/>
                    <a:pt x="359" y="303"/>
                  </a:cubicBezTo>
                  <a:cubicBezTo>
                    <a:pt x="359" y="304"/>
                    <a:pt x="362" y="303"/>
                    <a:pt x="364" y="303"/>
                  </a:cubicBezTo>
                  <a:cubicBezTo>
                    <a:pt x="366" y="303"/>
                    <a:pt x="365" y="302"/>
                    <a:pt x="367" y="303"/>
                  </a:cubicBezTo>
                  <a:cubicBezTo>
                    <a:pt x="368" y="303"/>
                    <a:pt x="368" y="304"/>
                    <a:pt x="369" y="306"/>
                  </a:cubicBezTo>
                  <a:cubicBezTo>
                    <a:pt x="370" y="307"/>
                    <a:pt x="372" y="306"/>
                    <a:pt x="373" y="306"/>
                  </a:cubicBezTo>
                  <a:cubicBezTo>
                    <a:pt x="373" y="307"/>
                    <a:pt x="372" y="308"/>
                    <a:pt x="372" y="310"/>
                  </a:cubicBezTo>
                  <a:cubicBezTo>
                    <a:pt x="372" y="311"/>
                    <a:pt x="373" y="311"/>
                    <a:pt x="374" y="312"/>
                  </a:cubicBezTo>
                  <a:cubicBezTo>
                    <a:pt x="374" y="312"/>
                    <a:pt x="374" y="313"/>
                    <a:pt x="372" y="313"/>
                  </a:cubicBezTo>
                  <a:cubicBezTo>
                    <a:pt x="371" y="313"/>
                    <a:pt x="372" y="314"/>
                    <a:pt x="373" y="315"/>
                  </a:cubicBezTo>
                  <a:cubicBezTo>
                    <a:pt x="373" y="315"/>
                    <a:pt x="373" y="319"/>
                    <a:pt x="373" y="320"/>
                  </a:cubicBezTo>
                  <a:cubicBezTo>
                    <a:pt x="373" y="321"/>
                    <a:pt x="373" y="322"/>
                    <a:pt x="374" y="322"/>
                  </a:cubicBezTo>
                  <a:cubicBezTo>
                    <a:pt x="375" y="322"/>
                    <a:pt x="375" y="322"/>
                    <a:pt x="375" y="323"/>
                  </a:cubicBezTo>
                  <a:cubicBezTo>
                    <a:pt x="375" y="324"/>
                    <a:pt x="375" y="324"/>
                    <a:pt x="374" y="325"/>
                  </a:cubicBezTo>
                  <a:cubicBezTo>
                    <a:pt x="373" y="326"/>
                    <a:pt x="375" y="328"/>
                    <a:pt x="375" y="329"/>
                  </a:cubicBezTo>
                  <a:cubicBezTo>
                    <a:pt x="375" y="330"/>
                    <a:pt x="376" y="330"/>
                    <a:pt x="378" y="330"/>
                  </a:cubicBezTo>
                  <a:cubicBezTo>
                    <a:pt x="380" y="329"/>
                    <a:pt x="380" y="330"/>
                    <a:pt x="381" y="330"/>
                  </a:cubicBezTo>
                  <a:cubicBezTo>
                    <a:pt x="381" y="329"/>
                    <a:pt x="381" y="329"/>
                    <a:pt x="382" y="329"/>
                  </a:cubicBezTo>
                  <a:cubicBezTo>
                    <a:pt x="384" y="330"/>
                    <a:pt x="383" y="330"/>
                    <a:pt x="383" y="331"/>
                  </a:cubicBezTo>
                  <a:cubicBezTo>
                    <a:pt x="383" y="332"/>
                    <a:pt x="383" y="333"/>
                    <a:pt x="384" y="333"/>
                  </a:cubicBezTo>
                  <a:cubicBezTo>
                    <a:pt x="385" y="332"/>
                    <a:pt x="385" y="332"/>
                    <a:pt x="386" y="331"/>
                  </a:cubicBezTo>
                  <a:cubicBezTo>
                    <a:pt x="387" y="331"/>
                    <a:pt x="388" y="331"/>
                    <a:pt x="390" y="330"/>
                  </a:cubicBezTo>
                  <a:cubicBezTo>
                    <a:pt x="392" y="330"/>
                    <a:pt x="391" y="330"/>
                    <a:pt x="391" y="331"/>
                  </a:cubicBezTo>
                  <a:cubicBezTo>
                    <a:pt x="391" y="332"/>
                    <a:pt x="392" y="332"/>
                    <a:pt x="393" y="332"/>
                  </a:cubicBezTo>
                  <a:cubicBezTo>
                    <a:pt x="394" y="332"/>
                    <a:pt x="394" y="333"/>
                    <a:pt x="395" y="334"/>
                  </a:cubicBezTo>
                  <a:cubicBezTo>
                    <a:pt x="396" y="335"/>
                    <a:pt x="396" y="334"/>
                    <a:pt x="397" y="335"/>
                  </a:cubicBezTo>
                  <a:cubicBezTo>
                    <a:pt x="398" y="336"/>
                    <a:pt x="398" y="337"/>
                    <a:pt x="399" y="338"/>
                  </a:cubicBezTo>
                  <a:cubicBezTo>
                    <a:pt x="399" y="340"/>
                    <a:pt x="400" y="341"/>
                    <a:pt x="402" y="341"/>
                  </a:cubicBezTo>
                  <a:cubicBezTo>
                    <a:pt x="403" y="342"/>
                    <a:pt x="404" y="343"/>
                    <a:pt x="404" y="343"/>
                  </a:cubicBezTo>
                  <a:cubicBezTo>
                    <a:pt x="404" y="343"/>
                    <a:pt x="404" y="343"/>
                    <a:pt x="404" y="343"/>
                  </a:cubicBezTo>
                  <a:cubicBezTo>
                    <a:pt x="405" y="342"/>
                    <a:pt x="406" y="342"/>
                    <a:pt x="406" y="342"/>
                  </a:cubicBezTo>
                  <a:cubicBezTo>
                    <a:pt x="408" y="342"/>
                    <a:pt x="408" y="343"/>
                    <a:pt x="410" y="343"/>
                  </a:cubicBezTo>
                  <a:cubicBezTo>
                    <a:pt x="411" y="343"/>
                    <a:pt x="412" y="342"/>
                    <a:pt x="412" y="340"/>
                  </a:cubicBezTo>
                  <a:cubicBezTo>
                    <a:pt x="412" y="337"/>
                    <a:pt x="412" y="336"/>
                    <a:pt x="413" y="335"/>
                  </a:cubicBezTo>
                  <a:cubicBezTo>
                    <a:pt x="414" y="335"/>
                    <a:pt x="414" y="335"/>
                    <a:pt x="415" y="336"/>
                  </a:cubicBezTo>
                  <a:cubicBezTo>
                    <a:pt x="416" y="336"/>
                    <a:pt x="417" y="336"/>
                    <a:pt x="418" y="335"/>
                  </a:cubicBezTo>
                  <a:cubicBezTo>
                    <a:pt x="419" y="334"/>
                    <a:pt x="419" y="334"/>
                    <a:pt x="420" y="334"/>
                  </a:cubicBezTo>
                  <a:cubicBezTo>
                    <a:pt x="421" y="334"/>
                    <a:pt x="422" y="334"/>
                    <a:pt x="423" y="333"/>
                  </a:cubicBezTo>
                  <a:cubicBezTo>
                    <a:pt x="423" y="331"/>
                    <a:pt x="425" y="329"/>
                    <a:pt x="426" y="328"/>
                  </a:cubicBezTo>
                  <a:cubicBezTo>
                    <a:pt x="426" y="327"/>
                    <a:pt x="427" y="325"/>
                    <a:pt x="428" y="326"/>
                  </a:cubicBezTo>
                  <a:cubicBezTo>
                    <a:pt x="428" y="326"/>
                    <a:pt x="428" y="327"/>
                    <a:pt x="428" y="328"/>
                  </a:cubicBezTo>
                  <a:cubicBezTo>
                    <a:pt x="427" y="329"/>
                    <a:pt x="427" y="331"/>
                    <a:pt x="426" y="332"/>
                  </a:cubicBezTo>
                  <a:cubicBezTo>
                    <a:pt x="426" y="332"/>
                    <a:pt x="426" y="332"/>
                    <a:pt x="426" y="332"/>
                  </a:cubicBezTo>
                  <a:cubicBezTo>
                    <a:pt x="426" y="332"/>
                    <a:pt x="427" y="333"/>
                    <a:pt x="427" y="334"/>
                  </a:cubicBezTo>
                  <a:cubicBezTo>
                    <a:pt x="427" y="335"/>
                    <a:pt x="427" y="335"/>
                    <a:pt x="427" y="336"/>
                  </a:cubicBezTo>
                  <a:cubicBezTo>
                    <a:pt x="426" y="337"/>
                    <a:pt x="427" y="337"/>
                    <a:pt x="428" y="338"/>
                  </a:cubicBezTo>
                  <a:cubicBezTo>
                    <a:pt x="429" y="338"/>
                    <a:pt x="429" y="341"/>
                    <a:pt x="429" y="342"/>
                  </a:cubicBezTo>
                  <a:cubicBezTo>
                    <a:pt x="429" y="344"/>
                    <a:pt x="429" y="345"/>
                    <a:pt x="430" y="347"/>
                  </a:cubicBezTo>
                  <a:cubicBezTo>
                    <a:pt x="431" y="350"/>
                    <a:pt x="431" y="351"/>
                    <a:pt x="432" y="352"/>
                  </a:cubicBezTo>
                  <a:cubicBezTo>
                    <a:pt x="432" y="354"/>
                    <a:pt x="432" y="353"/>
                    <a:pt x="432" y="354"/>
                  </a:cubicBezTo>
                  <a:cubicBezTo>
                    <a:pt x="432" y="355"/>
                    <a:pt x="433" y="359"/>
                    <a:pt x="433" y="361"/>
                  </a:cubicBezTo>
                  <a:cubicBezTo>
                    <a:pt x="434" y="362"/>
                    <a:pt x="435" y="362"/>
                    <a:pt x="435" y="363"/>
                  </a:cubicBezTo>
                  <a:cubicBezTo>
                    <a:pt x="435" y="365"/>
                    <a:pt x="434" y="368"/>
                    <a:pt x="435" y="369"/>
                  </a:cubicBezTo>
                  <a:cubicBezTo>
                    <a:pt x="435" y="370"/>
                    <a:pt x="435" y="372"/>
                    <a:pt x="435" y="373"/>
                  </a:cubicBezTo>
                  <a:cubicBezTo>
                    <a:pt x="434" y="374"/>
                    <a:pt x="435" y="376"/>
                    <a:pt x="435" y="377"/>
                  </a:cubicBezTo>
                  <a:cubicBezTo>
                    <a:pt x="435" y="378"/>
                    <a:pt x="435" y="379"/>
                    <a:pt x="435" y="381"/>
                  </a:cubicBezTo>
                  <a:cubicBezTo>
                    <a:pt x="434" y="382"/>
                    <a:pt x="435" y="384"/>
                    <a:pt x="435" y="385"/>
                  </a:cubicBezTo>
                  <a:cubicBezTo>
                    <a:pt x="435" y="386"/>
                    <a:pt x="435" y="387"/>
                    <a:pt x="434" y="388"/>
                  </a:cubicBezTo>
                  <a:cubicBezTo>
                    <a:pt x="434" y="389"/>
                    <a:pt x="434" y="392"/>
                    <a:pt x="435" y="393"/>
                  </a:cubicBezTo>
                  <a:cubicBezTo>
                    <a:pt x="435" y="394"/>
                    <a:pt x="435" y="394"/>
                    <a:pt x="436" y="394"/>
                  </a:cubicBezTo>
                  <a:cubicBezTo>
                    <a:pt x="436" y="395"/>
                    <a:pt x="435" y="397"/>
                    <a:pt x="434" y="397"/>
                  </a:cubicBezTo>
                  <a:cubicBezTo>
                    <a:pt x="433" y="398"/>
                    <a:pt x="433" y="398"/>
                    <a:pt x="432" y="398"/>
                  </a:cubicBezTo>
                  <a:cubicBezTo>
                    <a:pt x="431" y="398"/>
                    <a:pt x="430" y="399"/>
                    <a:pt x="429" y="400"/>
                  </a:cubicBezTo>
                  <a:cubicBezTo>
                    <a:pt x="429" y="400"/>
                    <a:pt x="428" y="399"/>
                    <a:pt x="427" y="399"/>
                  </a:cubicBezTo>
                  <a:cubicBezTo>
                    <a:pt x="426" y="399"/>
                    <a:pt x="425" y="398"/>
                    <a:pt x="424" y="399"/>
                  </a:cubicBezTo>
                  <a:cubicBezTo>
                    <a:pt x="422" y="399"/>
                    <a:pt x="423" y="400"/>
                    <a:pt x="423" y="400"/>
                  </a:cubicBezTo>
                  <a:cubicBezTo>
                    <a:pt x="423" y="401"/>
                    <a:pt x="421" y="401"/>
                    <a:pt x="420" y="401"/>
                  </a:cubicBezTo>
                  <a:cubicBezTo>
                    <a:pt x="420" y="400"/>
                    <a:pt x="418" y="400"/>
                    <a:pt x="418" y="400"/>
                  </a:cubicBezTo>
                  <a:cubicBezTo>
                    <a:pt x="418" y="401"/>
                    <a:pt x="415" y="402"/>
                    <a:pt x="415" y="403"/>
                  </a:cubicBezTo>
                  <a:cubicBezTo>
                    <a:pt x="415" y="403"/>
                    <a:pt x="413" y="404"/>
                    <a:pt x="412" y="405"/>
                  </a:cubicBezTo>
                  <a:cubicBezTo>
                    <a:pt x="411" y="406"/>
                    <a:pt x="412" y="406"/>
                    <a:pt x="411" y="407"/>
                  </a:cubicBezTo>
                  <a:cubicBezTo>
                    <a:pt x="409" y="407"/>
                    <a:pt x="409" y="408"/>
                    <a:pt x="408" y="408"/>
                  </a:cubicBezTo>
                  <a:cubicBezTo>
                    <a:pt x="407" y="408"/>
                    <a:pt x="406" y="409"/>
                    <a:pt x="405" y="411"/>
                  </a:cubicBezTo>
                  <a:cubicBezTo>
                    <a:pt x="405" y="412"/>
                    <a:pt x="405" y="413"/>
                    <a:pt x="405" y="415"/>
                  </a:cubicBezTo>
                  <a:cubicBezTo>
                    <a:pt x="406" y="416"/>
                    <a:pt x="404" y="417"/>
                    <a:pt x="403" y="418"/>
                  </a:cubicBezTo>
                  <a:cubicBezTo>
                    <a:pt x="401" y="419"/>
                    <a:pt x="402" y="422"/>
                    <a:pt x="401" y="424"/>
                  </a:cubicBezTo>
                  <a:cubicBezTo>
                    <a:pt x="400" y="426"/>
                    <a:pt x="399" y="427"/>
                    <a:pt x="398" y="427"/>
                  </a:cubicBezTo>
                  <a:cubicBezTo>
                    <a:pt x="397" y="428"/>
                    <a:pt x="398" y="430"/>
                    <a:pt x="398" y="431"/>
                  </a:cubicBezTo>
                  <a:cubicBezTo>
                    <a:pt x="399" y="432"/>
                    <a:pt x="399" y="433"/>
                    <a:pt x="399" y="434"/>
                  </a:cubicBezTo>
                  <a:cubicBezTo>
                    <a:pt x="399" y="435"/>
                    <a:pt x="398" y="436"/>
                    <a:pt x="398" y="436"/>
                  </a:cubicBezTo>
                  <a:cubicBezTo>
                    <a:pt x="398" y="436"/>
                    <a:pt x="397" y="437"/>
                    <a:pt x="396" y="437"/>
                  </a:cubicBezTo>
                  <a:cubicBezTo>
                    <a:pt x="395" y="437"/>
                    <a:pt x="395" y="437"/>
                    <a:pt x="394" y="438"/>
                  </a:cubicBezTo>
                  <a:cubicBezTo>
                    <a:pt x="393" y="439"/>
                    <a:pt x="392" y="438"/>
                    <a:pt x="392" y="437"/>
                  </a:cubicBezTo>
                  <a:cubicBezTo>
                    <a:pt x="391" y="437"/>
                    <a:pt x="390" y="439"/>
                    <a:pt x="389" y="438"/>
                  </a:cubicBezTo>
                  <a:cubicBezTo>
                    <a:pt x="388" y="438"/>
                    <a:pt x="390" y="437"/>
                    <a:pt x="390" y="436"/>
                  </a:cubicBezTo>
                  <a:cubicBezTo>
                    <a:pt x="390" y="435"/>
                    <a:pt x="388" y="435"/>
                    <a:pt x="387" y="435"/>
                  </a:cubicBezTo>
                  <a:cubicBezTo>
                    <a:pt x="386" y="435"/>
                    <a:pt x="385" y="434"/>
                    <a:pt x="386" y="433"/>
                  </a:cubicBezTo>
                  <a:cubicBezTo>
                    <a:pt x="386" y="432"/>
                    <a:pt x="386" y="428"/>
                    <a:pt x="386" y="427"/>
                  </a:cubicBezTo>
                  <a:cubicBezTo>
                    <a:pt x="386" y="427"/>
                    <a:pt x="387" y="423"/>
                    <a:pt x="387" y="423"/>
                  </a:cubicBezTo>
                  <a:cubicBezTo>
                    <a:pt x="387" y="423"/>
                    <a:pt x="386" y="423"/>
                    <a:pt x="385" y="423"/>
                  </a:cubicBezTo>
                  <a:cubicBezTo>
                    <a:pt x="384" y="423"/>
                    <a:pt x="383" y="422"/>
                    <a:pt x="382" y="422"/>
                  </a:cubicBezTo>
                  <a:cubicBezTo>
                    <a:pt x="381" y="421"/>
                    <a:pt x="382" y="419"/>
                    <a:pt x="381" y="419"/>
                  </a:cubicBezTo>
                  <a:cubicBezTo>
                    <a:pt x="379" y="419"/>
                    <a:pt x="378" y="419"/>
                    <a:pt x="378" y="420"/>
                  </a:cubicBezTo>
                  <a:cubicBezTo>
                    <a:pt x="378" y="421"/>
                    <a:pt x="378" y="422"/>
                    <a:pt x="377" y="423"/>
                  </a:cubicBezTo>
                  <a:cubicBezTo>
                    <a:pt x="376" y="424"/>
                    <a:pt x="377" y="424"/>
                    <a:pt x="377" y="426"/>
                  </a:cubicBezTo>
                  <a:cubicBezTo>
                    <a:pt x="377" y="427"/>
                    <a:pt x="376" y="428"/>
                    <a:pt x="376" y="428"/>
                  </a:cubicBezTo>
                  <a:cubicBezTo>
                    <a:pt x="376" y="429"/>
                    <a:pt x="374" y="429"/>
                    <a:pt x="373" y="428"/>
                  </a:cubicBezTo>
                  <a:cubicBezTo>
                    <a:pt x="372" y="428"/>
                    <a:pt x="371" y="428"/>
                    <a:pt x="371" y="428"/>
                  </a:cubicBezTo>
                  <a:cubicBezTo>
                    <a:pt x="370" y="427"/>
                    <a:pt x="370" y="429"/>
                    <a:pt x="370" y="430"/>
                  </a:cubicBezTo>
                  <a:cubicBezTo>
                    <a:pt x="369" y="431"/>
                    <a:pt x="369" y="432"/>
                    <a:pt x="369" y="433"/>
                  </a:cubicBezTo>
                  <a:cubicBezTo>
                    <a:pt x="368" y="434"/>
                    <a:pt x="368" y="432"/>
                    <a:pt x="367" y="431"/>
                  </a:cubicBezTo>
                  <a:cubicBezTo>
                    <a:pt x="366" y="430"/>
                    <a:pt x="364" y="434"/>
                    <a:pt x="364" y="434"/>
                  </a:cubicBezTo>
                  <a:cubicBezTo>
                    <a:pt x="363" y="432"/>
                    <a:pt x="363" y="432"/>
                    <a:pt x="363" y="432"/>
                  </a:cubicBezTo>
                  <a:cubicBezTo>
                    <a:pt x="363" y="432"/>
                    <a:pt x="363" y="433"/>
                    <a:pt x="361" y="434"/>
                  </a:cubicBezTo>
                  <a:cubicBezTo>
                    <a:pt x="360" y="434"/>
                    <a:pt x="360" y="433"/>
                    <a:pt x="359" y="433"/>
                  </a:cubicBezTo>
                  <a:cubicBezTo>
                    <a:pt x="357" y="433"/>
                    <a:pt x="357" y="436"/>
                    <a:pt x="356" y="435"/>
                  </a:cubicBezTo>
                  <a:cubicBezTo>
                    <a:pt x="355" y="434"/>
                    <a:pt x="354" y="433"/>
                    <a:pt x="353" y="433"/>
                  </a:cubicBezTo>
                  <a:cubicBezTo>
                    <a:pt x="352" y="433"/>
                    <a:pt x="352" y="432"/>
                    <a:pt x="352" y="431"/>
                  </a:cubicBezTo>
                  <a:cubicBezTo>
                    <a:pt x="352" y="430"/>
                    <a:pt x="351" y="430"/>
                    <a:pt x="350" y="430"/>
                  </a:cubicBezTo>
                  <a:cubicBezTo>
                    <a:pt x="350" y="430"/>
                    <a:pt x="349" y="430"/>
                    <a:pt x="347" y="430"/>
                  </a:cubicBezTo>
                  <a:cubicBezTo>
                    <a:pt x="346" y="431"/>
                    <a:pt x="345" y="430"/>
                    <a:pt x="345" y="430"/>
                  </a:cubicBezTo>
                  <a:cubicBezTo>
                    <a:pt x="345" y="429"/>
                    <a:pt x="345" y="428"/>
                    <a:pt x="344" y="429"/>
                  </a:cubicBezTo>
                  <a:cubicBezTo>
                    <a:pt x="343" y="429"/>
                    <a:pt x="342" y="427"/>
                    <a:pt x="341" y="426"/>
                  </a:cubicBezTo>
                  <a:cubicBezTo>
                    <a:pt x="340" y="425"/>
                    <a:pt x="340" y="425"/>
                    <a:pt x="339" y="426"/>
                  </a:cubicBezTo>
                  <a:cubicBezTo>
                    <a:pt x="337" y="427"/>
                    <a:pt x="337" y="427"/>
                    <a:pt x="336" y="428"/>
                  </a:cubicBezTo>
                  <a:cubicBezTo>
                    <a:pt x="335" y="428"/>
                    <a:pt x="334" y="427"/>
                    <a:pt x="334" y="426"/>
                  </a:cubicBezTo>
                  <a:cubicBezTo>
                    <a:pt x="334" y="426"/>
                    <a:pt x="334" y="424"/>
                    <a:pt x="333" y="422"/>
                  </a:cubicBezTo>
                  <a:cubicBezTo>
                    <a:pt x="333" y="421"/>
                    <a:pt x="333" y="420"/>
                    <a:pt x="334" y="419"/>
                  </a:cubicBezTo>
                  <a:cubicBezTo>
                    <a:pt x="335" y="419"/>
                    <a:pt x="335" y="418"/>
                    <a:pt x="335" y="417"/>
                  </a:cubicBezTo>
                  <a:cubicBezTo>
                    <a:pt x="335" y="416"/>
                    <a:pt x="336" y="415"/>
                    <a:pt x="335" y="415"/>
                  </a:cubicBezTo>
                  <a:cubicBezTo>
                    <a:pt x="335" y="414"/>
                    <a:pt x="335" y="411"/>
                    <a:pt x="335" y="410"/>
                  </a:cubicBezTo>
                  <a:cubicBezTo>
                    <a:pt x="335" y="409"/>
                    <a:pt x="334" y="409"/>
                    <a:pt x="333" y="409"/>
                  </a:cubicBezTo>
                  <a:cubicBezTo>
                    <a:pt x="332" y="409"/>
                    <a:pt x="332" y="410"/>
                    <a:pt x="332" y="411"/>
                  </a:cubicBezTo>
                  <a:cubicBezTo>
                    <a:pt x="332" y="412"/>
                    <a:pt x="331" y="411"/>
                    <a:pt x="331" y="411"/>
                  </a:cubicBezTo>
                  <a:cubicBezTo>
                    <a:pt x="330" y="410"/>
                    <a:pt x="330" y="409"/>
                    <a:pt x="329" y="410"/>
                  </a:cubicBezTo>
                  <a:cubicBezTo>
                    <a:pt x="329" y="410"/>
                    <a:pt x="330" y="411"/>
                    <a:pt x="329" y="412"/>
                  </a:cubicBezTo>
                  <a:cubicBezTo>
                    <a:pt x="328" y="413"/>
                    <a:pt x="327" y="413"/>
                    <a:pt x="325" y="413"/>
                  </a:cubicBezTo>
                  <a:cubicBezTo>
                    <a:pt x="323" y="413"/>
                    <a:pt x="323" y="413"/>
                    <a:pt x="322" y="412"/>
                  </a:cubicBezTo>
                  <a:cubicBezTo>
                    <a:pt x="321" y="412"/>
                    <a:pt x="318" y="413"/>
                    <a:pt x="318" y="412"/>
                  </a:cubicBezTo>
                  <a:cubicBezTo>
                    <a:pt x="317" y="411"/>
                    <a:pt x="315" y="412"/>
                    <a:pt x="314" y="412"/>
                  </a:cubicBezTo>
                  <a:cubicBezTo>
                    <a:pt x="312" y="412"/>
                    <a:pt x="312" y="411"/>
                    <a:pt x="311" y="410"/>
                  </a:cubicBezTo>
                  <a:cubicBezTo>
                    <a:pt x="310" y="409"/>
                    <a:pt x="309" y="408"/>
                    <a:pt x="309" y="407"/>
                  </a:cubicBezTo>
                  <a:cubicBezTo>
                    <a:pt x="308" y="406"/>
                    <a:pt x="308" y="406"/>
                    <a:pt x="307" y="406"/>
                  </a:cubicBezTo>
                  <a:cubicBezTo>
                    <a:pt x="306" y="406"/>
                    <a:pt x="305" y="404"/>
                    <a:pt x="304" y="404"/>
                  </a:cubicBezTo>
                  <a:cubicBezTo>
                    <a:pt x="303" y="404"/>
                    <a:pt x="302" y="406"/>
                    <a:pt x="301" y="405"/>
                  </a:cubicBezTo>
                  <a:cubicBezTo>
                    <a:pt x="300" y="405"/>
                    <a:pt x="300" y="406"/>
                    <a:pt x="300" y="407"/>
                  </a:cubicBezTo>
                  <a:cubicBezTo>
                    <a:pt x="300" y="408"/>
                    <a:pt x="299" y="408"/>
                    <a:pt x="298" y="409"/>
                  </a:cubicBezTo>
                  <a:cubicBezTo>
                    <a:pt x="297" y="410"/>
                    <a:pt x="297" y="411"/>
                    <a:pt x="296" y="411"/>
                  </a:cubicBezTo>
                  <a:cubicBezTo>
                    <a:pt x="295" y="412"/>
                    <a:pt x="294" y="413"/>
                    <a:pt x="293" y="413"/>
                  </a:cubicBezTo>
                  <a:cubicBezTo>
                    <a:pt x="291" y="413"/>
                    <a:pt x="291" y="413"/>
                    <a:pt x="290" y="414"/>
                  </a:cubicBezTo>
                  <a:cubicBezTo>
                    <a:pt x="290" y="415"/>
                    <a:pt x="289" y="414"/>
                    <a:pt x="288" y="413"/>
                  </a:cubicBezTo>
                  <a:cubicBezTo>
                    <a:pt x="288" y="412"/>
                    <a:pt x="287" y="412"/>
                    <a:pt x="286" y="410"/>
                  </a:cubicBezTo>
                  <a:cubicBezTo>
                    <a:pt x="286" y="409"/>
                    <a:pt x="286" y="408"/>
                    <a:pt x="287" y="407"/>
                  </a:cubicBezTo>
                  <a:cubicBezTo>
                    <a:pt x="287" y="406"/>
                    <a:pt x="287" y="405"/>
                    <a:pt x="286" y="405"/>
                  </a:cubicBezTo>
                  <a:cubicBezTo>
                    <a:pt x="285" y="405"/>
                    <a:pt x="285" y="404"/>
                    <a:pt x="284" y="404"/>
                  </a:cubicBezTo>
                  <a:cubicBezTo>
                    <a:pt x="283" y="403"/>
                    <a:pt x="282" y="405"/>
                    <a:pt x="282" y="406"/>
                  </a:cubicBezTo>
                  <a:cubicBezTo>
                    <a:pt x="282" y="408"/>
                    <a:pt x="280" y="408"/>
                    <a:pt x="278" y="407"/>
                  </a:cubicBezTo>
                  <a:cubicBezTo>
                    <a:pt x="277" y="407"/>
                    <a:pt x="277" y="405"/>
                    <a:pt x="277" y="403"/>
                  </a:cubicBezTo>
                  <a:cubicBezTo>
                    <a:pt x="277" y="401"/>
                    <a:pt x="277" y="401"/>
                    <a:pt x="276" y="400"/>
                  </a:cubicBezTo>
                  <a:cubicBezTo>
                    <a:pt x="275" y="400"/>
                    <a:pt x="274" y="399"/>
                    <a:pt x="274" y="398"/>
                  </a:cubicBezTo>
                  <a:cubicBezTo>
                    <a:pt x="274" y="396"/>
                    <a:pt x="274" y="396"/>
                    <a:pt x="274" y="396"/>
                  </a:cubicBezTo>
                  <a:cubicBezTo>
                    <a:pt x="273" y="396"/>
                    <a:pt x="271" y="396"/>
                    <a:pt x="270" y="395"/>
                  </a:cubicBezTo>
                  <a:cubicBezTo>
                    <a:pt x="270" y="394"/>
                    <a:pt x="271" y="392"/>
                    <a:pt x="272" y="391"/>
                  </a:cubicBezTo>
                  <a:cubicBezTo>
                    <a:pt x="273" y="390"/>
                    <a:pt x="272" y="390"/>
                    <a:pt x="271" y="390"/>
                  </a:cubicBezTo>
                  <a:cubicBezTo>
                    <a:pt x="270" y="389"/>
                    <a:pt x="269" y="388"/>
                    <a:pt x="268" y="387"/>
                  </a:cubicBezTo>
                  <a:cubicBezTo>
                    <a:pt x="267" y="385"/>
                    <a:pt x="267" y="384"/>
                    <a:pt x="267" y="383"/>
                  </a:cubicBezTo>
                  <a:cubicBezTo>
                    <a:pt x="267" y="382"/>
                    <a:pt x="268" y="384"/>
                    <a:pt x="268" y="384"/>
                  </a:cubicBezTo>
                  <a:cubicBezTo>
                    <a:pt x="268" y="384"/>
                    <a:pt x="269" y="383"/>
                    <a:pt x="269" y="383"/>
                  </a:cubicBezTo>
                  <a:cubicBezTo>
                    <a:pt x="270" y="382"/>
                    <a:pt x="270" y="381"/>
                    <a:pt x="270" y="380"/>
                  </a:cubicBezTo>
                  <a:cubicBezTo>
                    <a:pt x="269" y="378"/>
                    <a:pt x="270" y="378"/>
                    <a:pt x="271" y="377"/>
                  </a:cubicBezTo>
                  <a:cubicBezTo>
                    <a:pt x="271" y="376"/>
                    <a:pt x="270" y="375"/>
                    <a:pt x="270" y="375"/>
                  </a:cubicBezTo>
                  <a:cubicBezTo>
                    <a:pt x="269" y="375"/>
                    <a:pt x="269" y="375"/>
                    <a:pt x="268" y="374"/>
                  </a:cubicBezTo>
                  <a:cubicBezTo>
                    <a:pt x="268" y="373"/>
                    <a:pt x="267" y="372"/>
                    <a:pt x="267" y="371"/>
                  </a:cubicBezTo>
                  <a:cubicBezTo>
                    <a:pt x="268" y="370"/>
                    <a:pt x="268" y="370"/>
                    <a:pt x="267" y="369"/>
                  </a:cubicBezTo>
                  <a:cubicBezTo>
                    <a:pt x="266" y="368"/>
                    <a:pt x="269" y="367"/>
                    <a:pt x="269" y="367"/>
                  </a:cubicBezTo>
                  <a:cubicBezTo>
                    <a:pt x="269" y="367"/>
                    <a:pt x="269" y="366"/>
                    <a:pt x="268" y="364"/>
                  </a:cubicBezTo>
                  <a:cubicBezTo>
                    <a:pt x="267" y="362"/>
                    <a:pt x="269" y="361"/>
                    <a:pt x="269" y="361"/>
                  </a:cubicBezTo>
                  <a:cubicBezTo>
                    <a:pt x="268" y="360"/>
                    <a:pt x="268" y="361"/>
                    <a:pt x="267" y="361"/>
                  </a:cubicBezTo>
                  <a:cubicBezTo>
                    <a:pt x="266" y="361"/>
                    <a:pt x="267" y="360"/>
                    <a:pt x="267" y="359"/>
                  </a:cubicBezTo>
                  <a:cubicBezTo>
                    <a:pt x="267" y="359"/>
                    <a:pt x="266" y="359"/>
                    <a:pt x="265" y="357"/>
                  </a:cubicBezTo>
                  <a:cubicBezTo>
                    <a:pt x="264" y="356"/>
                    <a:pt x="263" y="356"/>
                    <a:pt x="261" y="356"/>
                  </a:cubicBezTo>
                  <a:cubicBezTo>
                    <a:pt x="259" y="356"/>
                    <a:pt x="258" y="358"/>
                    <a:pt x="258" y="359"/>
                  </a:cubicBezTo>
                  <a:cubicBezTo>
                    <a:pt x="258" y="360"/>
                    <a:pt x="257" y="362"/>
                    <a:pt x="257" y="362"/>
                  </a:cubicBezTo>
                  <a:cubicBezTo>
                    <a:pt x="256" y="362"/>
                    <a:pt x="256" y="363"/>
                    <a:pt x="255" y="363"/>
                  </a:cubicBezTo>
                  <a:cubicBezTo>
                    <a:pt x="254" y="363"/>
                    <a:pt x="253" y="364"/>
                    <a:pt x="253" y="365"/>
                  </a:cubicBezTo>
                  <a:cubicBezTo>
                    <a:pt x="252" y="366"/>
                    <a:pt x="253" y="366"/>
                    <a:pt x="253" y="367"/>
                  </a:cubicBezTo>
                  <a:cubicBezTo>
                    <a:pt x="254" y="368"/>
                    <a:pt x="254" y="368"/>
                    <a:pt x="253" y="368"/>
                  </a:cubicBezTo>
                  <a:cubicBezTo>
                    <a:pt x="251" y="367"/>
                    <a:pt x="252" y="366"/>
                    <a:pt x="251" y="365"/>
                  </a:cubicBezTo>
                  <a:cubicBezTo>
                    <a:pt x="251" y="365"/>
                    <a:pt x="249" y="367"/>
                    <a:pt x="248" y="368"/>
                  </a:cubicBezTo>
                  <a:cubicBezTo>
                    <a:pt x="247" y="369"/>
                    <a:pt x="245" y="370"/>
                    <a:pt x="244" y="371"/>
                  </a:cubicBezTo>
                  <a:cubicBezTo>
                    <a:pt x="242" y="372"/>
                    <a:pt x="242" y="371"/>
                    <a:pt x="241" y="370"/>
                  </a:cubicBezTo>
                  <a:cubicBezTo>
                    <a:pt x="240" y="369"/>
                    <a:pt x="239" y="370"/>
                    <a:pt x="238" y="370"/>
                  </a:cubicBezTo>
                  <a:cubicBezTo>
                    <a:pt x="238" y="370"/>
                    <a:pt x="237" y="369"/>
                    <a:pt x="236" y="369"/>
                  </a:cubicBezTo>
                  <a:cubicBezTo>
                    <a:pt x="235" y="368"/>
                    <a:pt x="235" y="367"/>
                    <a:pt x="236" y="366"/>
                  </a:cubicBezTo>
                  <a:cubicBezTo>
                    <a:pt x="236" y="365"/>
                    <a:pt x="233" y="365"/>
                    <a:pt x="233" y="365"/>
                  </a:cubicBezTo>
                  <a:cubicBezTo>
                    <a:pt x="232" y="364"/>
                    <a:pt x="231" y="362"/>
                    <a:pt x="230" y="362"/>
                  </a:cubicBezTo>
                  <a:cubicBezTo>
                    <a:pt x="229" y="361"/>
                    <a:pt x="228" y="360"/>
                    <a:pt x="227" y="359"/>
                  </a:cubicBezTo>
                  <a:cubicBezTo>
                    <a:pt x="226" y="359"/>
                    <a:pt x="224" y="359"/>
                    <a:pt x="223" y="360"/>
                  </a:cubicBezTo>
                  <a:cubicBezTo>
                    <a:pt x="221" y="361"/>
                    <a:pt x="222" y="364"/>
                    <a:pt x="221" y="364"/>
                  </a:cubicBezTo>
                  <a:cubicBezTo>
                    <a:pt x="220" y="364"/>
                    <a:pt x="220" y="364"/>
                    <a:pt x="219" y="363"/>
                  </a:cubicBezTo>
                  <a:cubicBezTo>
                    <a:pt x="218" y="361"/>
                    <a:pt x="217" y="362"/>
                    <a:pt x="216" y="362"/>
                  </a:cubicBezTo>
                  <a:cubicBezTo>
                    <a:pt x="215" y="362"/>
                    <a:pt x="214" y="361"/>
                    <a:pt x="214" y="361"/>
                  </a:cubicBezTo>
                  <a:cubicBezTo>
                    <a:pt x="213" y="360"/>
                    <a:pt x="211" y="361"/>
                    <a:pt x="210" y="361"/>
                  </a:cubicBezTo>
                  <a:cubicBezTo>
                    <a:pt x="209" y="362"/>
                    <a:pt x="209" y="363"/>
                    <a:pt x="209" y="364"/>
                  </a:cubicBezTo>
                  <a:cubicBezTo>
                    <a:pt x="209" y="364"/>
                    <a:pt x="209" y="365"/>
                    <a:pt x="209" y="365"/>
                  </a:cubicBezTo>
                  <a:cubicBezTo>
                    <a:pt x="208" y="365"/>
                    <a:pt x="208" y="365"/>
                    <a:pt x="207" y="364"/>
                  </a:cubicBezTo>
                  <a:cubicBezTo>
                    <a:pt x="207" y="363"/>
                    <a:pt x="206" y="364"/>
                    <a:pt x="204" y="364"/>
                  </a:cubicBezTo>
                  <a:cubicBezTo>
                    <a:pt x="203" y="363"/>
                    <a:pt x="203" y="364"/>
                    <a:pt x="202" y="364"/>
                  </a:cubicBezTo>
                  <a:cubicBezTo>
                    <a:pt x="200" y="363"/>
                    <a:pt x="199" y="365"/>
                    <a:pt x="198" y="365"/>
                  </a:cubicBezTo>
                  <a:cubicBezTo>
                    <a:pt x="197" y="366"/>
                    <a:pt x="196" y="367"/>
                    <a:pt x="195" y="367"/>
                  </a:cubicBezTo>
                  <a:cubicBezTo>
                    <a:pt x="193" y="368"/>
                    <a:pt x="194" y="369"/>
                    <a:pt x="192" y="369"/>
                  </a:cubicBezTo>
                  <a:cubicBezTo>
                    <a:pt x="191" y="369"/>
                    <a:pt x="191" y="369"/>
                    <a:pt x="190" y="368"/>
                  </a:cubicBezTo>
                  <a:cubicBezTo>
                    <a:pt x="190" y="366"/>
                    <a:pt x="189" y="368"/>
                    <a:pt x="188" y="368"/>
                  </a:cubicBezTo>
                  <a:cubicBezTo>
                    <a:pt x="187" y="369"/>
                    <a:pt x="185" y="367"/>
                    <a:pt x="184" y="367"/>
                  </a:cubicBezTo>
                  <a:cubicBezTo>
                    <a:pt x="183" y="367"/>
                    <a:pt x="181" y="366"/>
                    <a:pt x="179" y="366"/>
                  </a:cubicBezTo>
                  <a:cubicBezTo>
                    <a:pt x="178" y="366"/>
                    <a:pt x="176" y="364"/>
                    <a:pt x="176" y="364"/>
                  </a:cubicBezTo>
                  <a:cubicBezTo>
                    <a:pt x="175" y="364"/>
                    <a:pt x="175" y="365"/>
                    <a:pt x="174" y="366"/>
                  </a:cubicBezTo>
                  <a:cubicBezTo>
                    <a:pt x="173" y="367"/>
                    <a:pt x="172" y="368"/>
                    <a:pt x="171" y="368"/>
                  </a:cubicBezTo>
                  <a:cubicBezTo>
                    <a:pt x="170" y="368"/>
                    <a:pt x="168" y="370"/>
                    <a:pt x="168" y="371"/>
                  </a:cubicBezTo>
                  <a:cubicBezTo>
                    <a:pt x="168" y="371"/>
                    <a:pt x="166" y="370"/>
                    <a:pt x="166" y="369"/>
                  </a:cubicBezTo>
                  <a:cubicBezTo>
                    <a:pt x="165" y="369"/>
                    <a:pt x="164" y="369"/>
                    <a:pt x="163" y="369"/>
                  </a:cubicBezTo>
                  <a:cubicBezTo>
                    <a:pt x="162" y="369"/>
                    <a:pt x="161" y="370"/>
                    <a:pt x="160" y="371"/>
                  </a:cubicBezTo>
                  <a:cubicBezTo>
                    <a:pt x="160" y="372"/>
                    <a:pt x="160" y="372"/>
                    <a:pt x="160" y="373"/>
                  </a:cubicBezTo>
                  <a:cubicBezTo>
                    <a:pt x="160" y="373"/>
                    <a:pt x="158" y="373"/>
                    <a:pt x="157" y="372"/>
                  </a:cubicBezTo>
                  <a:cubicBezTo>
                    <a:pt x="156" y="372"/>
                    <a:pt x="154" y="370"/>
                    <a:pt x="153" y="369"/>
                  </a:cubicBezTo>
                  <a:cubicBezTo>
                    <a:pt x="151" y="368"/>
                    <a:pt x="150" y="368"/>
                    <a:pt x="149" y="368"/>
                  </a:cubicBezTo>
                  <a:cubicBezTo>
                    <a:pt x="148" y="368"/>
                    <a:pt x="148" y="368"/>
                    <a:pt x="147" y="367"/>
                  </a:cubicBezTo>
                  <a:cubicBezTo>
                    <a:pt x="147" y="367"/>
                    <a:pt x="147" y="366"/>
                    <a:pt x="146" y="366"/>
                  </a:cubicBezTo>
                  <a:cubicBezTo>
                    <a:pt x="144" y="367"/>
                    <a:pt x="146" y="368"/>
                    <a:pt x="147" y="369"/>
                  </a:cubicBezTo>
                  <a:cubicBezTo>
                    <a:pt x="147" y="370"/>
                    <a:pt x="145" y="368"/>
                    <a:pt x="143" y="368"/>
                  </a:cubicBezTo>
                  <a:cubicBezTo>
                    <a:pt x="142" y="367"/>
                    <a:pt x="142" y="367"/>
                    <a:pt x="141" y="366"/>
                  </a:cubicBezTo>
                  <a:cubicBezTo>
                    <a:pt x="140" y="366"/>
                    <a:pt x="140" y="365"/>
                    <a:pt x="139" y="364"/>
                  </a:cubicBezTo>
                  <a:cubicBezTo>
                    <a:pt x="139" y="363"/>
                    <a:pt x="140" y="362"/>
                    <a:pt x="139" y="361"/>
                  </a:cubicBezTo>
                  <a:cubicBezTo>
                    <a:pt x="138" y="361"/>
                    <a:pt x="137" y="362"/>
                    <a:pt x="136" y="363"/>
                  </a:cubicBezTo>
                  <a:cubicBezTo>
                    <a:pt x="135" y="364"/>
                    <a:pt x="134" y="363"/>
                    <a:pt x="133" y="362"/>
                  </a:cubicBezTo>
                  <a:cubicBezTo>
                    <a:pt x="133" y="361"/>
                    <a:pt x="131" y="359"/>
                    <a:pt x="130" y="358"/>
                  </a:cubicBezTo>
                  <a:cubicBezTo>
                    <a:pt x="129" y="357"/>
                    <a:pt x="128" y="359"/>
                    <a:pt x="126" y="359"/>
                  </a:cubicBezTo>
                  <a:cubicBezTo>
                    <a:pt x="125" y="360"/>
                    <a:pt x="124" y="359"/>
                    <a:pt x="123" y="358"/>
                  </a:cubicBezTo>
                  <a:cubicBezTo>
                    <a:pt x="123" y="357"/>
                    <a:pt x="121" y="357"/>
                    <a:pt x="121" y="357"/>
                  </a:cubicBezTo>
                  <a:cubicBezTo>
                    <a:pt x="120" y="357"/>
                    <a:pt x="118" y="356"/>
                    <a:pt x="117" y="356"/>
                  </a:cubicBezTo>
                  <a:cubicBezTo>
                    <a:pt x="116" y="355"/>
                    <a:pt x="116" y="355"/>
                    <a:pt x="114" y="354"/>
                  </a:cubicBezTo>
                  <a:cubicBezTo>
                    <a:pt x="113" y="353"/>
                    <a:pt x="112" y="351"/>
                    <a:pt x="110" y="351"/>
                  </a:cubicBezTo>
                  <a:cubicBezTo>
                    <a:pt x="109" y="351"/>
                    <a:pt x="107" y="350"/>
                    <a:pt x="106" y="351"/>
                  </a:cubicBezTo>
                  <a:cubicBezTo>
                    <a:pt x="105" y="352"/>
                    <a:pt x="106" y="350"/>
                    <a:pt x="106" y="349"/>
                  </a:cubicBezTo>
                  <a:cubicBezTo>
                    <a:pt x="106" y="349"/>
                    <a:pt x="104" y="350"/>
                    <a:pt x="104" y="351"/>
                  </a:cubicBezTo>
                  <a:cubicBezTo>
                    <a:pt x="103" y="352"/>
                    <a:pt x="102" y="352"/>
                    <a:pt x="101" y="353"/>
                  </a:cubicBezTo>
                  <a:cubicBezTo>
                    <a:pt x="100" y="353"/>
                    <a:pt x="100" y="352"/>
                    <a:pt x="99" y="352"/>
                  </a:cubicBezTo>
                  <a:cubicBezTo>
                    <a:pt x="98" y="351"/>
                    <a:pt x="98" y="351"/>
                    <a:pt x="97" y="350"/>
                  </a:cubicBezTo>
                  <a:cubicBezTo>
                    <a:pt x="97" y="348"/>
                    <a:pt x="97" y="348"/>
                    <a:pt x="96" y="347"/>
                  </a:cubicBezTo>
                  <a:cubicBezTo>
                    <a:pt x="95" y="345"/>
                    <a:pt x="93" y="344"/>
                    <a:pt x="92" y="343"/>
                  </a:cubicBezTo>
                  <a:cubicBezTo>
                    <a:pt x="91" y="342"/>
                    <a:pt x="90" y="342"/>
                    <a:pt x="89" y="341"/>
                  </a:cubicBezTo>
                  <a:cubicBezTo>
                    <a:pt x="89" y="340"/>
                    <a:pt x="91" y="341"/>
                    <a:pt x="92" y="341"/>
                  </a:cubicBezTo>
                  <a:cubicBezTo>
                    <a:pt x="92" y="341"/>
                    <a:pt x="92" y="340"/>
                    <a:pt x="92" y="339"/>
                  </a:cubicBezTo>
                  <a:cubicBezTo>
                    <a:pt x="92" y="338"/>
                    <a:pt x="92" y="338"/>
                    <a:pt x="91" y="338"/>
                  </a:cubicBezTo>
                  <a:cubicBezTo>
                    <a:pt x="91" y="339"/>
                    <a:pt x="90" y="339"/>
                    <a:pt x="89" y="339"/>
                  </a:cubicBezTo>
                  <a:cubicBezTo>
                    <a:pt x="88" y="339"/>
                    <a:pt x="88" y="339"/>
                    <a:pt x="87" y="338"/>
                  </a:cubicBezTo>
                  <a:cubicBezTo>
                    <a:pt x="87" y="337"/>
                    <a:pt x="86" y="335"/>
                    <a:pt x="86" y="334"/>
                  </a:cubicBezTo>
                  <a:cubicBezTo>
                    <a:pt x="85" y="333"/>
                    <a:pt x="84" y="332"/>
                    <a:pt x="83" y="332"/>
                  </a:cubicBezTo>
                  <a:cubicBezTo>
                    <a:pt x="82" y="332"/>
                    <a:pt x="81" y="332"/>
                    <a:pt x="80" y="332"/>
                  </a:cubicBezTo>
                  <a:cubicBezTo>
                    <a:pt x="80" y="331"/>
                    <a:pt x="78" y="330"/>
                    <a:pt x="78" y="329"/>
                  </a:cubicBezTo>
                  <a:cubicBezTo>
                    <a:pt x="78" y="329"/>
                    <a:pt x="78" y="328"/>
                    <a:pt x="77" y="327"/>
                  </a:cubicBezTo>
                  <a:cubicBezTo>
                    <a:pt x="76" y="326"/>
                    <a:pt x="77" y="328"/>
                    <a:pt x="75" y="329"/>
                  </a:cubicBezTo>
                  <a:cubicBezTo>
                    <a:pt x="73" y="329"/>
                    <a:pt x="74" y="326"/>
                    <a:pt x="74" y="325"/>
                  </a:cubicBezTo>
                  <a:cubicBezTo>
                    <a:pt x="74" y="323"/>
                    <a:pt x="74" y="323"/>
                    <a:pt x="76" y="322"/>
                  </a:cubicBezTo>
                  <a:cubicBezTo>
                    <a:pt x="77" y="320"/>
                    <a:pt x="76" y="319"/>
                    <a:pt x="75" y="319"/>
                  </a:cubicBezTo>
                  <a:cubicBezTo>
                    <a:pt x="75" y="318"/>
                    <a:pt x="74" y="317"/>
                    <a:pt x="74" y="315"/>
                  </a:cubicBezTo>
                  <a:cubicBezTo>
                    <a:pt x="73" y="314"/>
                    <a:pt x="71" y="315"/>
                    <a:pt x="70" y="315"/>
                  </a:cubicBezTo>
                  <a:cubicBezTo>
                    <a:pt x="69" y="315"/>
                    <a:pt x="68" y="315"/>
                    <a:pt x="67" y="315"/>
                  </a:cubicBezTo>
                  <a:cubicBezTo>
                    <a:pt x="66" y="315"/>
                    <a:pt x="67" y="314"/>
                    <a:pt x="68" y="313"/>
                  </a:cubicBezTo>
                  <a:cubicBezTo>
                    <a:pt x="69" y="313"/>
                    <a:pt x="69" y="312"/>
                    <a:pt x="70" y="311"/>
                  </a:cubicBezTo>
                  <a:cubicBezTo>
                    <a:pt x="70" y="310"/>
                    <a:pt x="68" y="309"/>
                    <a:pt x="68" y="308"/>
                  </a:cubicBezTo>
                  <a:cubicBezTo>
                    <a:pt x="68" y="307"/>
                    <a:pt x="66" y="307"/>
                    <a:pt x="65" y="306"/>
                  </a:cubicBezTo>
                  <a:cubicBezTo>
                    <a:pt x="65" y="306"/>
                    <a:pt x="64" y="304"/>
                    <a:pt x="63" y="304"/>
                  </a:cubicBezTo>
                  <a:cubicBezTo>
                    <a:pt x="63" y="304"/>
                    <a:pt x="61" y="303"/>
                    <a:pt x="61" y="302"/>
                  </a:cubicBezTo>
                  <a:cubicBezTo>
                    <a:pt x="60" y="302"/>
                    <a:pt x="59" y="305"/>
                    <a:pt x="58" y="305"/>
                  </a:cubicBezTo>
                  <a:cubicBezTo>
                    <a:pt x="58" y="305"/>
                    <a:pt x="57" y="305"/>
                    <a:pt x="58" y="304"/>
                  </a:cubicBezTo>
                  <a:cubicBezTo>
                    <a:pt x="58" y="303"/>
                    <a:pt x="59" y="303"/>
                    <a:pt x="59" y="302"/>
                  </a:cubicBezTo>
                  <a:cubicBezTo>
                    <a:pt x="59" y="301"/>
                    <a:pt x="57" y="300"/>
                    <a:pt x="56" y="299"/>
                  </a:cubicBezTo>
                  <a:cubicBezTo>
                    <a:pt x="55" y="299"/>
                    <a:pt x="54" y="297"/>
                    <a:pt x="53" y="296"/>
                  </a:cubicBezTo>
                  <a:cubicBezTo>
                    <a:pt x="53" y="295"/>
                    <a:pt x="53" y="294"/>
                    <a:pt x="53" y="294"/>
                  </a:cubicBezTo>
                  <a:cubicBezTo>
                    <a:pt x="53" y="294"/>
                    <a:pt x="54" y="292"/>
                    <a:pt x="54" y="292"/>
                  </a:cubicBezTo>
                  <a:cubicBezTo>
                    <a:pt x="54" y="291"/>
                    <a:pt x="54" y="290"/>
                    <a:pt x="55" y="290"/>
                  </a:cubicBezTo>
                  <a:cubicBezTo>
                    <a:pt x="56" y="289"/>
                    <a:pt x="56" y="289"/>
                    <a:pt x="56" y="288"/>
                  </a:cubicBezTo>
                  <a:cubicBezTo>
                    <a:pt x="56" y="287"/>
                    <a:pt x="57" y="285"/>
                    <a:pt x="55" y="284"/>
                  </a:cubicBezTo>
                  <a:cubicBezTo>
                    <a:pt x="54" y="283"/>
                    <a:pt x="54" y="281"/>
                    <a:pt x="54" y="280"/>
                  </a:cubicBezTo>
                  <a:cubicBezTo>
                    <a:pt x="53" y="279"/>
                    <a:pt x="54" y="280"/>
                    <a:pt x="55" y="278"/>
                  </a:cubicBezTo>
                  <a:cubicBezTo>
                    <a:pt x="55" y="276"/>
                    <a:pt x="55" y="275"/>
                    <a:pt x="55" y="274"/>
                  </a:cubicBezTo>
                  <a:cubicBezTo>
                    <a:pt x="55" y="274"/>
                    <a:pt x="54" y="272"/>
                    <a:pt x="53" y="271"/>
                  </a:cubicBezTo>
                  <a:cubicBezTo>
                    <a:pt x="52" y="271"/>
                    <a:pt x="53" y="270"/>
                    <a:pt x="53" y="268"/>
                  </a:cubicBezTo>
                  <a:cubicBezTo>
                    <a:pt x="53" y="266"/>
                    <a:pt x="50" y="265"/>
                    <a:pt x="49" y="265"/>
                  </a:cubicBezTo>
                  <a:cubicBezTo>
                    <a:pt x="49" y="264"/>
                    <a:pt x="45" y="263"/>
                    <a:pt x="45" y="263"/>
                  </a:cubicBezTo>
                  <a:cubicBezTo>
                    <a:pt x="44" y="262"/>
                    <a:pt x="41" y="261"/>
                    <a:pt x="41" y="260"/>
                  </a:cubicBezTo>
                  <a:cubicBezTo>
                    <a:pt x="40" y="260"/>
                    <a:pt x="39" y="259"/>
                    <a:pt x="39" y="257"/>
                  </a:cubicBezTo>
                  <a:cubicBezTo>
                    <a:pt x="39" y="255"/>
                    <a:pt x="37" y="252"/>
                    <a:pt x="37" y="251"/>
                  </a:cubicBezTo>
                  <a:cubicBezTo>
                    <a:pt x="37" y="250"/>
                    <a:pt x="35" y="248"/>
                    <a:pt x="34" y="248"/>
                  </a:cubicBezTo>
                  <a:cubicBezTo>
                    <a:pt x="32" y="248"/>
                    <a:pt x="32" y="248"/>
                    <a:pt x="31" y="247"/>
                  </a:cubicBezTo>
                  <a:cubicBezTo>
                    <a:pt x="30" y="246"/>
                    <a:pt x="29" y="245"/>
                    <a:pt x="27" y="244"/>
                  </a:cubicBezTo>
                  <a:cubicBezTo>
                    <a:pt x="25" y="244"/>
                    <a:pt x="25" y="244"/>
                    <a:pt x="24" y="244"/>
                  </a:cubicBezTo>
                  <a:cubicBezTo>
                    <a:pt x="23" y="245"/>
                    <a:pt x="22" y="244"/>
                    <a:pt x="22" y="243"/>
                  </a:cubicBezTo>
                  <a:cubicBezTo>
                    <a:pt x="22" y="242"/>
                    <a:pt x="20" y="241"/>
                    <a:pt x="20" y="240"/>
                  </a:cubicBezTo>
                  <a:cubicBezTo>
                    <a:pt x="20" y="239"/>
                    <a:pt x="22" y="239"/>
                    <a:pt x="23" y="239"/>
                  </a:cubicBezTo>
                  <a:cubicBezTo>
                    <a:pt x="23" y="238"/>
                    <a:pt x="23" y="238"/>
                    <a:pt x="24" y="237"/>
                  </a:cubicBezTo>
                  <a:cubicBezTo>
                    <a:pt x="24" y="235"/>
                    <a:pt x="26" y="236"/>
                    <a:pt x="26" y="235"/>
                  </a:cubicBezTo>
                  <a:cubicBezTo>
                    <a:pt x="27" y="234"/>
                    <a:pt x="26" y="234"/>
                    <a:pt x="25" y="233"/>
                  </a:cubicBezTo>
                  <a:cubicBezTo>
                    <a:pt x="24" y="233"/>
                    <a:pt x="24" y="232"/>
                    <a:pt x="24" y="232"/>
                  </a:cubicBezTo>
                  <a:cubicBezTo>
                    <a:pt x="24" y="231"/>
                    <a:pt x="23" y="228"/>
                    <a:pt x="22" y="228"/>
                  </a:cubicBezTo>
                  <a:cubicBezTo>
                    <a:pt x="22" y="227"/>
                    <a:pt x="22" y="228"/>
                    <a:pt x="21" y="229"/>
                  </a:cubicBezTo>
                  <a:cubicBezTo>
                    <a:pt x="20" y="229"/>
                    <a:pt x="19" y="228"/>
                    <a:pt x="19" y="227"/>
                  </a:cubicBezTo>
                  <a:cubicBezTo>
                    <a:pt x="19" y="226"/>
                    <a:pt x="20" y="224"/>
                    <a:pt x="19" y="222"/>
                  </a:cubicBezTo>
                  <a:cubicBezTo>
                    <a:pt x="19" y="221"/>
                    <a:pt x="20" y="221"/>
                    <a:pt x="21" y="220"/>
                  </a:cubicBezTo>
                  <a:cubicBezTo>
                    <a:pt x="21" y="219"/>
                    <a:pt x="23" y="217"/>
                    <a:pt x="23" y="217"/>
                  </a:cubicBezTo>
                  <a:cubicBezTo>
                    <a:pt x="23" y="216"/>
                    <a:pt x="21" y="215"/>
                    <a:pt x="20" y="215"/>
                  </a:cubicBezTo>
                  <a:cubicBezTo>
                    <a:pt x="20" y="215"/>
                    <a:pt x="18" y="214"/>
                    <a:pt x="18" y="214"/>
                  </a:cubicBezTo>
                  <a:cubicBezTo>
                    <a:pt x="17" y="214"/>
                    <a:pt x="16" y="213"/>
                    <a:pt x="16" y="212"/>
                  </a:cubicBezTo>
                  <a:cubicBezTo>
                    <a:pt x="16" y="211"/>
                    <a:pt x="13" y="211"/>
                    <a:pt x="12" y="211"/>
                  </a:cubicBezTo>
                  <a:cubicBezTo>
                    <a:pt x="12" y="211"/>
                    <a:pt x="11" y="210"/>
                    <a:pt x="9" y="210"/>
                  </a:cubicBezTo>
                  <a:cubicBezTo>
                    <a:pt x="8" y="210"/>
                    <a:pt x="7" y="209"/>
                    <a:pt x="7" y="209"/>
                  </a:cubicBezTo>
                  <a:cubicBezTo>
                    <a:pt x="7" y="208"/>
                    <a:pt x="6" y="207"/>
                    <a:pt x="6" y="206"/>
                  </a:cubicBezTo>
                  <a:cubicBezTo>
                    <a:pt x="6" y="206"/>
                    <a:pt x="7" y="205"/>
                    <a:pt x="8" y="205"/>
                  </a:cubicBezTo>
                  <a:cubicBezTo>
                    <a:pt x="8" y="205"/>
                    <a:pt x="9" y="204"/>
                    <a:pt x="9" y="203"/>
                  </a:cubicBezTo>
                  <a:cubicBezTo>
                    <a:pt x="9" y="202"/>
                    <a:pt x="10" y="202"/>
                    <a:pt x="11" y="202"/>
                  </a:cubicBezTo>
                  <a:cubicBezTo>
                    <a:pt x="12" y="202"/>
                    <a:pt x="12" y="201"/>
                    <a:pt x="12" y="200"/>
                  </a:cubicBezTo>
                  <a:cubicBezTo>
                    <a:pt x="12" y="200"/>
                    <a:pt x="10" y="199"/>
                    <a:pt x="10" y="198"/>
                  </a:cubicBezTo>
                  <a:cubicBezTo>
                    <a:pt x="9" y="197"/>
                    <a:pt x="9" y="195"/>
                    <a:pt x="9" y="195"/>
                  </a:cubicBezTo>
                  <a:cubicBezTo>
                    <a:pt x="9" y="194"/>
                    <a:pt x="9" y="194"/>
                    <a:pt x="8" y="195"/>
                  </a:cubicBezTo>
                  <a:cubicBezTo>
                    <a:pt x="7" y="195"/>
                    <a:pt x="7" y="195"/>
                    <a:pt x="6" y="194"/>
                  </a:cubicBezTo>
                  <a:cubicBezTo>
                    <a:pt x="5" y="193"/>
                    <a:pt x="4" y="193"/>
                    <a:pt x="4" y="192"/>
                  </a:cubicBezTo>
                  <a:cubicBezTo>
                    <a:pt x="4" y="190"/>
                    <a:pt x="2" y="189"/>
                    <a:pt x="1" y="187"/>
                  </a:cubicBezTo>
                  <a:cubicBezTo>
                    <a:pt x="0" y="186"/>
                    <a:pt x="0" y="184"/>
                    <a:pt x="1" y="183"/>
                  </a:cubicBezTo>
                  <a:cubicBezTo>
                    <a:pt x="2" y="182"/>
                    <a:pt x="3" y="182"/>
                    <a:pt x="3" y="181"/>
                  </a:cubicBezTo>
                  <a:cubicBezTo>
                    <a:pt x="3" y="180"/>
                    <a:pt x="1" y="181"/>
                    <a:pt x="1" y="181"/>
                  </a:cubicBezTo>
                  <a:cubicBezTo>
                    <a:pt x="0" y="181"/>
                    <a:pt x="1" y="178"/>
                    <a:pt x="1" y="178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1" y="178"/>
                    <a:pt x="4" y="177"/>
                    <a:pt x="6" y="177"/>
                  </a:cubicBezTo>
                  <a:cubicBezTo>
                    <a:pt x="7" y="177"/>
                    <a:pt x="10" y="177"/>
                    <a:pt x="12" y="177"/>
                  </a:cubicBezTo>
                  <a:cubicBezTo>
                    <a:pt x="13" y="177"/>
                    <a:pt x="17" y="177"/>
                    <a:pt x="19" y="177"/>
                  </a:cubicBezTo>
                  <a:cubicBezTo>
                    <a:pt x="22" y="177"/>
                    <a:pt x="24" y="175"/>
                    <a:pt x="26" y="173"/>
                  </a:cubicBezTo>
                  <a:cubicBezTo>
                    <a:pt x="28" y="171"/>
                    <a:pt x="33" y="170"/>
                    <a:pt x="35" y="170"/>
                  </a:cubicBezTo>
                  <a:cubicBezTo>
                    <a:pt x="38" y="169"/>
                    <a:pt x="40" y="168"/>
                    <a:pt x="41" y="167"/>
                  </a:cubicBezTo>
                  <a:cubicBezTo>
                    <a:pt x="42" y="166"/>
                    <a:pt x="44" y="164"/>
                    <a:pt x="45" y="164"/>
                  </a:cubicBezTo>
                  <a:cubicBezTo>
                    <a:pt x="47" y="163"/>
                    <a:pt x="50" y="162"/>
                    <a:pt x="52" y="161"/>
                  </a:cubicBezTo>
                  <a:cubicBezTo>
                    <a:pt x="54" y="160"/>
                    <a:pt x="55" y="158"/>
                    <a:pt x="56" y="157"/>
                  </a:cubicBezTo>
                  <a:cubicBezTo>
                    <a:pt x="58" y="155"/>
                    <a:pt x="61" y="155"/>
                    <a:pt x="63" y="155"/>
                  </a:cubicBezTo>
                  <a:cubicBezTo>
                    <a:pt x="65" y="155"/>
                    <a:pt x="69" y="154"/>
                    <a:pt x="69" y="154"/>
                  </a:cubicBezTo>
                  <a:cubicBezTo>
                    <a:pt x="69" y="154"/>
                    <a:pt x="70" y="153"/>
                    <a:pt x="72" y="153"/>
                  </a:cubicBezTo>
                  <a:cubicBezTo>
                    <a:pt x="73" y="154"/>
                    <a:pt x="75" y="153"/>
                    <a:pt x="76" y="153"/>
                  </a:cubicBezTo>
                  <a:cubicBezTo>
                    <a:pt x="77" y="152"/>
                    <a:pt x="79" y="151"/>
                    <a:pt x="79" y="152"/>
                  </a:cubicBezTo>
                  <a:cubicBezTo>
                    <a:pt x="80" y="152"/>
                    <a:pt x="82" y="152"/>
                    <a:pt x="83" y="151"/>
                  </a:cubicBezTo>
                  <a:cubicBezTo>
                    <a:pt x="85" y="149"/>
                    <a:pt x="85" y="149"/>
                    <a:pt x="86" y="149"/>
                  </a:cubicBezTo>
                  <a:cubicBezTo>
                    <a:pt x="87" y="150"/>
                    <a:pt x="88" y="149"/>
                    <a:pt x="89" y="148"/>
                  </a:cubicBezTo>
                  <a:cubicBezTo>
                    <a:pt x="89" y="146"/>
                    <a:pt x="91" y="143"/>
                    <a:pt x="91" y="142"/>
                  </a:cubicBezTo>
                  <a:cubicBezTo>
                    <a:pt x="92" y="142"/>
                    <a:pt x="93" y="141"/>
                    <a:pt x="94" y="141"/>
                  </a:cubicBezTo>
                  <a:cubicBezTo>
                    <a:pt x="94" y="141"/>
                    <a:pt x="95" y="139"/>
                    <a:pt x="95" y="138"/>
                  </a:cubicBezTo>
                  <a:cubicBezTo>
                    <a:pt x="94" y="137"/>
                    <a:pt x="94" y="136"/>
                    <a:pt x="95" y="136"/>
                  </a:cubicBezTo>
                  <a:cubicBezTo>
                    <a:pt x="97" y="135"/>
                    <a:pt x="100" y="134"/>
                    <a:pt x="101" y="133"/>
                  </a:cubicBezTo>
                  <a:cubicBezTo>
                    <a:pt x="103" y="132"/>
                    <a:pt x="104" y="132"/>
                    <a:pt x="104" y="130"/>
                  </a:cubicBezTo>
                  <a:cubicBezTo>
                    <a:pt x="104" y="128"/>
                    <a:pt x="108" y="128"/>
                    <a:pt x="110" y="128"/>
                  </a:cubicBezTo>
                  <a:cubicBezTo>
                    <a:pt x="111" y="127"/>
                    <a:pt x="114" y="127"/>
                    <a:pt x="115" y="127"/>
                  </a:cubicBezTo>
                  <a:cubicBezTo>
                    <a:pt x="116" y="127"/>
                    <a:pt x="119" y="128"/>
                    <a:pt x="120" y="129"/>
                  </a:cubicBezTo>
                  <a:cubicBezTo>
                    <a:pt x="120" y="129"/>
                    <a:pt x="120" y="129"/>
                    <a:pt x="120" y="130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2" y="129"/>
                    <a:pt x="122" y="127"/>
                    <a:pt x="122" y="126"/>
                  </a:cubicBezTo>
                  <a:cubicBezTo>
                    <a:pt x="122" y="126"/>
                    <a:pt x="122" y="125"/>
                    <a:pt x="122" y="124"/>
                  </a:cubicBezTo>
                  <a:cubicBezTo>
                    <a:pt x="122" y="123"/>
                    <a:pt x="122" y="121"/>
                    <a:pt x="122" y="120"/>
                  </a:cubicBezTo>
                  <a:cubicBezTo>
                    <a:pt x="122" y="120"/>
                    <a:pt x="121" y="118"/>
                    <a:pt x="120" y="117"/>
                  </a:cubicBezTo>
                  <a:cubicBezTo>
                    <a:pt x="119" y="116"/>
                    <a:pt x="121" y="115"/>
                    <a:pt x="122" y="114"/>
                  </a:cubicBezTo>
                  <a:cubicBezTo>
                    <a:pt x="123" y="113"/>
                    <a:pt x="123" y="112"/>
                    <a:pt x="122" y="112"/>
                  </a:cubicBezTo>
                  <a:cubicBezTo>
                    <a:pt x="122" y="111"/>
                    <a:pt x="120" y="110"/>
                    <a:pt x="120" y="109"/>
                  </a:cubicBezTo>
                  <a:cubicBezTo>
                    <a:pt x="120" y="108"/>
                    <a:pt x="123" y="109"/>
                    <a:pt x="124" y="109"/>
                  </a:cubicBezTo>
                  <a:cubicBezTo>
                    <a:pt x="125" y="109"/>
                    <a:pt x="125" y="109"/>
                    <a:pt x="126" y="109"/>
                  </a:cubicBezTo>
                  <a:cubicBezTo>
                    <a:pt x="128" y="109"/>
                    <a:pt x="129" y="109"/>
                    <a:pt x="131" y="110"/>
                  </a:cubicBezTo>
                  <a:cubicBezTo>
                    <a:pt x="132" y="110"/>
                    <a:pt x="132" y="111"/>
                    <a:pt x="133" y="111"/>
                  </a:cubicBezTo>
                  <a:cubicBezTo>
                    <a:pt x="134" y="112"/>
                    <a:pt x="135" y="111"/>
                    <a:pt x="136" y="111"/>
                  </a:cubicBezTo>
                  <a:cubicBezTo>
                    <a:pt x="136" y="110"/>
                    <a:pt x="138" y="110"/>
                    <a:pt x="139" y="110"/>
                  </a:cubicBezTo>
                  <a:cubicBezTo>
                    <a:pt x="139" y="110"/>
                    <a:pt x="138" y="111"/>
                    <a:pt x="138" y="112"/>
                  </a:cubicBezTo>
                  <a:cubicBezTo>
                    <a:pt x="138" y="113"/>
                    <a:pt x="139" y="112"/>
                    <a:pt x="139" y="112"/>
                  </a:cubicBezTo>
                  <a:cubicBezTo>
                    <a:pt x="140" y="112"/>
                    <a:pt x="142" y="112"/>
                    <a:pt x="143" y="112"/>
                  </a:cubicBezTo>
                  <a:cubicBezTo>
                    <a:pt x="144" y="112"/>
                    <a:pt x="144" y="112"/>
                    <a:pt x="145" y="111"/>
                  </a:cubicBezTo>
                  <a:cubicBezTo>
                    <a:pt x="145" y="110"/>
                    <a:pt x="147" y="110"/>
                    <a:pt x="149" y="110"/>
                  </a:cubicBezTo>
                  <a:cubicBezTo>
                    <a:pt x="150" y="110"/>
                    <a:pt x="150" y="111"/>
                    <a:pt x="152" y="111"/>
                  </a:cubicBezTo>
                  <a:cubicBezTo>
                    <a:pt x="154" y="111"/>
                    <a:pt x="153" y="111"/>
                    <a:pt x="155" y="111"/>
                  </a:cubicBezTo>
                  <a:cubicBezTo>
                    <a:pt x="156" y="111"/>
                    <a:pt x="157" y="111"/>
                    <a:pt x="158" y="112"/>
                  </a:cubicBezTo>
                  <a:cubicBezTo>
                    <a:pt x="159" y="112"/>
                    <a:pt x="159" y="110"/>
                    <a:pt x="160" y="110"/>
                  </a:cubicBezTo>
                  <a:cubicBezTo>
                    <a:pt x="161" y="110"/>
                    <a:pt x="161" y="111"/>
                    <a:pt x="162" y="111"/>
                  </a:cubicBezTo>
                  <a:cubicBezTo>
                    <a:pt x="163" y="111"/>
                    <a:pt x="163" y="110"/>
                    <a:pt x="164" y="110"/>
                  </a:cubicBezTo>
                  <a:cubicBezTo>
                    <a:pt x="164" y="109"/>
                    <a:pt x="163" y="109"/>
                    <a:pt x="163" y="108"/>
                  </a:cubicBezTo>
                  <a:cubicBezTo>
                    <a:pt x="162" y="108"/>
                    <a:pt x="162" y="108"/>
                    <a:pt x="162" y="107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4" y="107"/>
                    <a:pt x="164" y="107"/>
                    <a:pt x="164" y="108"/>
                  </a:cubicBezTo>
                  <a:cubicBezTo>
                    <a:pt x="165" y="109"/>
                    <a:pt x="165" y="109"/>
                    <a:pt x="166" y="109"/>
                  </a:cubicBezTo>
                  <a:cubicBezTo>
                    <a:pt x="167" y="110"/>
                    <a:pt x="167" y="110"/>
                    <a:pt x="168" y="110"/>
                  </a:cubicBezTo>
                  <a:cubicBezTo>
                    <a:pt x="169" y="111"/>
                    <a:pt x="168" y="112"/>
                    <a:pt x="169" y="113"/>
                  </a:cubicBezTo>
                  <a:cubicBezTo>
                    <a:pt x="169" y="114"/>
                    <a:pt x="169" y="113"/>
                    <a:pt x="170" y="111"/>
                  </a:cubicBezTo>
                  <a:cubicBezTo>
                    <a:pt x="170" y="110"/>
                    <a:pt x="171" y="112"/>
                    <a:pt x="172" y="111"/>
                  </a:cubicBezTo>
                  <a:cubicBezTo>
                    <a:pt x="174" y="111"/>
                    <a:pt x="174" y="110"/>
                    <a:pt x="174" y="109"/>
                  </a:cubicBezTo>
                  <a:cubicBezTo>
                    <a:pt x="174" y="107"/>
                    <a:pt x="176" y="108"/>
                    <a:pt x="176" y="107"/>
                  </a:cubicBezTo>
                  <a:cubicBezTo>
                    <a:pt x="177" y="107"/>
                    <a:pt x="177" y="106"/>
                    <a:pt x="178" y="106"/>
                  </a:cubicBezTo>
                  <a:cubicBezTo>
                    <a:pt x="179" y="106"/>
                    <a:pt x="179" y="106"/>
                    <a:pt x="181" y="107"/>
                  </a:cubicBezTo>
                  <a:cubicBezTo>
                    <a:pt x="182" y="108"/>
                    <a:pt x="183" y="107"/>
                    <a:pt x="184" y="107"/>
                  </a:cubicBezTo>
                  <a:cubicBezTo>
                    <a:pt x="185" y="106"/>
                    <a:pt x="185" y="105"/>
                    <a:pt x="185" y="104"/>
                  </a:cubicBezTo>
                  <a:cubicBezTo>
                    <a:pt x="185" y="103"/>
                    <a:pt x="186" y="103"/>
                    <a:pt x="187" y="102"/>
                  </a:cubicBezTo>
                  <a:cubicBezTo>
                    <a:pt x="188" y="102"/>
                    <a:pt x="188" y="103"/>
                    <a:pt x="189" y="103"/>
                  </a:cubicBezTo>
                  <a:cubicBezTo>
                    <a:pt x="189" y="103"/>
                    <a:pt x="189" y="101"/>
                    <a:pt x="188" y="100"/>
                  </a:cubicBezTo>
                  <a:cubicBezTo>
                    <a:pt x="188" y="99"/>
                    <a:pt x="188" y="98"/>
                    <a:pt x="188" y="97"/>
                  </a:cubicBezTo>
                  <a:cubicBezTo>
                    <a:pt x="189" y="95"/>
                    <a:pt x="189" y="96"/>
                    <a:pt x="190" y="96"/>
                  </a:cubicBezTo>
                  <a:cubicBezTo>
                    <a:pt x="192" y="96"/>
                    <a:pt x="192" y="96"/>
                    <a:pt x="193" y="96"/>
                  </a:cubicBezTo>
                  <a:cubicBezTo>
                    <a:pt x="193" y="96"/>
                    <a:pt x="194" y="96"/>
                    <a:pt x="195" y="97"/>
                  </a:cubicBezTo>
                  <a:cubicBezTo>
                    <a:pt x="196" y="98"/>
                    <a:pt x="196" y="97"/>
                    <a:pt x="198" y="98"/>
                  </a:cubicBezTo>
                  <a:cubicBezTo>
                    <a:pt x="200" y="98"/>
                    <a:pt x="200" y="96"/>
                    <a:pt x="200" y="95"/>
                  </a:cubicBezTo>
                  <a:cubicBezTo>
                    <a:pt x="200" y="94"/>
                    <a:pt x="201" y="93"/>
                    <a:pt x="201" y="93"/>
                  </a:cubicBezTo>
                  <a:cubicBezTo>
                    <a:pt x="201" y="92"/>
                    <a:pt x="201" y="92"/>
                    <a:pt x="201" y="91"/>
                  </a:cubicBezTo>
                  <a:cubicBezTo>
                    <a:pt x="201" y="90"/>
                    <a:pt x="202" y="90"/>
                    <a:pt x="202" y="90"/>
                  </a:cubicBezTo>
                  <a:cubicBezTo>
                    <a:pt x="203" y="90"/>
                    <a:pt x="202" y="89"/>
                    <a:pt x="202" y="87"/>
                  </a:cubicBezTo>
                  <a:cubicBezTo>
                    <a:pt x="202" y="86"/>
                    <a:pt x="204" y="87"/>
                    <a:pt x="205" y="86"/>
                  </a:cubicBezTo>
                  <a:cubicBezTo>
                    <a:pt x="206" y="86"/>
                    <a:pt x="206" y="86"/>
                    <a:pt x="207" y="87"/>
                  </a:cubicBezTo>
                  <a:cubicBezTo>
                    <a:pt x="208" y="88"/>
                    <a:pt x="210" y="88"/>
                    <a:pt x="210" y="88"/>
                  </a:cubicBezTo>
                  <a:cubicBezTo>
                    <a:pt x="211" y="89"/>
                    <a:pt x="210" y="87"/>
                    <a:pt x="210" y="86"/>
                  </a:cubicBezTo>
                  <a:cubicBezTo>
                    <a:pt x="210" y="85"/>
                    <a:pt x="211" y="86"/>
                    <a:pt x="212" y="86"/>
                  </a:cubicBezTo>
                  <a:cubicBezTo>
                    <a:pt x="212" y="86"/>
                    <a:pt x="212" y="85"/>
                    <a:pt x="211" y="84"/>
                  </a:cubicBezTo>
                  <a:cubicBezTo>
                    <a:pt x="209" y="84"/>
                    <a:pt x="209" y="84"/>
                    <a:pt x="210" y="84"/>
                  </a:cubicBezTo>
                  <a:cubicBezTo>
                    <a:pt x="211" y="83"/>
                    <a:pt x="211" y="83"/>
                    <a:pt x="211" y="84"/>
                  </a:cubicBezTo>
                  <a:cubicBezTo>
                    <a:pt x="212" y="84"/>
                    <a:pt x="212" y="84"/>
                    <a:pt x="213" y="84"/>
                  </a:cubicBezTo>
                  <a:cubicBezTo>
                    <a:pt x="214" y="84"/>
                    <a:pt x="215" y="84"/>
                    <a:pt x="215" y="83"/>
                  </a:cubicBezTo>
                  <a:cubicBezTo>
                    <a:pt x="216" y="82"/>
                    <a:pt x="215" y="81"/>
                    <a:pt x="217" y="81"/>
                  </a:cubicBezTo>
                  <a:cubicBezTo>
                    <a:pt x="218" y="80"/>
                    <a:pt x="217" y="80"/>
                    <a:pt x="218" y="80"/>
                  </a:cubicBezTo>
                  <a:cubicBezTo>
                    <a:pt x="219" y="80"/>
                    <a:pt x="220" y="79"/>
                    <a:pt x="222" y="79"/>
                  </a:cubicBezTo>
                  <a:cubicBezTo>
                    <a:pt x="223" y="79"/>
                    <a:pt x="223" y="79"/>
                    <a:pt x="224" y="79"/>
                  </a:cubicBezTo>
                  <a:cubicBezTo>
                    <a:pt x="225" y="78"/>
                    <a:pt x="224" y="78"/>
                    <a:pt x="224" y="77"/>
                  </a:cubicBezTo>
                  <a:cubicBezTo>
                    <a:pt x="224" y="76"/>
                    <a:pt x="224" y="75"/>
                    <a:pt x="224" y="74"/>
                  </a:cubicBezTo>
                  <a:cubicBezTo>
                    <a:pt x="224" y="73"/>
                    <a:pt x="226" y="72"/>
                    <a:pt x="226" y="71"/>
                  </a:cubicBezTo>
                  <a:cubicBezTo>
                    <a:pt x="227" y="71"/>
                    <a:pt x="227" y="70"/>
                    <a:pt x="227" y="69"/>
                  </a:cubicBezTo>
                  <a:cubicBezTo>
                    <a:pt x="227" y="68"/>
                    <a:pt x="227" y="68"/>
                    <a:pt x="227" y="67"/>
                  </a:cubicBezTo>
                  <a:cubicBezTo>
                    <a:pt x="227" y="66"/>
                    <a:pt x="227" y="66"/>
                    <a:pt x="228" y="66"/>
                  </a:cubicBezTo>
                  <a:cubicBezTo>
                    <a:pt x="228" y="67"/>
                    <a:pt x="228" y="67"/>
                    <a:pt x="229" y="67"/>
                  </a:cubicBezTo>
                  <a:cubicBezTo>
                    <a:pt x="229" y="68"/>
                    <a:pt x="230" y="68"/>
                    <a:pt x="231" y="68"/>
                  </a:cubicBezTo>
                  <a:cubicBezTo>
                    <a:pt x="232" y="67"/>
                    <a:pt x="232" y="68"/>
                    <a:pt x="232" y="66"/>
                  </a:cubicBezTo>
                  <a:cubicBezTo>
                    <a:pt x="232" y="65"/>
                    <a:pt x="232" y="65"/>
                    <a:pt x="232" y="64"/>
                  </a:cubicBezTo>
                  <a:cubicBezTo>
                    <a:pt x="232" y="63"/>
                    <a:pt x="231" y="63"/>
                    <a:pt x="231" y="62"/>
                  </a:cubicBezTo>
                  <a:cubicBezTo>
                    <a:pt x="230" y="62"/>
                    <a:pt x="230" y="62"/>
                    <a:pt x="230" y="60"/>
                  </a:cubicBezTo>
                  <a:cubicBezTo>
                    <a:pt x="230" y="59"/>
                    <a:pt x="230" y="59"/>
                    <a:pt x="229" y="58"/>
                  </a:cubicBezTo>
                  <a:cubicBezTo>
                    <a:pt x="229" y="57"/>
                    <a:pt x="230" y="57"/>
                    <a:pt x="230" y="56"/>
                  </a:cubicBezTo>
                  <a:cubicBezTo>
                    <a:pt x="231" y="55"/>
                    <a:pt x="229" y="54"/>
                    <a:pt x="228" y="54"/>
                  </a:cubicBezTo>
                  <a:cubicBezTo>
                    <a:pt x="227" y="54"/>
                    <a:pt x="229" y="53"/>
                    <a:pt x="230" y="53"/>
                  </a:cubicBezTo>
                  <a:cubicBezTo>
                    <a:pt x="231" y="53"/>
                    <a:pt x="230" y="52"/>
                    <a:pt x="229" y="52"/>
                  </a:cubicBezTo>
                  <a:cubicBezTo>
                    <a:pt x="228" y="52"/>
                    <a:pt x="229" y="51"/>
                    <a:pt x="229" y="51"/>
                  </a:cubicBezTo>
                  <a:cubicBezTo>
                    <a:pt x="229" y="50"/>
                    <a:pt x="230" y="50"/>
                    <a:pt x="230" y="50"/>
                  </a:cubicBezTo>
                  <a:cubicBezTo>
                    <a:pt x="231" y="49"/>
                    <a:pt x="231" y="49"/>
                    <a:pt x="232" y="50"/>
                  </a:cubicBezTo>
                  <a:cubicBezTo>
                    <a:pt x="232" y="50"/>
                    <a:pt x="232" y="50"/>
                    <a:pt x="233" y="50"/>
                  </a:cubicBezTo>
                  <a:cubicBezTo>
                    <a:pt x="234" y="49"/>
                    <a:pt x="234" y="49"/>
                    <a:pt x="233" y="48"/>
                  </a:cubicBezTo>
                  <a:cubicBezTo>
                    <a:pt x="233" y="47"/>
                    <a:pt x="232" y="48"/>
                    <a:pt x="232" y="47"/>
                  </a:cubicBezTo>
                  <a:cubicBezTo>
                    <a:pt x="231" y="46"/>
                    <a:pt x="232" y="45"/>
                    <a:pt x="232" y="45"/>
                  </a:cubicBezTo>
                  <a:cubicBezTo>
                    <a:pt x="233" y="44"/>
                    <a:pt x="232" y="43"/>
                    <a:pt x="232" y="42"/>
                  </a:cubicBezTo>
                  <a:cubicBezTo>
                    <a:pt x="232" y="34"/>
                    <a:pt x="235" y="32"/>
                    <a:pt x="233" y="26"/>
                  </a:cubicBezTo>
                  <a:cubicBezTo>
                    <a:pt x="233" y="26"/>
                    <a:pt x="232" y="25"/>
                    <a:pt x="232" y="24"/>
                  </a:cubicBezTo>
                  <a:cubicBezTo>
                    <a:pt x="231" y="23"/>
                    <a:pt x="232" y="23"/>
                    <a:pt x="233" y="22"/>
                  </a:cubicBezTo>
                  <a:cubicBezTo>
                    <a:pt x="235" y="22"/>
                    <a:pt x="234" y="22"/>
                    <a:pt x="234" y="21"/>
                  </a:cubicBezTo>
                  <a:cubicBezTo>
                    <a:pt x="234" y="20"/>
                    <a:pt x="232" y="20"/>
                    <a:pt x="231" y="20"/>
                  </a:cubicBezTo>
                  <a:cubicBezTo>
                    <a:pt x="231" y="19"/>
                    <a:pt x="230" y="19"/>
                    <a:pt x="231" y="18"/>
                  </a:cubicBezTo>
                  <a:cubicBezTo>
                    <a:pt x="231" y="18"/>
                    <a:pt x="232" y="18"/>
                    <a:pt x="233" y="18"/>
                  </a:cubicBezTo>
                  <a:cubicBezTo>
                    <a:pt x="234" y="17"/>
                    <a:pt x="234" y="16"/>
                    <a:pt x="234" y="16"/>
                  </a:cubicBezTo>
                  <a:cubicBezTo>
                    <a:pt x="234" y="15"/>
                    <a:pt x="233" y="15"/>
                    <a:pt x="232" y="15"/>
                  </a:cubicBezTo>
                  <a:cubicBezTo>
                    <a:pt x="230" y="15"/>
                    <a:pt x="232" y="14"/>
                    <a:pt x="233" y="13"/>
                  </a:cubicBezTo>
                  <a:cubicBezTo>
                    <a:pt x="233" y="13"/>
                    <a:pt x="234" y="13"/>
                    <a:pt x="233" y="12"/>
                  </a:cubicBezTo>
                  <a:cubicBezTo>
                    <a:pt x="232" y="11"/>
                    <a:pt x="233" y="11"/>
                    <a:pt x="234" y="11"/>
                  </a:cubicBezTo>
                  <a:cubicBezTo>
                    <a:pt x="234" y="10"/>
                    <a:pt x="233" y="9"/>
                    <a:pt x="233" y="8"/>
                  </a:cubicBezTo>
                  <a:cubicBezTo>
                    <a:pt x="233" y="6"/>
                    <a:pt x="235" y="6"/>
                    <a:pt x="235" y="6"/>
                  </a:cubicBezTo>
                  <a:cubicBezTo>
                    <a:pt x="235" y="5"/>
                    <a:pt x="235" y="4"/>
                    <a:pt x="234" y="4"/>
                  </a:cubicBezTo>
                  <a:cubicBezTo>
                    <a:pt x="234" y="4"/>
                    <a:pt x="235" y="1"/>
                    <a:pt x="235" y="1"/>
                  </a:cubicBezTo>
                  <a:cubicBezTo>
                    <a:pt x="236" y="1"/>
                    <a:pt x="236" y="1"/>
                    <a:pt x="236" y="1"/>
                  </a:cubicBezTo>
                  <a:cubicBezTo>
                    <a:pt x="238" y="1"/>
                    <a:pt x="238" y="1"/>
                    <a:pt x="239" y="2"/>
                  </a:cubicBezTo>
                  <a:cubicBezTo>
                    <a:pt x="241" y="3"/>
                    <a:pt x="242" y="3"/>
                    <a:pt x="243" y="3"/>
                  </a:cubicBezTo>
                  <a:cubicBezTo>
                    <a:pt x="243" y="3"/>
                    <a:pt x="243" y="1"/>
                    <a:pt x="244" y="1"/>
                  </a:cubicBezTo>
                  <a:cubicBezTo>
                    <a:pt x="245" y="1"/>
                    <a:pt x="246" y="0"/>
                    <a:pt x="247" y="1"/>
                  </a:cubicBezTo>
                  <a:cubicBezTo>
                    <a:pt x="249" y="2"/>
                    <a:pt x="250" y="2"/>
                    <a:pt x="251" y="3"/>
                  </a:cubicBezTo>
                  <a:cubicBezTo>
                    <a:pt x="253" y="3"/>
                    <a:pt x="253" y="3"/>
                    <a:pt x="253" y="3"/>
                  </a:cubicBezTo>
                  <a:cubicBezTo>
                    <a:pt x="253" y="2"/>
                    <a:pt x="253" y="1"/>
                    <a:pt x="254" y="1"/>
                  </a:cubicBezTo>
                  <a:cubicBezTo>
                    <a:pt x="254" y="0"/>
                    <a:pt x="255" y="0"/>
                    <a:pt x="255" y="0"/>
                  </a:cubicBezTo>
                  <a:cubicBezTo>
                    <a:pt x="256" y="1"/>
                    <a:pt x="258" y="2"/>
                    <a:pt x="258" y="3"/>
                  </a:cubicBezTo>
                  <a:cubicBezTo>
                    <a:pt x="258" y="3"/>
                    <a:pt x="258" y="3"/>
                    <a:pt x="258" y="3"/>
                  </a:cubicBezTo>
                  <a:cubicBezTo>
                    <a:pt x="258" y="3"/>
                    <a:pt x="257" y="5"/>
                    <a:pt x="258" y="6"/>
                  </a:cubicBezTo>
                  <a:cubicBezTo>
                    <a:pt x="258" y="7"/>
                    <a:pt x="260" y="7"/>
                    <a:pt x="261" y="7"/>
                  </a:cubicBezTo>
                  <a:cubicBezTo>
                    <a:pt x="262" y="7"/>
                    <a:pt x="264" y="6"/>
                    <a:pt x="265" y="6"/>
                  </a:cubicBezTo>
                  <a:cubicBezTo>
                    <a:pt x="265" y="7"/>
                    <a:pt x="267" y="6"/>
                    <a:pt x="267" y="7"/>
                  </a:cubicBezTo>
                  <a:cubicBezTo>
                    <a:pt x="267" y="9"/>
                    <a:pt x="269" y="9"/>
                    <a:pt x="269" y="9"/>
                  </a:cubicBezTo>
                  <a:cubicBezTo>
                    <a:pt x="269" y="8"/>
                    <a:pt x="269" y="5"/>
                    <a:pt x="270" y="6"/>
                  </a:cubicBezTo>
                  <a:cubicBezTo>
                    <a:pt x="271" y="6"/>
                    <a:pt x="271" y="7"/>
                    <a:pt x="273" y="7"/>
                  </a:cubicBezTo>
                  <a:cubicBezTo>
                    <a:pt x="275" y="7"/>
                    <a:pt x="277" y="7"/>
                    <a:pt x="278" y="7"/>
                  </a:cubicBezTo>
                  <a:cubicBezTo>
                    <a:pt x="280" y="6"/>
                    <a:pt x="280" y="9"/>
                    <a:pt x="281" y="9"/>
                  </a:cubicBezTo>
                  <a:cubicBezTo>
                    <a:pt x="282" y="9"/>
                    <a:pt x="284" y="9"/>
                    <a:pt x="285" y="9"/>
                  </a:cubicBezTo>
                  <a:cubicBezTo>
                    <a:pt x="285" y="10"/>
                    <a:pt x="287" y="10"/>
                    <a:pt x="288" y="11"/>
                  </a:cubicBezTo>
                  <a:cubicBezTo>
                    <a:pt x="289" y="12"/>
                    <a:pt x="291" y="13"/>
                    <a:pt x="292" y="13"/>
                  </a:cubicBezTo>
                  <a:cubicBezTo>
                    <a:pt x="293" y="13"/>
                    <a:pt x="293" y="13"/>
                    <a:pt x="296" y="14"/>
                  </a:cubicBezTo>
                  <a:cubicBezTo>
                    <a:pt x="298" y="15"/>
                    <a:pt x="297" y="16"/>
                    <a:pt x="298" y="17"/>
                  </a:cubicBezTo>
                  <a:cubicBezTo>
                    <a:pt x="299" y="17"/>
                    <a:pt x="301" y="16"/>
                    <a:pt x="302" y="15"/>
                  </a:cubicBezTo>
                  <a:cubicBezTo>
                    <a:pt x="303" y="15"/>
                    <a:pt x="309" y="13"/>
                    <a:pt x="309" y="13"/>
                  </a:cubicBezTo>
                  <a:cubicBezTo>
                    <a:pt x="310" y="14"/>
                    <a:pt x="311" y="15"/>
                    <a:pt x="312" y="15"/>
                  </a:cubicBezTo>
                  <a:cubicBezTo>
                    <a:pt x="313" y="15"/>
                    <a:pt x="315" y="15"/>
                    <a:pt x="316" y="14"/>
                  </a:cubicBezTo>
                  <a:cubicBezTo>
                    <a:pt x="317" y="14"/>
                    <a:pt x="318" y="13"/>
                    <a:pt x="319" y="13"/>
                  </a:cubicBezTo>
                  <a:cubicBezTo>
                    <a:pt x="320" y="12"/>
                    <a:pt x="321" y="13"/>
                    <a:pt x="321" y="14"/>
                  </a:cubicBezTo>
                  <a:cubicBezTo>
                    <a:pt x="321" y="15"/>
                    <a:pt x="323" y="15"/>
                    <a:pt x="323" y="16"/>
                  </a:cubicBezTo>
                  <a:cubicBezTo>
                    <a:pt x="323" y="18"/>
                    <a:pt x="323" y="20"/>
                    <a:pt x="323" y="20"/>
                  </a:cubicBezTo>
                  <a:cubicBezTo>
                    <a:pt x="323" y="20"/>
                    <a:pt x="323" y="20"/>
                    <a:pt x="323" y="20"/>
                  </a:cubicBezTo>
                  <a:cubicBezTo>
                    <a:pt x="323" y="20"/>
                    <a:pt x="324" y="20"/>
                    <a:pt x="324" y="20"/>
                  </a:cubicBezTo>
                  <a:cubicBezTo>
                    <a:pt x="325" y="19"/>
                    <a:pt x="326" y="19"/>
                    <a:pt x="327" y="19"/>
                  </a:cubicBezTo>
                  <a:cubicBezTo>
                    <a:pt x="328" y="19"/>
                    <a:pt x="329" y="18"/>
                    <a:pt x="330" y="16"/>
                  </a:cubicBezTo>
                  <a:cubicBezTo>
                    <a:pt x="330" y="15"/>
                    <a:pt x="331" y="15"/>
                    <a:pt x="331" y="14"/>
                  </a:cubicBezTo>
                  <a:cubicBezTo>
                    <a:pt x="331" y="14"/>
                    <a:pt x="331" y="14"/>
                    <a:pt x="331" y="14"/>
                  </a:cubicBezTo>
                  <a:cubicBezTo>
                    <a:pt x="331" y="14"/>
                    <a:pt x="331" y="9"/>
                    <a:pt x="332" y="8"/>
                  </a:cubicBezTo>
                  <a:cubicBezTo>
                    <a:pt x="333" y="7"/>
                    <a:pt x="335" y="9"/>
                    <a:pt x="335" y="8"/>
                  </a:cubicBezTo>
                  <a:cubicBezTo>
                    <a:pt x="335" y="7"/>
                    <a:pt x="335" y="5"/>
                    <a:pt x="336" y="5"/>
                  </a:cubicBezTo>
                  <a:cubicBezTo>
                    <a:pt x="338" y="5"/>
                    <a:pt x="338" y="6"/>
                    <a:pt x="339" y="6"/>
                  </a:cubicBezTo>
                  <a:cubicBezTo>
                    <a:pt x="340" y="6"/>
                    <a:pt x="342" y="5"/>
                    <a:pt x="343" y="5"/>
                  </a:cubicBezTo>
                  <a:cubicBezTo>
                    <a:pt x="344" y="5"/>
                    <a:pt x="345" y="5"/>
                    <a:pt x="346" y="6"/>
                  </a:cubicBezTo>
                  <a:cubicBezTo>
                    <a:pt x="346" y="8"/>
                    <a:pt x="346" y="10"/>
                    <a:pt x="348" y="11"/>
                  </a:cubicBezTo>
                  <a:cubicBezTo>
                    <a:pt x="350" y="11"/>
                    <a:pt x="350" y="12"/>
                    <a:pt x="350" y="13"/>
                  </a:cubicBezTo>
                  <a:cubicBezTo>
                    <a:pt x="350" y="14"/>
                    <a:pt x="351" y="15"/>
                    <a:pt x="352" y="14"/>
                  </a:cubicBezTo>
                  <a:cubicBezTo>
                    <a:pt x="353" y="14"/>
                    <a:pt x="355" y="14"/>
                    <a:pt x="355" y="13"/>
                  </a:cubicBezTo>
                  <a:cubicBezTo>
                    <a:pt x="355" y="11"/>
                    <a:pt x="355" y="11"/>
                    <a:pt x="356" y="10"/>
                  </a:cubicBezTo>
                  <a:cubicBezTo>
                    <a:pt x="357" y="9"/>
                    <a:pt x="359" y="9"/>
                    <a:pt x="359" y="9"/>
                  </a:cubicBezTo>
                  <a:cubicBezTo>
                    <a:pt x="360" y="8"/>
                    <a:pt x="361" y="7"/>
                    <a:pt x="361" y="7"/>
                  </a:cubicBezTo>
                  <a:cubicBezTo>
                    <a:pt x="362" y="7"/>
                    <a:pt x="363" y="7"/>
                    <a:pt x="363" y="7"/>
                  </a:cubicBezTo>
                  <a:cubicBezTo>
                    <a:pt x="363" y="7"/>
                    <a:pt x="363" y="7"/>
                    <a:pt x="363" y="7"/>
                  </a:cubicBezTo>
                  <a:cubicBezTo>
                    <a:pt x="363" y="8"/>
                    <a:pt x="363" y="9"/>
                    <a:pt x="363" y="10"/>
                  </a:cubicBezTo>
                  <a:cubicBezTo>
                    <a:pt x="363" y="11"/>
                    <a:pt x="362" y="14"/>
                    <a:pt x="361" y="16"/>
                  </a:cubicBezTo>
                  <a:cubicBezTo>
                    <a:pt x="361" y="17"/>
                    <a:pt x="361" y="19"/>
                    <a:pt x="361" y="20"/>
                  </a:cubicBezTo>
                  <a:cubicBezTo>
                    <a:pt x="361" y="21"/>
                    <a:pt x="360" y="20"/>
                    <a:pt x="359" y="21"/>
                  </a:cubicBezTo>
                  <a:cubicBezTo>
                    <a:pt x="358" y="22"/>
                    <a:pt x="358" y="24"/>
                    <a:pt x="356" y="24"/>
                  </a:cubicBezTo>
                  <a:cubicBezTo>
                    <a:pt x="355" y="24"/>
                    <a:pt x="355" y="25"/>
                    <a:pt x="355" y="27"/>
                  </a:cubicBezTo>
                  <a:cubicBezTo>
                    <a:pt x="355" y="29"/>
                    <a:pt x="356" y="29"/>
                    <a:pt x="356" y="31"/>
                  </a:cubicBezTo>
                  <a:cubicBezTo>
                    <a:pt x="356" y="32"/>
                    <a:pt x="356" y="34"/>
                    <a:pt x="356" y="35"/>
                  </a:cubicBezTo>
                  <a:cubicBezTo>
                    <a:pt x="356" y="36"/>
                    <a:pt x="355" y="39"/>
                    <a:pt x="355" y="40"/>
                  </a:cubicBezTo>
                  <a:cubicBezTo>
                    <a:pt x="355" y="41"/>
                    <a:pt x="357" y="41"/>
                    <a:pt x="357" y="41"/>
                  </a:cubicBezTo>
                  <a:cubicBezTo>
                    <a:pt x="359" y="38"/>
                    <a:pt x="361" y="36"/>
                    <a:pt x="363" y="33"/>
                  </a:cubicBezTo>
                  <a:cubicBezTo>
                    <a:pt x="367" y="31"/>
                    <a:pt x="371" y="28"/>
                    <a:pt x="374" y="26"/>
                  </a:cubicBezTo>
                  <a:cubicBezTo>
                    <a:pt x="377" y="25"/>
                    <a:pt x="381" y="24"/>
                    <a:pt x="384" y="22"/>
                  </a:cubicBezTo>
                  <a:cubicBezTo>
                    <a:pt x="387" y="20"/>
                    <a:pt x="391" y="19"/>
                    <a:pt x="393" y="17"/>
                  </a:cubicBezTo>
                  <a:cubicBezTo>
                    <a:pt x="396" y="15"/>
                    <a:pt x="401" y="13"/>
                    <a:pt x="403" y="10"/>
                  </a:cubicBezTo>
                  <a:cubicBezTo>
                    <a:pt x="404" y="7"/>
                    <a:pt x="405" y="6"/>
                    <a:pt x="407" y="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8" y="6"/>
                    <a:pt x="409" y="8"/>
                    <a:pt x="408" y="9"/>
                  </a:cubicBezTo>
                  <a:cubicBezTo>
                    <a:pt x="407" y="10"/>
                    <a:pt x="406" y="12"/>
                    <a:pt x="406" y="14"/>
                  </a:cubicBezTo>
                  <a:cubicBezTo>
                    <a:pt x="405" y="16"/>
                    <a:pt x="405" y="17"/>
                    <a:pt x="405" y="18"/>
                  </a:cubicBezTo>
                  <a:cubicBezTo>
                    <a:pt x="405" y="19"/>
                    <a:pt x="405" y="20"/>
                    <a:pt x="404" y="20"/>
                  </a:cubicBezTo>
                  <a:cubicBezTo>
                    <a:pt x="403" y="20"/>
                    <a:pt x="402" y="19"/>
                    <a:pt x="402" y="19"/>
                  </a:cubicBezTo>
                  <a:cubicBezTo>
                    <a:pt x="401" y="19"/>
                    <a:pt x="400" y="19"/>
                    <a:pt x="399" y="19"/>
                  </a:cubicBezTo>
                  <a:cubicBezTo>
                    <a:pt x="398" y="20"/>
                    <a:pt x="397" y="19"/>
                    <a:pt x="396" y="20"/>
                  </a:cubicBezTo>
                  <a:cubicBezTo>
                    <a:pt x="396" y="21"/>
                    <a:pt x="394" y="25"/>
                    <a:pt x="393" y="25"/>
                  </a:cubicBezTo>
                  <a:cubicBezTo>
                    <a:pt x="393" y="26"/>
                    <a:pt x="392" y="27"/>
                    <a:pt x="393" y="27"/>
                  </a:cubicBezTo>
                  <a:cubicBezTo>
                    <a:pt x="394" y="28"/>
                    <a:pt x="395" y="28"/>
                    <a:pt x="395" y="29"/>
                  </a:cubicBezTo>
                  <a:cubicBezTo>
                    <a:pt x="394" y="30"/>
                    <a:pt x="393" y="31"/>
                    <a:pt x="391" y="31"/>
                  </a:cubicBezTo>
                  <a:cubicBezTo>
                    <a:pt x="390" y="31"/>
                    <a:pt x="389" y="32"/>
                    <a:pt x="388" y="31"/>
                  </a:cubicBezTo>
                  <a:cubicBezTo>
                    <a:pt x="387" y="31"/>
                    <a:pt x="386" y="31"/>
                    <a:pt x="386" y="31"/>
                  </a:cubicBezTo>
                  <a:cubicBezTo>
                    <a:pt x="386" y="32"/>
                    <a:pt x="385" y="33"/>
                    <a:pt x="385" y="33"/>
                  </a:cubicBezTo>
                  <a:cubicBezTo>
                    <a:pt x="384" y="33"/>
                    <a:pt x="382" y="33"/>
                    <a:pt x="382" y="34"/>
                  </a:cubicBezTo>
                  <a:cubicBezTo>
                    <a:pt x="383" y="36"/>
                    <a:pt x="383" y="38"/>
                    <a:pt x="381" y="40"/>
                  </a:cubicBezTo>
                  <a:cubicBezTo>
                    <a:pt x="380" y="42"/>
                    <a:pt x="379" y="43"/>
                    <a:pt x="378" y="43"/>
                  </a:cubicBezTo>
                  <a:cubicBezTo>
                    <a:pt x="376" y="43"/>
                    <a:pt x="374" y="42"/>
                    <a:pt x="373" y="43"/>
                  </a:cubicBezTo>
                  <a:cubicBezTo>
                    <a:pt x="372" y="44"/>
                    <a:pt x="371" y="45"/>
                    <a:pt x="370" y="45"/>
                  </a:cubicBezTo>
                  <a:cubicBezTo>
                    <a:pt x="369" y="45"/>
                    <a:pt x="367" y="45"/>
                    <a:pt x="368" y="46"/>
                  </a:cubicBezTo>
                  <a:cubicBezTo>
                    <a:pt x="368" y="47"/>
                    <a:pt x="369" y="49"/>
                    <a:pt x="367" y="50"/>
                  </a:cubicBezTo>
                  <a:cubicBezTo>
                    <a:pt x="365" y="51"/>
                    <a:pt x="362" y="53"/>
                    <a:pt x="362" y="54"/>
                  </a:cubicBezTo>
                  <a:cubicBezTo>
                    <a:pt x="362" y="56"/>
                    <a:pt x="362" y="61"/>
                    <a:pt x="361" y="61"/>
                  </a:cubicBezTo>
                  <a:cubicBezTo>
                    <a:pt x="360" y="61"/>
                    <a:pt x="360" y="61"/>
                    <a:pt x="359" y="60"/>
                  </a:cubicBezTo>
                  <a:cubicBezTo>
                    <a:pt x="358" y="60"/>
                    <a:pt x="356" y="60"/>
                    <a:pt x="357" y="61"/>
                  </a:cubicBezTo>
                  <a:cubicBezTo>
                    <a:pt x="358" y="63"/>
                    <a:pt x="359" y="65"/>
                    <a:pt x="359" y="66"/>
                  </a:cubicBezTo>
                  <a:cubicBezTo>
                    <a:pt x="359" y="67"/>
                    <a:pt x="359" y="67"/>
                    <a:pt x="358" y="68"/>
                  </a:cubicBezTo>
                  <a:cubicBezTo>
                    <a:pt x="357" y="68"/>
                    <a:pt x="355" y="70"/>
                    <a:pt x="354" y="71"/>
                  </a:cubicBezTo>
                  <a:cubicBezTo>
                    <a:pt x="353" y="72"/>
                    <a:pt x="352" y="74"/>
                    <a:pt x="351" y="75"/>
                  </a:cubicBezTo>
                  <a:cubicBezTo>
                    <a:pt x="351" y="75"/>
                    <a:pt x="350" y="75"/>
                    <a:pt x="349" y="74"/>
                  </a:cubicBezTo>
                  <a:cubicBezTo>
                    <a:pt x="349" y="74"/>
                    <a:pt x="347" y="72"/>
                    <a:pt x="346" y="74"/>
                  </a:cubicBezTo>
                  <a:cubicBezTo>
                    <a:pt x="344" y="76"/>
                    <a:pt x="343" y="78"/>
                    <a:pt x="340" y="79"/>
                  </a:cubicBezTo>
                  <a:cubicBezTo>
                    <a:pt x="337" y="80"/>
                    <a:pt x="337" y="81"/>
                    <a:pt x="337" y="83"/>
                  </a:cubicBezTo>
                  <a:cubicBezTo>
                    <a:pt x="337" y="84"/>
                    <a:pt x="337" y="87"/>
                    <a:pt x="336" y="88"/>
                  </a:cubicBezTo>
                  <a:cubicBezTo>
                    <a:pt x="336" y="90"/>
                    <a:pt x="333" y="93"/>
                    <a:pt x="331" y="95"/>
                  </a:cubicBezTo>
                  <a:cubicBezTo>
                    <a:pt x="330" y="96"/>
                    <a:pt x="325" y="101"/>
                    <a:pt x="325" y="102"/>
                  </a:cubicBezTo>
                  <a:cubicBezTo>
                    <a:pt x="326" y="102"/>
                    <a:pt x="326" y="102"/>
                    <a:pt x="326" y="102"/>
                  </a:cubicBezTo>
                  <a:cubicBezTo>
                    <a:pt x="326" y="102"/>
                    <a:pt x="328" y="103"/>
                    <a:pt x="328" y="104"/>
                  </a:cubicBezTo>
                  <a:cubicBezTo>
                    <a:pt x="329" y="106"/>
                    <a:pt x="329" y="107"/>
                    <a:pt x="329" y="108"/>
                  </a:cubicBezTo>
                  <a:cubicBezTo>
                    <a:pt x="329" y="109"/>
                    <a:pt x="326" y="110"/>
                    <a:pt x="326" y="110"/>
                  </a:cubicBezTo>
                  <a:cubicBezTo>
                    <a:pt x="326" y="110"/>
                    <a:pt x="325" y="111"/>
                    <a:pt x="325" y="112"/>
                  </a:cubicBezTo>
                  <a:cubicBezTo>
                    <a:pt x="324" y="113"/>
                    <a:pt x="324" y="115"/>
                    <a:pt x="324" y="115"/>
                  </a:cubicBezTo>
                  <a:cubicBezTo>
                    <a:pt x="326" y="115"/>
                    <a:pt x="326" y="115"/>
                    <a:pt x="326" y="115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16"/>
                    <a:pt x="328" y="113"/>
                    <a:pt x="329" y="113"/>
                  </a:cubicBezTo>
                  <a:cubicBezTo>
                    <a:pt x="330" y="113"/>
                    <a:pt x="329" y="115"/>
                    <a:pt x="330" y="116"/>
                  </a:cubicBezTo>
                  <a:cubicBezTo>
                    <a:pt x="331" y="116"/>
                    <a:pt x="331" y="117"/>
                    <a:pt x="332" y="117"/>
                  </a:cubicBezTo>
                  <a:cubicBezTo>
                    <a:pt x="333" y="118"/>
                    <a:pt x="334" y="118"/>
                    <a:pt x="334" y="117"/>
                  </a:cubicBezTo>
                  <a:cubicBezTo>
                    <a:pt x="335" y="116"/>
                    <a:pt x="334" y="116"/>
                    <a:pt x="336" y="116"/>
                  </a:cubicBezTo>
                  <a:cubicBezTo>
                    <a:pt x="337" y="116"/>
                    <a:pt x="338" y="115"/>
                    <a:pt x="339" y="116"/>
                  </a:cubicBezTo>
                  <a:cubicBezTo>
                    <a:pt x="340" y="116"/>
                    <a:pt x="340" y="118"/>
                    <a:pt x="341" y="117"/>
                  </a:cubicBezTo>
                  <a:cubicBezTo>
                    <a:pt x="341" y="116"/>
                    <a:pt x="341" y="116"/>
                    <a:pt x="342" y="115"/>
                  </a:cubicBezTo>
                  <a:cubicBezTo>
                    <a:pt x="343" y="115"/>
                    <a:pt x="344" y="114"/>
                    <a:pt x="344" y="114"/>
                  </a:cubicBezTo>
                  <a:cubicBezTo>
                    <a:pt x="345" y="114"/>
                    <a:pt x="347" y="113"/>
                    <a:pt x="347" y="113"/>
                  </a:cubicBezTo>
                  <a:cubicBezTo>
                    <a:pt x="348" y="113"/>
                    <a:pt x="348" y="113"/>
                    <a:pt x="348" y="113"/>
                  </a:cubicBezTo>
                  <a:cubicBezTo>
                    <a:pt x="348" y="113"/>
                    <a:pt x="349" y="114"/>
                    <a:pt x="349" y="114"/>
                  </a:cubicBezTo>
                  <a:cubicBezTo>
                    <a:pt x="350" y="116"/>
                    <a:pt x="352" y="116"/>
                    <a:pt x="354" y="116"/>
                  </a:cubicBezTo>
                  <a:cubicBezTo>
                    <a:pt x="354" y="117"/>
                    <a:pt x="354" y="117"/>
                    <a:pt x="354" y="117"/>
                  </a:cubicBezTo>
                  <a:cubicBezTo>
                    <a:pt x="354" y="117"/>
                    <a:pt x="355" y="117"/>
                    <a:pt x="355" y="118"/>
                  </a:cubicBezTo>
                  <a:cubicBezTo>
                    <a:pt x="355" y="118"/>
                    <a:pt x="354" y="119"/>
                    <a:pt x="353" y="120"/>
                  </a:cubicBezTo>
                  <a:cubicBezTo>
                    <a:pt x="353" y="121"/>
                    <a:pt x="353" y="121"/>
                    <a:pt x="354" y="121"/>
                  </a:cubicBezTo>
                  <a:cubicBezTo>
                    <a:pt x="355" y="122"/>
                    <a:pt x="356" y="120"/>
                    <a:pt x="357" y="120"/>
                  </a:cubicBezTo>
                  <a:cubicBezTo>
                    <a:pt x="358" y="121"/>
                    <a:pt x="358" y="122"/>
                    <a:pt x="357" y="123"/>
                  </a:cubicBezTo>
                  <a:cubicBezTo>
                    <a:pt x="356" y="123"/>
                    <a:pt x="356" y="124"/>
                    <a:pt x="357" y="125"/>
                  </a:cubicBezTo>
                  <a:cubicBezTo>
                    <a:pt x="357" y="126"/>
                    <a:pt x="357" y="126"/>
                    <a:pt x="358" y="127"/>
                  </a:cubicBezTo>
                  <a:cubicBezTo>
                    <a:pt x="359" y="127"/>
                    <a:pt x="359" y="126"/>
                    <a:pt x="360" y="126"/>
                  </a:cubicBezTo>
                  <a:cubicBezTo>
                    <a:pt x="360" y="125"/>
                    <a:pt x="361" y="125"/>
                    <a:pt x="362" y="125"/>
                  </a:cubicBezTo>
                  <a:cubicBezTo>
                    <a:pt x="363" y="124"/>
                    <a:pt x="363" y="125"/>
                    <a:pt x="365" y="126"/>
                  </a:cubicBezTo>
                  <a:cubicBezTo>
                    <a:pt x="366" y="127"/>
                    <a:pt x="367" y="127"/>
                    <a:pt x="368" y="127"/>
                  </a:cubicBezTo>
                  <a:cubicBezTo>
                    <a:pt x="370" y="127"/>
                    <a:pt x="370" y="127"/>
                    <a:pt x="371" y="128"/>
                  </a:cubicBezTo>
                  <a:cubicBezTo>
                    <a:pt x="372" y="130"/>
                    <a:pt x="373" y="132"/>
                    <a:pt x="373" y="133"/>
                  </a:cubicBezTo>
                  <a:cubicBezTo>
                    <a:pt x="374" y="134"/>
                    <a:pt x="373" y="135"/>
                    <a:pt x="373" y="135"/>
                  </a:cubicBezTo>
                  <a:cubicBezTo>
                    <a:pt x="373" y="135"/>
                    <a:pt x="372" y="136"/>
                    <a:pt x="373" y="137"/>
                  </a:cubicBezTo>
                  <a:cubicBezTo>
                    <a:pt x="374" y="138"/>
                    <a:pt x="374" y="139"/>
                    <a:pt x="374" y="140"/>
                  </a:cubicBezTo>
                  <a:cubicBezTo>
                    <a:pt x="375" y="141"/>
                    <a:pt x="376" y="143"/>
                    <a:pt x="376" y="143"/>
                  </a:cubicBezTo>
                  <a:cubicBezTo>
                    <a:pt x="376" y="144"/>
                    <a:pt x="376" y="144"/>
                    <a:pt x="376" y="144"/>
                  </a:cubicBezTo>
                  <a:cubicBezTo>
                    <a:pt x="377" y="144"/>
                    <a:pt x="377" y="144"/>
                    <a:pt x="378" y="145"/>
                  </a:cubicBezTo>
                  <a:cubicBezTo>
                    <a:pt x="379" y="147"/>
                    <a:pt x="380" y="148"/>
                    <a:pt x="382" y="148"/>
                  </a:cubicBezTo>
                  <a:cubicBezTo>
                    <a:pt x="384" y="149"/>
                    <a:pt x="386" y="149"/>
                    <a:pt x="388" y="148"/>
                  </a:cubicBezTo>
                  <a:cubicBezTo>
                    <a:pt x="390" y="147"/>
                    <a:pt x="392" y="146"/>
                    <a:pt x="393" y="146"/>
                  </a:cubicBezTo>
                  <a:cubicBezTo>
                    <a:pt x="394" y="146"/>
                    <a:pt x="398" y="147"/>
                    <a:pt x="401" y="147"/>
                  </a:cubicBezTo>
                  <a:cubicBezTo>
                    <a:pt x="404" y="147"/>
                    <a:pt x="407" y="146"/>
                    <a:pt x="410" y="145"/>
                  </a:cubicBezTo>
                  <a:cubicBezTo>
                    <a:pt x="413" y="144"/>
                    <a:pt x="413" y="144"/>
                    <a:pt x="415" y="144"/>
                  </a:cubicBezTo>
                  <a:cubicBezTo>
                    <a:pt x="418" y="143"/>
                    <a:pt x="419" y="142"/>
                    <a:pt x="421" y="141"/>
                  </a:cubicBezTo>
                  <a:cubicBezTo>
                    <a:pt x="423" y="141"/>
                    <a:pt x="424" y="142"/>
                    <a:pt x="425" y="144"/>
                  </a:cubicBezTo>
                  <a:cubicBezTo>
                    <a:pt x="426" y="145"/>
                    <a:pt x="427" y="145"/>
                    <a:pt x="427" y="145"/>
                  </a:cubicBezTo>
                  <a:cubicBezTo>
                    <a:pt x="428" y="145"/>
                    <a:pt x="429" y="144"/>
                    <a:pt x="430" y="143"/>
                  </a:cubicBezTo>
                  <a:cubicBezTo>
                    <a:pt x="430" y="143"/>
                    <a:pt x="430" y="143"/>
                    <a:pt x="430" y="143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27" name="任意多边形 23">
              <a:extLst>
                <a:ext uri="{FF2B5EF4-FFF2-40B4-BE49-F238E27FC236}">
                  <a16:creationId xmlns:a16="http://schemas.microsoft.com/office/drawing/2014/main" id="{EA3D2C29-9F36-E4D5-C726-562822ADA15C}"/>
                </a:ext>
              </a:extLst>
            </p:cNvPr>
            <p:cNvSpPr/>
            <p:nvPr/>
          </p:nvSpPr>
          <p:spPr bwMode="auto">
            <a:xfrm>
              <a:off x="8166100" y="3552825"/>
              <a:ext cx="1588" cy="158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  <a:gd name="T6" fmla="*/ 0 w 1"/>
                <a:gd name="T7" fmla="*/ 1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28" name="任意多边形 24">
              <a:extLst>
                <a:ext uri="{FF2B5EF4-FFF2-40B4-BE49-F238E27FC236}">
                  <a16:creationId xmlns:a16="http://schemas.microsoft.com/office/drawing/2014/main" id="{44EB9822-7DE1-F819-478E-7ECEB706CE7D}"/>
                </a:ext>
              </a:extLst>
            </p:cNvPr>
            <p:cNvSpPr/>
            <p:nvPr/>
          </p:nvSpPr>
          <p:spPr bwMode="auto">
            <a:xfrm>
              <a:off x="8166100" y="3554413"/>
              <a:ext cx="3175" cy="1588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29" name="任意多边形 25">
              <a:extLst>
                <a:ext uri="{FF2B5EF4-FFF2-40B4-BE49-F238E27FC236}">
                  <a16:creationId xmlns:a16="http://schemas.microsoft.com/office/drawing/2014/main" id="{2CB464EF-3CFC-9FCF-46F8-E423B520CC60}"/>
                </a:ext>
              </a:extLst>
            </p:cNvPr>
            <p:cNvSpPr/>
            <p:nvPr/>
          </p:nvSpPr>
          <p:spPr bwMode="auto">
            <a:xfrm>
              <a:off x="7875588" y="3041650"/>
              <a:ext cx="457200" cy="523875"/>
            </a:xfrm>
            <a:custGeom>
              <a:avLst/>
              <a:gdLst>
                <a:gd name="T0" fmla="*/ 224 w 310"/>
                <a:gd name="T1" fmla="*/ 324 h 356"/>
                <a:gd name="T2" fmla="*/ 220 w 310"/>
                <a:gd name="T3" fmla="*/ 344 h 356"/>
                <a:gd name="T4" fmla="*/ 210 w 310"/>
                <a:gd name="T5" fmla="*/ 354 h 356"/>
                <a:gd name="T6" fmla="*/ 195 w 310"/>
                <a:gd name="T7" fmla="*/ 336 h 356"/>
                <a:gd name="T8" fmla="*/ 172 w 310"/>
                <a:gd name="T9" fmla="*/ 344 h 356"/>
                <a:gd name="T10" fmla="*/ 150 w 310"/>
                <a:gd name="T11" fmla="*/ 338 h 356"/>
                <a:gd name="T12" fmla="*/ 135 w 310"/>
                <a:gd name="T13" fmla="*/ 321 h 356"/>
                <a:gd name="T14" fmla="*/ 121 w 310"/>
                <a:gd name="T15" fmla="*/ 339 h 356"/>
                <a:gd name="T16" fmla="*/ 98 w 310"/>
                <a:gd name="T17" fmla="*/ 344 h 356"/>
                <a:gd name="T18" fmla="*/ 85 w 310"/>
                <a:gd name="T19" fmla="*/ 337 h 356"/>
                <a:gd name="T20" fmla="*/ 77 w 310"/>
                <a:gd name="T21" fmla="*/ 313 h 356"/>
                <a:gd name="T22" fmla="*/ 69 w 310"/>
                <a:gd name="T23" fmla="*/ 290 h 356"/>
                <a:gd name="T24" fmla="*/ 65 w 310"/>
                <a:gd name="T25" fmla="*/ 274 h 356"/>
                <a:gd name="T26" fmla="*/ 46 w 310"/>
                <a:gd name="T27" fmla="*/ 277 h 356"/>
                <a:gd name="T28" fmla="*/ 39 w 310"/>
                <a:gd name="T29" fmla="*/ 266 h 356"/>
                <a:gd name="T30" fmla="*/ 36 w 310"/>
                <a:gd name="T31" fmla="*/ 248 h 356"/>
                <a:gd name="T32" fmla="*/ 24 w 310"/>
                <a:gd name="T33" fmla="*/ 229 h 356"/>
                <a:gd name="T34" fmla="*/ 10 w 310"/>
                <a:gd name="T35" fmla="*/ 217 h 356"/>
                <a:gd name="T36" fmla="*/ 2 w 310"/>
                <a:gd name="T37" fmla="*/ 206 h 356"/>
                <a:gd name="T38" fmla="*/ 10 w 310"/>
                <a:gd name="T39" fmla="*/ 188 h 356"/>
                <a:gd name="T40" fmla="*/ 19 w 310"/>
                <a:gd name="T41" fmla="*/ 172 h 356"/>
                <a:gd name="T42" fmla="*/ 35 w 310"/>
                <a:gd name="T43" fmla="*/ 158 h 356"/>
                <a:gd name="T44" fmla="*/ 50 w 310"/>
                <a:gd name="T45" fmla="*/ 134 h 356"/>
                <a:gd name="T46" fmla="*/ 57 w 310"/>
                <a:gd name="T47" fmla="*/ 112 h 356"/>
                <a:gd name="T48" fmla="*/ 56 w 310"/>
                <a:gd name="T49" fmla="*/ 97 h 356"/>
                <a:gd name="T50" fmla="*/ 65 w 310"/>
                <a:gd name="T51" fmla="*/ 86 h 356"/>
                <a:gd name="T52" fmla="*/ 86 w 310"/>
                <a:gd name="T53" fmla="*/ 79 h 356"/>
                <a:gd name="T54" fmla="*/ 86 w 310"/>
                <a:gd name="T55" fmla="*/ 64 h 356"/>
                <a:gd name="T56" fmla="*/ 85 w 310"/>
                <a:gd name="T57" fmla="*/ 53 h 356"/>
                <a:gd name="T58" fmla="*/ 100 w 310"/>
                <a:gd name="T59" fmla="*/ 35 h 356"/>
                <a:gd name="T60" fmla="*/ 102 w 310"/>
                <a:gd name="T61" fmla="*/ 9 h 356"/>
                <a:gd name="T62" fmla="*/ 116 w 310"/>
                <a:gd name="T63" fmla="*/ 2 h 356"/>
                <a:gd name="T64" fmla="*/ 143 w 310"/>
                <a:gd name="T65" fmla="*/ 18 h 356"/>
                <a:gd name="T66" fmla="*/ 167 w 310"/>
                <a:gd name="T67" fmla="*/ 23 h 356"/>
                <a:gd name="T68" fmla="*/ 184 w 310"/>
                <a:gd name="T69" fmla="*/ 10 h 356"/>
                <a:gd name="T70" fmla="*/ 204 w 310"/>
                <a:gd name="T71" fmla="*/ 1 h 356"/>
                <a:gd name="T72" fmla="*/ 215 w 310"/>
                <a:gd name="T73" fmla="*/ 15 h 356"/>
                <a:gd name="T74" fmla="*/ 224 w 310"/>
                <a:gd name="T75" fmla="*/ 35 h 356"/>
                <a:gd name="T76" fmla="*/ 194 w 310"/>
                <a:gd name="T77" fmla="*/ 62 h 356"/>
                <a:gd name="T78" fmla="*/ 150 w 310"/>
                <a:gd name="T79" fmla="*/ 89 h 356"/>
                <a:gd name="T80" fmla="*/ 171 w 310"/>
                <a:gd name="T81" fmla="*/ 75 h 356"/>
                <a:gd name="T82" fmla="*/ 219 w 310"/>
                <a:gd name="T83" fmla="*/ 74 h 356"/>
                <a:gd name="T84" fmla="*/ 291 w 310"/>
                <a:gd name="T85" fmla="*/ 89 h 356"/>
                <a:gd name="T86" fmla="*/ 280 w 310"/>
                <a:gd name="T87" fmla="*/ 124 h 356"/>
                <a:gd name="T88" fmla="*/ 268 w 310"/>
                <a:gd name="T89" fmla="*/ 135 h 356"/>
                <a:gd name="T90" fmla="*/ 292 w 310"/>
                <a:gd name="T91" fmla="*/ 125 h 356"/>
                <a:gd name="T92" fmla="*/ 302 w 310"/>
                <a:gd name="T93" fmla="*/ 128 h 356"/>
                <a:gd name="T94" fmla="*/ 306 w 310"/>
                <a:gd name="T95" fmla="*/ 148 h 356"/>
                <a:gd name="T96" fmla="*/ 292 w 310"/>
                <a:gd name="T97" fmla="*/ 143 h 356"/>
                <a:gd name="T98" fmla="*/ 279 w 310"/>
                <a:gd name="T99" fmla="*/ 150 h 356"/>
                <a:gd name="T100" fmla="*/ 265 w 310"/>
                <a:gd name="T101" fmla="*/ 163 h 356"/>
                <a:gd name="T102" fmla="*/ 275 w 310"/>
                <a:gd name="T103" fmla="*/ 174 h 356"/>
                <a:gd name="T104" fmla="*/ 290 w 310"/>
                <a:gd name="T105" fmla="*/ 182 h 356"/>
                <a:gd name="T106" fmla="*/ 287 w 310"/>
                <a:gd name="T107" fmla="*/ 195 h 356"/>
                <a:gd name="T108" fmla="*/ 283 w 310"/>
                <a:gd name="T109" fmla="*/ 219 h 356"/>
                <a:gd name="T110" fmla="*/ 287 w 310"/>
                <a:gd name="T111" fmla="*/ 238 h 356"/>
                <a:gd name="T112" fmla="*/ 272 w 310"/>
                <a:gd name="T113" fmla="*/ 257 h 356"/>
                <a:gd name="T114" fmla="*/ 247 w 310"/>
                <a:gd name="T115" fmla="*/ 246 h 356"/>
                <a:gd name="T116" fmla="*/ 232 w 310"/>
                <a:gd name="T11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0" h="356">
                  <a:moveTo>
                    <a:pt x="231" y="295"/>
                  </a:moveTo>
                  <a:cubicBezTo>
                    <a:pt x="231" y="295"/>
                    <a:pt x="231" y="295"/>
                    <a:pt x="231" y="295"/>
                  </a:cubicBezTo>
                  <a:cubicBezTo>
                    <a:pt x="230" y="296"/>
                    <a:pt x="230" y="298"/>
                    <a:pt x="230" y="300"/>
                  </a:cubicBezTo>
                  <a:cubicBezTo>
                    <a:pt x="229" y="302"/>
                    <a:pt x="228" y="303"/>
                    <a:pt x="227" y="303"/>
                  </a:cubicBezTo>
                  <a:cubicBezTo>
                    <a:pt x="226" y="304"/>
                    <a:pt x="223" y="302"/>
                    <a:pt x="223" y="302"/>
                  </a:cubicBezTo>
                  <a:cubicBezTo>
                    <a:pt x="222" y="302"/>
                    <a:pt x="221" y="302"/>
                    <a:pt x="222" y="302"/>
                  </a:cubicBezTo>
                  <a:cubicBezTo>
                    <a:pt x="222" y="303"/>
                    <a:pt x="222" y="303"/>
                    <a:pt x="224" y="304"/>
                  </a:cubicBezTo>
                  <a:cubicBezTo>
                    <a:pt x="226" y="306"/>
                    <a:pt x="224" y="307"/>
                    <a:pt x="224" y="308"/>
                  </a:cubicBezTo>
                  <a:cubicBezTo>
                    <a:pt x="224" y="309"/>
                    <a:pt x="225" y="311"/>
                    <a:pt x="225" y="313"/>
                  </a:cubicBezTo>
                  <a:cubicBezTo>
                    <a:pt x="225" y="314"/>
                    <a:pt x="223" y="314"/>
                    <a:pt x="221" y="315"/>
                  </a:cubicBezTo>
                  <a:cubicBezTo>
                    <a:pt x="219" y="316"/>
                    <a:pt x="220" y="320"/>
                    <a:pt x="221" y="321"/>
                  </a:cubicBezTo>
                  <a:cubicBezTo>
                    <a:pt x="221" y="322"/>
                    <a:pt x="222" y="324"/>
                    <a:pt x="224" y="324"/>
                  </a:cubicBezTo>
                  <a:cubicBezTo>
                    <a:pt x="225" y="324"/>
                    <a:pt x="227" y="324"/>
                    <a:pt x="228" y="324"/>
                  </a:cubicBezTo>
                  <a:cubicBezTo>
                    <a:pt x="229" y="325"/>
                    <a:pt x="228" y="326"/>
                    <a:pt x="227" y="327"/>
                  </a:cubicBezTo>
                  <a:cubicBezTo>
                    <a:pt x="227" y="328"/>
                    <a:pt x="226" y="329"/>
                    <a:pt x="226" y="331"/>
                  </a:cubicBezTo>
                  <a:cubicBezTo>
                    <a:pt x="225" y="332"/>
                    <a:pt x="227" y="334"/>
                    <a:pt x="227" y="335"/>
                  </a:cubicBezTo>
                  <a:cubicBezTo>
                    <a:pt x="227" y="336"/>
                    <a:pt x="226" y="336"/>
                    <a:pt x="225" y="336"/>
                  </a:cubicBezTo>
                  <a:cubicBezTo>
                    <a:pt x="225" y="335"/>
                    <a:pt x="223" y="335"/>
                    <a:pt x="220" y="334"/>
                  </a:cubicBezTo>
                  <a:cubicBezTo>
                    <a:pt x="218" y="332"/>
                    <a:pt x="218" y="333"/>
                    <a:pt x="218" y="334"/>
                  </a:cubicBezTo>
                  <a:cubicBezTo>
                    <a:pt x="217" y="334"/>
                    <a:pt x="219" y="335"/>
                    <a:pt x="219" y="336"/>
                  </a:cubicBezTo>
                  <a:cubicBezTo>
                    <a:pt x="220" y="336"/>
                    <a:pt x="218" y="338"/>
                    <a:pt x="217" y="338"/>
                  </a:cubicBezTo>
                  <a:cubicBezTo>
                    <a:pt x="216" y="339"/>
                    <a:pt x="216" y="339"/>
                    <a:pt x="216" y="340"/>
                  </a:cubicBezTo>
                  <a:cubicBezTo>
                    <a:pt x="216" y="340"/>
                    <a:pt x="218" y="341"/>
                    <a:pt x="220" y="341"/>
                  </a:cubicBezTo>
                  <a:cubicBezTo>
                    <a:pt x="221" y="342"/>
                    <a:pt x="221" y="344"/>
                    <a:pt x="220" y="344"/>
                  </a:cubicBezTo>
                  <a:cubicBezTo>
                    <a:pt x="219" y="345"/>
                    <a:pt x="219" y="345"/>
                    <a:pt x="218" y="345"/>
                  </a:cubicBezTo>
                  <a:cubicBezTo>
                    <a:pt x="217" y="345"/>
                    <a:pt x="217" y="346"/>
                    <a:pt x="218" y="347"/>
                  </a:cubicBezTo>
                  <a:cubicBezTo>
                    <a:pt x="218" y="348"/>
                    <a:pt x="219" y="348"/>
                    <a:pt x="219" y="348"/>
                  </a:cubicBezTo>
                  <a:cubicBezTo>
                    <a:pt x="220" y="348"/>
                    <a:pt x="219" y="350"/>
                    <a:pt x="218" y="350"/>
                  </a:cubicBezTo>
                  <a:cubicBezTo>
                    <a:pt x="218" y="351"/>
                    <a:pt x="218" y="351"/>
                    <a:pt x="218" y="352"/>
                  </a:cubicBezTo>
                  <a:cubicBezTo>
                    <a:pt x="218" y="353"/>
                    <a:pt x="217" y="354"/>
                    <a:pt x="216" y="355"/>
                  </a:cubicBezTo>
                  <a:cubicBezTo>
                    <a:pt x="215" y="356"/>
                    <a:pt x="215" y="355"/>
                    <a:pt x="214" y="355"/>
                  </a:cubicBezTo>
                  <a:cubicBezTo>
                    <a:pt x="214" y="354"/>
                    <a:pt x="214" y="352"/>
                    <a:pt x="214" y="351"/>
                  </a:cubicBezTo>
                  <a:cubicBezTo>
                    <a:pt x="213" y="351"/>
                    <a:pt x="211" y="352"/>
                    <a:pt x="211" y="353"/>
                  </a:cubicBezTo>
                  <a:cubicBezTo>
                    <a:pt x="211" y="354"/>
                    <a:pt x="211" y="353"/>
                    <a:pt x="212" y="355"/>
                  </a:cubicBezTo>
                  <a:cubicBezTo>
                    <a:pt x="212" y="355"/>
                    <a:pt x="212" y="356"/>
                    <a:pt x="212" y="356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09" y="353"/>
                    <a:pt x="208" y="352"/>
                    <a:pt x="209" y="351"/>
                  </a:cubicBezTo>
                  <a:cubicBezTo>
                    <a:pt x="209" y="351"/>
                    <a:pt x="209" y="350"/>
                    <a:pt x="208" y="349"/>
                  </a:cubicBezTo>
                  <a:cubicBezTo>
                    <a:pt x="207" y="349"/>
                    <a:pt x="209" y="348"/>
                    <a:pt x="210" y="348"/>
                  </a:cubicBezTo>
                  <a:cubicBezTo>
                    <a:pt x="211" y="348"/>
                    <a:pt x="209" y="347"/>
                    <a:pt x="208" y="347"/>
                  </a:cubicBezTo>
                  <a:cubicBezTo>
                    <a:pt x="207" y="346"/>
                    <a:pt x="208" y="346"/>
                    <a:pt x="208" y="345"/>
                  </a:cubicBezTo>
                  <a:cubicBezTo>
                    <a:pt x="208" y="344"/>
                    <a:pt x="205" y="343"/>
                    <a:pt x="205" y="342"/>
                  </a:cubicBezTo>
                  <a:cubicBezTo>
                    <a:pt x="204" y="342"/>
                    <a:pt x="203" y="341"/>
                    <a:pt x="203" y="340"/>
                  </a:cubicBezTo>
                  <a:cubicBezTo>
                    <a:pt x="202" y="339"/>
                    <a:pt x="202" y="339"/>
                    <a:pt x="202" y="338"/>
                  </a:cubicBezTo>
                  <a:cubicBezTo>
                    <a:pt x="203" y="337"/>
                    <a:pt x="201" y="336"/>
                    <a:pt x="201" y="336"/>
                  </a:cubicBezTo>
                  <a:cubicBezTo>
                    <a:pt x="200" y="336"/>
                    <a:pt x="199" y="336"/>
                    <a:pt x="199" y="337"/>
                  </a:cubicBezTo>
                  <a:cubicBezTo>
                    <a:pt x="198" y="338"/>
                    <a:pt x="197" y="337"/>
                    <a:pt x="197" y="338"/>
                  </a:cubicBezTo>
                  <a:cubicBezTo>
                    <a:pt x="196" y="338"/>
                    <a:pt x="195" y="337"/>
                    <a:pt x="195" y="336"/>
                  </a:cubicBezTo>
                  <a:cubicBezTo>
                    <a:pt x="194" y="336"/>
                    <a:pt x="195" y="335"/>
                    <a:pt x="195" y="334"/>
                  </a:cubicBezTo>
                  <a:cubicBezTo>
                    <a:pt x="195" y="334"/>
                    <a:pt x="193" y="334"/>
                    <a:pt x="193" y="335"/>
                  </a:cubicBezTo>
                  <a:cubicBezTo>
                    <a:pt x="192" y="335"/>
                    <a:pt x="192" y="335"/>
                    <a:pt x="191" y="335"/>
                  </a:cubicBezTo>
                  <a:cubicBezTo>
                    <a:pt x="190" y="336"/>
                    <a:pt x="190" y="335"/>
                    <a:pt x="189" y="336"/>
                  </a:cubicBezTo>
                  <a:cubicBezTo>
                    <a:pt x="188" y="336"/>
                    <a:pt x="186" y="336"/>
                    <a:pt x="185" y="336"/>
                  </a:cubicBezTo>
                  <a:cubicBezTo>
                    <a:pt x="184" y="337"/>
                    <a:pt x="185" y="338"/>
                    <a:pt x="185" y="338"/>
                  </a:cubicBezTo>
                  <a:cubicBezTo>
                    <a:pt x="186" y="339"/>
                    <a:pt x="185" y="339"/>
                    <a:pt x="184" y="339"/>
                  </a:cubicBezTo>
                  <a:cubicBezTo>
                    <a:pt x="183" y="339"/>
                    <a:pt x="183" y="339"/>
                    <a:pt x="182" y="340"/>
                  </a:cubicBezTo>
                  <a:cubicBezTo>
                    <a:pt x="182" y="340"/>
                    <a:pt x="181" y="341"/>
                    <a:pt x="181" y="342"/>
                  </a:cubicBezTo>
                  <a:cubicBezTo>
                    <a:pt x="180" y="343"/>
                    <a:pt x="180" y="344"/>
                    <a:pt x="179" y="345"/>
                  </a:cubicBezTo>
                  <a:cubicBezTo>
                    <a:pt x="178" y="345"/>
                    <a:pt x="177" y="344"/>
                    <a:pt x="176" y="343"/>
                  </a:cubicBezTo>
                  <a:cubicBezTo>
                    <a:pt x="175" y="342"/>
                    <a:pt x="172" y="343"/>
                    <a:pt x="172" y="344"/>
                  </a:cubicBezTo>
                  <a:cubicBezTo>
                    <a:pt x="171" y="344"/>
                    <a:pt x="171" y="345"/>
                    <a:pt x="171" y="346"/>
                  </a:cubicBezTo>
                  <a:cubicBezTo>
                    <a:pt x="170" y="347"/>
                    <a:pt x="170" y="348"/>
                    <a:pt x="170" y="348"/>
                  </a:cubicBezTo>
                  <a:cubicBezTo>
                    <a:pt x="169" y="349"/>
                    <a:pt x="168" y="348"/>
                    <a:pt x="167" y="349"/>
                  </a:cubicBezTo>
                  <a:cubicBezTo>
                    <a:pt x="167" y="349"/>
                    <a:pt x="166" y="350"/>
                    <a:pt x="166" y="350"/>
                  </a:cubicBezTo>
                  <a:cubicBezTo>
                    <a:pt x="165" y="350"/>
                    <a:pt x="164" y="349"/>
                    <a:pt x="164" y="349"/>
                  </a:cubicBezTo>
                  <a:cubicBezTo>
                    <a:pt x="163" y="349"/>
                    <a:pt x="163" y="349"/>
                    <a:pt x="163" y="349"/>
                  </a:cubicBezTo>
                  <a:cubicBezTo>
                    <a:pt x="162" y="350"/>
                    <a:pt x="162" y="351"/>
                    <a:pt x="160" y="351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7" y="351"/>
                    <a:pt x="157" y="351"/>
                    <a:pt x="157" y="351"/>
                  </a:cubicBezTo>
                  <a:cubicBezTo>
                    <a:pt x="157" y="349"/>
                    <a:pt x="155" y="347"/>
                    <a:pt x="154" y="345"/>
                  </a:cubicBezTo>
                  <a:cubicBezTo>
                    <a:pt x="153" y="344"/>
                    <a:pt x="152" y="343"/>
                    <a:pt x="150" y="341"/>
                  </a:cubicBezTo>
                  <a:cubicBezTo>
                    <a:pt x="149" y="340"/>
                    <a:pt x="150" y="339"/>
                    <a:pt x="150" y="338"/>
                  </a:cubicBezTo>
                  <a:cubicBezTo>
                    <a:pt x="150" y="336"/>
                    <a:pt x="150" y="334"/>
                    <a:pt x="149" y="332"/>
                  </a:cubicBezTo>
                  <a:cubicBezTo>
                    <a:pt x="149" y="331"/>
                    <a:pt x="147" y="331"/>
                    <a:pt x="146" y="331"/>
                  </a:cubicBezTo>
                  <a:cubicBezTo>
                    <a:pt x="146" y="330"/>
                    <a:pt x="146" y="330"/>
                    <a:pt x="146" y="330"/>
                  </a:cubicBezTo>
                  <a:cubicBezTo>
                    <a:pt x="146" y="330"/>
                    <a:pt x="146" y="329"/>
                    <a:pt x="147" y="329"/>
                  </a:cubicBezTo>
                  <a:cubicBezTo>
                    <a:pt x="147" y="327"/>
                    <a:pt x="146" y="328"/>
                    <a:pt x="144" y="328"/>
                  </a:cubicBezTo>
                  <a:cubicBezTo>
                    <a:pt x="142" y="328"/>
                    <a:pt x="142" y="326"/>
                    <a:pt x="142" y="325"/>
                  </a:cubicBezTo>
                  <a:cubicBezTo>
                    <a:pt x="142" y="325"/>
                    <a:pt x="143" y="324"/>
                    <a:pt x="143" y="323"/>
                  </a:cubicBezTo>
                  <a:cubicBezTo>
                    <a:pt x="144" y="323"/>
                    <a:pt x="144" y="322"/>
                    <a:pt x="143" y="321"/>
                  </a:cubicBezTo>
                  <a:cubicBezTo>
                    <a:pt x="143" y="321"/>
                    <a:pt x="142" y="320"/>
                    <a:pt x="141" y="320"/>
                  </a:cubicBezTo>
                  <a:cubicBezTo>
                    <a:pt x="140" y="320"/>
                    <a:pt x="140" y="320"/>
                    <a:pt x="139" y="320"/>
                  </a:cubicBezTo>
                  <a:cubicBezTo>
                    <a:pt x="139" y="320"/>
                    <a:pt x="139" y="320"/>
                    <a:pt x="138" y="320"/>
                  </a:cubicBezTo>
                  <a:cubicBezTo>
                    <a:pt x="137" y="320"/>
                    <a:pt x="136" y="321"/>
                    <a:pt x="135" y="321"/>
                  </a:cubicBezTo>
                  <a:cubicBezTo>
                    <a:pt x="135" y="321"/>
                    <a:pt x="134" y="322"/>
                    <a:pt x="134" y="322"/>
                  </a:cubicBezTo>
                  <a:cubicBezTo>
                    <a:pt x="134" y="323"/>
                    <a:pt x="133" y="323"/>
                    <a:pt x="132" y="323"/>
                  </a:cubicBezTo>
                  <a:cubicBezTo>
                    <a:pt x="131" y="323"/>
                    <a:pt x="132" y="325"/>
                    <a:pt x="132" y="326"/>
                  </a:cubicBezTo>
                  <a:cubicBezTo>
                    <a:pt x="132" y="326"/>
                    <a:pt x="132" y="327"/>
                    <a:pt x="132" y="327"/>
                  </a:cubicBezTo>
                  <a:cubicBezTo>
                    <a:pt x="131" y="328"/>
                    <a:pt x="131" y="328"/>
                    <a:pt x="132" y="329"/>
                  </a:cubicBezTo>
                  <a:cubicBezTo>
                    <a:pt x="132" y="330"/>
                    <a:pt x="132" y="331"/>
                    <a:pt x="132" y="332"/>
                  </a:cubicBezTo>
                  <a:cubicBezTo>
                    <a:pt x="131" y="332"/>
                    <a:pt x="131" y="333"/>
                    <a:pt x="131" y="334"/>
                  </a:cubicBezTo>
                  <a:cubicBezTo>
                    <a:pt x="131" y="335"/>
                    <a:pt x="129" y="335"/>
                    <a:pt x="129" y="336"/>
                  </a:cubicBezTo>
                  <a:cubicBezTo>
                    <a:pt x="128" y="337"/>
                    <a:pt x="128" y="336"/>
                    <a:pt x="128" y="335"/>
                  </a:cubicBezTo>
                  <a:cubicBezTo>
                    <a:pt x="128" y="334"/>
                    <a:pt x="124" y="335"/>
                    <a:pt x="123" y="335"/>
                  </a:cubicBezTo>
                  <a:cubicBezTo>
                    <a:pt x="123" y="335"/>
                    <a:pt x="122" y="336"/>
                    <a:pt x="121" y="336"/>
                  </a:cubicBezTo>
                  <a:cubicBezTo>
                    <a:pt x="121" y="337"/>
                    <a:pt x="121" y="337"/>
                    <a:pt x="121" y="339"/>
                  </a:cubicBezTo>
                  <a:cubicBezTo>
                    <a:pt x="122" y="340"/>
                    <a:pt x="120" y="341"/>
                    <a:pt x="119" y="341"/>
                  </a:cubicBezTo>
                  <a:cubicBezTo>
                    <a:pt x="119" y="342"/>
                    <a:pt x="118" y="342"/>
                    <a:pt x="117" y="343"/>
                  </a:cubicBezTo>
                  <a:cubicBezTo>
                    <a:pt x="117" y="343"/>
                    <a:pt x="117" y="343"/>
                    <a:pt x="117" y="344"/>
                  </a:cubicBezTo>
                  <a:cubicBezTo>
                    <a:pt x="117" y="345"/>
                    <a:pt x="115" y="347"/>
                    <a:pt x="114" y="347"/>
                  </a:cubicBezTo>
                  <a:cubicBezTo>
                    <a:pt x="113" y="347"/>
                    <a:pt x="111" y="347"/>
                    <a:pt x="111" y="347"/>
                  </a:cubicBezTo>
                  <a:cubicBezTo>
                    <a:pt x="110" y="347"/>
                    <a:pt x="108" y="347"/>
                    <a:pt x="107" y="347"/>
                  </a:cubicBezTo>
                  <a:cubicBezTo>
                    <a:pt x="106" y="347"/>
                    <a:pt x="105" y="346"/>
                    <a:pt x="104" y="346"/>
                  </a:cubicBezTo>
                  <a:cubicBezTo>
                    <a:pt x="104" y="346"/>
                    <a:pt x="104" y="345"/>
                    <a:pt x="104" y="344"/>
                  </a:cubicBezTo>
                  <a:cubicBezTo>
                    <a:pt x="104" y="343"/>
                    <a:pt x="105" y="343"/>
                    <a:pt x="104" y="342"/>
                  </a:cubicBezTo>
                  <a:cubicBezTo>
                    <a:pt x="103" y="342"/>
                    <a:pt x="102" y="342"/>
                    <a:pt x="102" y="343"/>
                  </a:cubicBezTo>
                  <a:cubicBezTo>
                    <a:pt x="101" y="344"/>
                    <a:pt x="101" y="344"/>
                    <a:pt x="100" y="344"/>
                  </a:cubicBezTo>
                  <a:cubicBezTo>
                    <a:pt x="100" y="344"/>
                    <a:pt x="99" y="344"/>
                    <a:pt x="98" y="344"/>
                  </a:cubicBezTo>
                  <a:cubicBezTo>
                    <a:pt x="98" y="343"/>
                    <a:pt x="96" y="342"/>
                    <a:pt x="96" y="342"/>
                  </a:cubicBezTo>
                  <a:cubicBezTo>
                    <a:pt x="96" y="342"/>
                    <a:pt x="94" y="342"/>
                    <a:pt x="93" y="342"/>
                  </a:cubicBezTo>
                  <a:cubicBezTo>
                    <a:pt x="92" y="342"/>
                    <a:pt x="93" y="342"/>
                    <a:pt x="93" y="343"/>
                  </a:cubicBezTo>
                  <a:cubicBezTo>
                    <a:pt x="93" y="344"/>
                    <a:pt x="93" y="344"/>
                    <a:pt x="92" y="345"/>
                  </a:cubicBezTo>
                  <a:cubicBezTo>
                    <a:pt x="91" y="345"/>
                    <a:pt x="91" y="346"/>
                    <a:pt x="91" y="346"/>
                  </a:cubicBezTo>
                  <a:cubicBezTo>
                    <a:pt x="91" y="347"/>
                    <a:pt x="90" y="347"/>
                    <a:pt x="89" y="346"/>
                  </a:cubicBezTo>
                  <a:cubicBezTo>
                    <a:pt x="88" y="345"/>
                    <a:pt x="87" y="347"/>
                    <a:pt x="87" y="346"/>
                  </a:cubicBezTo>
                  <a:cubicBezTo>
                    <a:pt x="86" y="346"/>
                    <a:pt x="85" y="343"/>
                    <a:pt x="84" y="343"/>
                  </a:cubicBezTo>
                  <a:cubicBezTo>
                    <a:pt x="84" y="342"/>
                    <a:pt x="83" y="342"/>
                    <a:pt x="83" y="342"/>
                  </a:cubicBezTo>
                  <a:cubicBezTo>
                    <a:pt x="82" y="342"/>
                    <a:pt x="82" y="341"/>
                    <a:pt x="83" y="341"/>
                  </a:cubicBezTo>
                  <a:cubicBezTo>
                    <a:pt x="83" y="340"/>
                    <a:pt x="83" y="339"/>
                    <a:pt x="84" y="340"/>
                  </a:cubicBezTo>
                  <a:cubicBezTo>
                    <a:pt x="84" y="340"/>
                    <a:pt x="85" y="338"/>
                    <a:pt x="85" y="337"/>
                  </a:cubicBezTo>
                  <a:cubicBezTo>
                    <a:pt x="85" y="336"/>
                    <a:pt x="85" y="335"/>
                    <a:pt x="85" y="335"/>
                  </a:cubicBezTo>
                  <a:cubicBezTo>
                    <a:pt x="85" y="334"/>
                    <a:pt x="85" y="333"/>
                    <a:pt x="86" y="333"/>
                  </a:cubicBezTo>
                  <a:cubicBezTo>
                    <a:pt x="86" y="332"/>
                    <a:pt x="85" y="331"/>
                    <a:pt x="85" y="331"/>
                  </a:cubicBezTo>
                  <a:cubicBezTo>
                    <a:pt x="84" y="330"/>
                    <a:pt x="83" y="329"/>
                    <a:pt x="82" y="328"/>
                  </a:cubicBezTo>
                  <a:cubicBezTo>
                    <a:pt x="82" y="326"/>
                    <a:pt x="83" y="326"/>
                    <a:pt x="82" y="325"/>
                  </a:cubicBezTo>
                  <a:cubicBezTo>
                    <a:pt x="81" y="324"/>
                    <a:pt x="84" y="325"/>
                    <a:pt x="84" y="324"/>
                  </a:cubicBezTo>
                  <a:cubicBezTo>
                    <a:pt x="84" y="324"/>
                    <a:pt x="82" y="323"/>
                    <a:pt x="82" y="322"/>
                  </a:cubicBezTo>
                  <a:cubicBezTo>
                    <a:pt x="81" y="322"/>
                    <a:pt x="80" y="320"/>
                    <a:pt x="80" y="319"/>
                  </a:cubicBezTo>
                  <a:cubicBezTo>
                    <a:pt x="79" y="318"/>
                    <a:pt x="79" y="319"/>
                    <a:pt x="78" y="318"/>
                  </a:cubicBezTo>
                  <a:cubicBezTo>
                    <a:pt x="78" y="318"/>
                    <a:pt x="78" y="317"/>
                    <a:pt x="79" y="317"/>
                  </a:cubicBezTo>
                  <a:cubicBezTo>
                    <a:pt x="79" y="316"/>
                    <a:pt x="78" y="315"/>
                    <a:pt x="78" y="315"/>
                  </a:cubicBezTo>
                  <a:cubicBezTo>
                    <a:pt x="77" y="314"/>
                    <a:pt x="77" y="313"/>
                    <a:pt x="77" y="313"/>
                  </a:cubicBezTo>
                  <a:cubicBezTo>
                    <a:pt x="76" y="312"/>
                    <a:pt x="77" y="312"/>
                    <a:pt x="77" y="311"/>
                  </a:cubicBezTo>
                  <a:cubicBezTo>
                    <a:pt x="77" y="311"/>
                    <a:pt x="77" y="310"/>
                    <a:pt x="77" y="310"/>
                  </a:cubicBezTo>
                  <a:cubicBezTo>
                    <a:pt x="76" y="310"/>
                    <a:pt x="76" y="309"/>
                    <a:pt x="76" y="308"/>
                  </a:cubicBezTo>
                  <a:cubicBezTo>
                    <a:pt x="75" y="308"/>
                    <a:pt x="75" y="306"/>
                    <a:pt x="74" y="306"/>
                  </a:cubicBezTo>
                  <a:cubicBezTo>
                    <a:pt x="74" y="305"/>
                    <a:pt x="73" y="305"/>
                    <a:pt x="72" y="305"/>
                  </a:cubicBezTo>
                  <a:cubicBezTo>
                    <a:pt x="71" y="305"/>
                    <a:pt x="70" y="305"/>
                    <a:pt x="69" y="304"/>
                  </a:cubicBezTo>
                  <a:cubicBezTo>
                    <a:pt x="69" y="304"/>
                    <a:pt x="68" y="303"/>
                    <a:pt x="68" y="302"/>
                  </a:cubicBezTo>
                  <a:cubicBezTo>
                    <a:pt x="67" y="301"/>
                    <a:pt x="67" y="300"/>
                    <a:pt x="67" y="300"/>
                  </a:cubicBezTo>
                  <a:cubicBezTo>
                    <a:pt x="66" y="299"/>
                    <a:pt x="67" y="298"/>
                    <a:pt x="67" y="297"/>
                  </a:cubicBezTo>
                  <a:cubicBezTo>
                    <a:pt x="67" y="296"/>
                    <a:pt x="66" y="297"/>
                    <a:pt x="66" y="296"/>
                  </a:cubicBezTo>
                  <a:cubicBezTo>
                    <a:pt x="65" y="296"/>
                    <a:pt x="65" y="295"/>
                    <a:pt x="66" y="294"/>
                  </a:cubicBezTo>
                  <a:cubicBezTo>
                    <a:pt x="66" y="293"/>
                    <a:pt x="68" y="291"/>
                    <a:pt x="69" y="290"/>
                  </a:cubicBezTo>
                  <a:cubicBezTo>
                    <a:pt x="70" y="289"/>
                    <a:pt x="70" y="289"/>
                    <a:pt x="71" y="289"/>
                  </a:cubicBezTo>
                  <a:cubicBezTo>
                    <a:pt x="72" y="289"/>
                    <a:pt x="71" y="287"/>
                    <a:pt x="71" y="287"/>
                  </a:cubicBezTo>
                  <a:cubicBezTo>
                    <a:pt x="71" y="286"/>
                    <a:pt x="72" y="285"/>
                    <a:pt x="71" y="285"/>
                  </a:cubicBezTo>
                  <a:cubicBezTo>
                    <a:pt x="71" y="284"/>
                    <a:pt x="70" y="283"/>
                    <a:pt x="69" y="283"/>
                  </a:cubicBezTo>
                  <a:cubicBezTo>
                    <a:pt x="68" y="284"/>
                    <a:pt x="68" y="284"/>
                    <a:pt x="68" y="284"/>
                  </a:cubicBezTo>
                  <a:cubicBezTo>
                    <a:pt x="68" y="283"/>
                    <a:pt x="69" y="282"/>
                    <a:pt x="70" y="281"/>
                  </a:cubicBezTo>
                  <a:cubicBezTo>
                    <a:pt x="71" y="280"/>
                    <a:pt x="71" y="279"/>
                    <a:pt x="71" y="279"/>
                  </a:cubicBezTo>
                  <a:cubicBezTo>
                    <a:pt x="71" y="278"/>
                    <a:pt x="71" y="277"/>
                    <a:pt x="70" y="277"/>
                  </a:cubicBezTo>
                  <a:cubicBezTo>
                    <a:pt x="70" y="277"/>
                    <a:pt x="69" y="277"/>
                    <a:pt x="68" y="277"/>
                  </a:cubicBezTo>
                  <a:cubicBezTo>
                    <a:pt x="67" y="278"/>
                    <a:pt x="67" y="277"/>
                    <a:pt x="66" y="277"/>
                  </a:cubicBezTo>
                  <a:cubicBezTo>
                    <a:pt x="66" y="276"/>
                    <a:pt x="65" y="276"/>
                    <a:pt x="65" y="276"/>
                  </a:cubicBezTo>
                  <a:cubicBezTo>
                    <a:pt x="65" y="276"/>
                    <a:pt x="65" y="275"/>
                    <a:pt x="65" y="274"/>
                  </a:cubicBezTo>
                  <a:cubicBezTo>
                    <a:pt x="64" y="274"/>
                    <a:pt x="65" y="273"/>
                    <a:pt x="64" y="273"/>
                  </a:cubicBezTo>
                  <a:cubicBezTo>
                    <a:pt x="63" y="272"/>
                    <a:pt x="63" y="271"/>
                    <a:pt x="62" y="271"/>
                  </a:cubicBezTo>
                  <a:cubicBezTo>
                    <a:pt x="62" y="271"/>
                    <a:pt x="61" y="272"/>
                    <a:pt x="61" y="273"/>
                  </a:cubicBezTo>
                  <a:cubicBezTo>
                    <a:pt x="61" y="274"/>
                    <a:pt x="61" y="274"/>
                    <a:pt x="60" y="275"/>
                  </a:cubicBezTo>
                  <a:cubicBezTo>
                    <a:pt x="60" y="276"/>
                    <a:pt x="59" y="276"/>
                    <a:pt x="58" y="275"/>
                  </a:cubicBezTo>
                  <a:cubicBezTo>
                    <a:pt x="57" y="275"/>
                    <a:pt x="57" y="277"/>
                    <a:pt x="56" y="277"/>
                  </a:cubicBezTo>
                  <a:cubicBezTo>
                    <a:pt x="55" y="278"/>
                    <a:pt x="55" y="278"/>
                    <a:pt x="54" y="278"/>
                  </a:cubicBezTo>
                  <a:cubicBezTo>
                    <a:pt x="53" y="278"/>
                    <a:pt x="54" y="276"/>
                    <a:pt x="53" y="275"/>
                  </a:cubicBezTo>
                  <a:cubicBezTo>
                    <a:pt x="52" y="275"/>
                    <a:pt x="51" y="275"/>
                    <a:pt x="50" y="276"/>
                  </a:cubicBezTo>
                  <a:cubicBezTo>
                    <a:pt x="50" y="276"/>
                    <a:pt x="50" y="276"/>
                    <a:pt x="49" y="277"/>
                  </a:cubicBezTo>
                  <a:cubicBezTo>
                    <a:pt x="49" y="278"/>
                    <a:pt x="48" y="277"/>
                    <a:pt x="47" y="277"/>
                  </a:cubicBezTo>
                  <a:cubicBezTo>
                    <a:pt x="46" y="276"/>
                    <a:pt x="46" y="277"/>
                    <a:pt x="46" y="277"/>
                  </a:cubicBezTo>
                  <a:cubicBezTo>
                    <a:pt x="45" y="278"/>
                    <a:pt x="46" y="279"/>
                    <a:pt x="46" y="279"/>
                  </a:cubicBezTo>
                  <a:cubicBezTo>
                    <a:pt x="47" y="280"/>
                    <a:pt x="46" y="280"/>
                    <a:pt x="45" y="280"/>
                  </a:cubicBezTo>
                  <a:cubicBezTo>
                    <a:pt x="45" y="280"/>
                    <a:pt x="44" y="280"/>
                    <a:pt x="43" y="280"/>
                  </a:cubicBezTo>
                  <a:cubicBezTo>
                    <a:pt x="42" y="280"/>
                    <a:pt x="42" y="279"/>
                    <a:pt x="41" y="279"/>
                  </a:cubicBezTo>
                  <a:cubicBezTo>
                    <a:pt x="41" y="278"/>
                    <a:pt x="41" y="276"/>
                    <a:pt x="41" y="276"/>
                  </a:cubicBezTo>
                  <a:cubicBezTo>
                    <a:pt x="41" y="276"/>
                    <a:pt x="41" y="276"/>
                    <a:pt x="41" y="276"/>
                  </a:cubicBezTo>
                  <a:cubicBezTo>
                    <a:pt x="41" y="276"/>
                    <a:pt x="42" y="276"/>
                    <a:pt x="43" y="275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4" y="273"/>
                    <a:pt x="45" y="273"/>
                    <a:pt x="44" y="272"/>
                  </a:cubicBezTo>
                  <a:cubicBezTo>
                    <a:pt x="44" y="271"/>
                    <a:pt x="43" y="271"/>
                    <a:pt x="43" y="270"/>
                  </a:cubicBezTo>
                  <a:cubicBezTo>
                    <a:pt x="42" y="269"/>
                    <a:pt x="42" y="269"/>
                    <a:pt x="41" y="268"/>
                  </a:cubicBezTo>
                  <a:cubicBezTo>
                    <a:pt x="41" y="267"/>
                    <a:pt x="39" y="267"/>
                    <a:pt x="39" y="266"/>
                  </a:cubicBezTo>
                  <a:cubicBezTo>
                    <a:pt x="40" y="266"/>
                    <a:pt x="40" y="265"/>
                    <a:pt x="41" y="265"/>
                  </a:cubicBezTo>
                  <a:cubicBezTo>
                    <a:pt x="41" y="264"/>
                    <a:pt x="41" y="261"/>
                    <a:pt x="42" y="261"/>
                  </a:cubicBezTo>
                  <a:cubicBezTo>
                    <a:pt x="42" y="260"/>
                    <a:pt x="42" y="260"/>
                    <a:pt x="42" y="259"/>
                  </a:cubicBezTo>
                  <a:cubicBezTo>
                    <a:pt x="42" y="259"/>
                    <a:pt x="41" y="259"/>
                    <a:pt x="40" y="259"/>
                  </a:cubicBezTo>
                  <a:cubicBezTo>
                    <a:pt x="40" y="259"/>
                    <a:pt x="39" y="258"/>
                    <a:pt x="39" y="258"/>
                  </a:cubicBezTo>
                  <a:cubicBezTo>
                    <a:pt x="38" y="258"/>
                    <a:pt x="36" y="258"/>
                    <a:pt x="37" y="258"/>
                  </a:cubicBezTo>
                  <a:cubicBezTo>
                    <a:pt x="37" y="257"/>
                    <a:pt x="39" y="257"/>
                    <a:pt x="39" y="256"/>
                  </a:cubicBezTo>
                  <a:cubicBezTo>
                    <a:pt x="39" y="256"/>
                    <a:pt x="38" y="256"/>
                    <a:pt x="38" y="255"/>
                  </a:cubicBezTo>
                  <a:cubicBezTo>
                    <a:pt x="38" y="255"/>
                    <a:pt x="37" y="254"/>
                    <a:pt x="37" y="253"/>
                  </a:cubicBezTo>
                  <a:cubicBezTo>
                    <a:pt x="36" y="252"/>
                    <a:pt x="36" y="252"/>
                    <a:pt x="36" y="251"/>
                  </a:cubicBezTo>
                  <a:cubicBezTo>
                    <a:pt x="36" y="250"/>
                    <a:pt x="37" y="250"/>
                    <a:pt x="37" y="249"/>
                  </a:cubicBezTo>
                  <a:cubicBezTo>
                    <a:pt x="36" y="249"/>
                    <a:pt x="36" y="248"/>
                    <a:pt x="36" y="248"/>
                  </a:cubicBezTo>
                  <a:cubicBezTo>
                    <a:pt x="36" y="247"/>
                    <a:pt x="37" y="247"/>
                    <a:pt x="37" y="246"/>
                  </a:cubicBezTo>
                  <a:cubicBezTo>
                    <a:pt x="36" y="245"/>
                    <a:pt x="36" y="245"/>
                    <a:pt x="36" y="244"/>
                  </a:cubicBezTo>
                  <a:cubicBezTo>
                    <a:pt x="36" y="244"/>
                    <a:pt x="37" y="243"/>
                    <a:pt x="36" y="242"/>
                  </a:cubicBezTo>
                  <a:cubicBezTo>
                    <a:pt x="36" y="241"/>
                    <a:pt x="36" y="241"/>
                    <a:pt x="35" y="241"/>
                  </a:cubicBezTo>
                  <a:cubicBezTo>
                    <a:pt x="35" y="240"/>
                    <a:pt x="35" y="240"/>
                    <a:pt x="34" y="240"/>
                  </a:cubicBezTo>
                  <a:cubicBezTo>
                    <a:pt x="33" y="240"/>
                    <a:pt x="32" y="240"/>
                    <a:pt x="33" y="239"/>
                  </a:cubicBezTo>
                  <a:cubicBezTo>
                    <a:pt x="33" y="238"/>
                    <a:pt x="34" y="238"/>
                    <a:pt x="34" y="238"/>
                  </a:cubicBezTo>
                  <a:cubicBezTo>
                    <a:pt x="33" y="237"/>
                    <a:pt x="33" y="236"/>
                    <a:pt x="32" y="235"/>
                  </a:cubicBezTo>
                  <a:cubicBezTo>
                    <a:pt x="32" y="234"/>
                    <a:pt x="31" y="233"/>
                    <a:pt x="31" y="232"/>
                  </a:cubicBezTo>
                  <a:cubicBezTo>
                    <a:pt x="31" y="232"/>
                    <a:pt x="30" y="230"/>
                    <a:pt x="29" y="230"/>
                  </a:cubicBezTo>
                  <a:cubicBezTo>
                    <a:pt x="28" y="230"/>
                    <a:pt x="27" y="230"/>
                    <a:pt x="26" y="230"/>
                  </a:cubicBezTo>
                  <a:cubicBezTo>
                    <a:pt x="25" y="230"/>
                    <a:pt x="24" y="229"/>
                    <a:pt x="24" y="229"/>
                  </a:cubicBezTo>
                  <a:cubicBezTo>
                    <a:pt x="24" y="228"/>
                    <a:pt x="24" y="227"/>
                    <a:pt x="24" y="227"/>
                  </a:cubicBezTo>
                  <a:cubicBezTo>
                    <a:pt x="24" y="226"/>
                    <a:pt x="23" y="226"/>
                    <a:pt x="23" y="225"/>
                  </a:cubicBezTo>
                  <a:cubicBezTo>
                    <a:pt x="22" y="224"/>
                    <a:pt x="22" y="222"/>
                    <a:pt x="21" y="222"/>
                  </a:cubicBezTo>
                  <a:cubicBezTo>
                    <a:pt x="21" y="222"/>
                    <a:pt x="21" y="221"/>
                    <a:pt x="19" y="221"/>
                  </a:cubicBezTo>
                  <a:cubicBezTo>
                    <a:pt x="18" y="222"/>
                    <a:pt x="18" y="222"/>
                    <a:pt x="17" y="223"/>
                  </a:cubicBezTo>
                  <a:cubicBezTo>
                    <a:pt x="16" y="223"/>
                    <a:pt x="16" y="224"/>
                    <a:pt x="15" y="223"/>
                  </a:cubicBezTo>
                  <a:cubicBezTo>
                    <a:pt x="15" y="222"/>
                    <a:pt x="16" y="222"/>
                    <a:pt x="17" y="221"/>
                  </a:cubicBezTo>
                  <a:cubicBezTo>
                    <a:pt x="17" y="221"/>
                    <a:pt x="18" y="220"/>
                    <a:pt x="18" y="219"/>
                  </a:cubicBezTo>
                  <a:cubicBezTo>
                    <a:pt x="17" y="219"/>
                    <a:pt x="16" y="219"/>
                    <a:pt x="16" y="219"/>
                  </a:cubicBezTo>
                  <a:cubicBezTo>
                    <a:pt x="15" y="218"/>
                    <a:pt x="15" y="217"/>
                    <a:pt x="14" y="217"/>
                  </a:cubicBezTo>
                  <a:cubicBezTo>
                    <a:pt x="13" y="216"/>
                    <a:pt x="12" y="216"/>
                    <a:pt x="11" y="216"/>
                  </a:cubicBezTo>
                  <a:cubicBezTo>
                    <a:pt x="10" y="217"/>
                    <a:pt x="10" y="217"/>
                    <a:pt x="10" y="217"/>
                  </a:cubicBezTo>
                  <a:cubicBezTo>
                    <a:pt x="9" y="216"/>
                    <a:pt x="9" y="216"/>
                    <a:pt x="9" y="215"/>
                  </a:cubicBezTo>
                  <a:cubicBezTo>
                    <a:pt x="9" y="215"/>
                    <a:pt x="10" y="214"/>
                    <a:pt x="9" y="214"/>
                  </a:cubicBezTo>
                  <a:cubicBezTo>
                    <a:pt x="9" y="214"/>
                    <a:pt x="8" y="214"/>
                    <a:pt x="8" y="215"/>
                  </a:cubicBezTo>
                  <a:cubicBezTo>
                    <a:pt x="8" y="216"/>
                    <a:pt x="8" y="216"/>
                    <a:pt x="8" y="216"/>
                  </a:cubicBezTo>
                  <a:cubicBezTo>
                    <a:pt x="7" y="216"/>
                    <a:pt x="7" y="216"/>
                    <a:pt x="6" y="216"/>
                  </a:cubicBezTo>
                  <a:cubicBezTo>
                    <a:pt x="6" y="215"/>
                    <a:pt x="6" y="213"/>
                    <a:pt x="6" y="213"/>
                  </a:cubicBezTo>
                  <a:cubicBezTo>
                    <a:pt x="5" y="212"/>
                    <a:pt x="5" y="213"/>
                    <a:pt x="4" y="212"/>
                  </a:cubicBezTo>
                  <a:cubicBezTo>
                    <a:pt x="4" y="211"/>
                    <a:pt x="4" y="211"/>
                    <a:pt x="4" y="211"/>
                  </a:cubicBezTo>
                  <a:cubicBezTo>
                    <a:pt x="4" y="211"/>
                    <a:pt x="5" y="210"/>
                    <a:pt x="4" y="209"/>
                  </a:cubicBezTo>
                  <a:cubicBezTo>
                    <a:pt x="4" y="209"/>
                    <a:pt x="3" y="209"/>
                    <a:pt x="2" y="209"/>
                  </a:cubicBezTo>
                  <a:cubicBezTo>
                    <a:pt x="2" y="208"/>
                    <a:pt x="1" y="208"/>
                    <a:pt x="1" y="207"/>
                  </a:cubicBezTo>
                  <a:cubicBezTo>
                    <a:pt x="1" y="206"/>
                    <a:pt x="2" y="206"/>
                    <a:pt x="2" y="206"/>
                  </a:cubicBezTo>
                  <a:cubicBezTo>
                    <a:pt x="2" y="205"/>
                    <a:pt x="1" y="205"/>
                    <a:pt x="1" y="204"/>
                  </a:cubicBezTo>
                  <a:cubicBezTo>
                    <a:pt x="1" y="203"/>
                    <a:pt x="1" y="202"/>
                    <a:pt x="1" y="201"/>
                  </a:cubicBezTo>
                  <a:cubicBezTo>
                    <a:pt x="0" y="201"/>
                    <a:pt x="0" y="201"/>
                    <a:pt x="0" y="200"/>
                  </a:cubicBezTo>
                  <a:cubicBezTo>
                    <a:pt x="0" y="199"/>
                    <a:pt x="0" y="197"/>
                    <a:pt x="1" y="197"/>
                  </a:cubicBezTo>
                  <a:cubicBezTo>
                    <a:pt x="2" y="197"/>
                    <a:pt x="3" y="196"/>
                    <a:pt x="3" y="196"/>
                  </a:cubicBezTo>
                  <a:cubicBezTo>
                    <a:pt x="3" y="195"/>
                    <a:pt x="3" y="194"/>
                    <a:pt x="3" y="193"/>
                  </a:cubicBezTo>
                  <a:cubicBezTo>
                    <a:pt x="3" y="192"/>
                    <a:pt x="3" y="191"/>
                    <a:pt x="2" y="190"/>
                  </a:cubicBezTo>
                  <a:cubicBezTo>
                    <a:pt x="2" y="190"/>
                    <a:pt x="2" y="190"/>
                    <a:pt x="3" y="190"/>
                  </a:cubicBezTo>
                  <a:cubicBezTo>
                    <a:pt x="4" y="190"/>
                    <a:pt x="4" y="190"/>
                    <a:pt x="5" y="190"/>
                  </a:cubicBezTo>
                  <a:cubicBezTo>
                    <a:pt x="5" y="189"/>
                    <a:pt x="5" y="189"/>
                    <a:pt x="6" y="189"/>
                  </a:cubicBezTo>
                  <a:cubicBezTo>
                    <a:pt x="7" y="190"/>
                    <a:pt x="9" y="190"/>
                    <a:pt x="9" y="189"/>
                  </a:cubicBezTo>
                  <a:cubicBezTo>
                    <a:pt x="9" y="189"/>
                    <a:pt x="10" y="189"/>
                    <a:pt x="10" y="188"/>
                  </a:cubicBezTo>
                  <a:cubicBezTo>
                    <a:pt x="10" y="187"/>
                    <a:pt x="9" y="187"/>
                    <a:pt x="9" y="186"/>
                  </a:cubicBezTo>
                  <a:cubicBezTo>
                    <a:pt x="10" y="186"/>
                    <a:pt x="10" y="185"/>
                    <a:pt x="11" y="184"/>
                  </a:cubicBezTo>
                  <a:cubicBezTo>
                    <a:pt x="12" y="183"/>
                    <a:pt x="12" y="183"/>
                    <a:pt x="12" y="182"/>
                  </a:cubicBezTo>
                  <a:cubicBezTo>
                    <a:pt x="12" y="182"/>
                    <a:pt x="12" y="181"/>
                    <a:pt x="11" y="180"/>
                  </a:cubicBezTo>
                  <a:cubicBezTo>
                    <a:pt x="11" y="180"/>
                    <a:pt x="10" y="180"/>
                    <a:pt x="10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10" y="179"/>
                    <a:pt x="11" y="179"/>
                    <a:pt x="11" y="178"/>
                  </a:cubicBezTo>
                  <a:cubicBezTo>
                    <a:pt x="11" y="178"/>
                    <a:pt x="12" y="176"/>
                    <a:pt x="12" y="176"/>
                  </a:cubicBezTo>
                  <a:cubicBezTo>
                    <a:pt x="13" y="176"/>
                    <a:pt x="14" y="176"/>
                    <a:pt x="15" y="176"/>
                  </a:cubicBezTo>
                  <a:cubicBezTo>
                    <a:pt x="16" y="175"/>
                    <a:pt x="18" y="176"/>
                    <a:pt x="18" y="176"/>
                  </a:cubicBezTo>
                  <a:cubicBezTo>
                    <a:pt x="19" y="176"/>
                    <a:pt x="19" y="175"/>
                    <a:pt x="19" y="174"/>
                  </a:cubicBezTo>
                  <a:cubicBezTo>
                    <a:pt x="19" y="174"/>
                    <a:pt x="19" y="172"/>
                    <a:pt x="19" y="172"/>
                  </a:cubicBezTo>
                  <a:cubicBezTo>
                    <a:pt x="18" y="171"/>
                    <a:pt x="17" y="169"/>
                    <a:pt x="18" y="169"/>
                  </a:cubicBezTo>
                  <a:cubicBezTo>
                    <a:pt x="20" y="168"/>
                    <a:pt x="20" y="169"/>
                    <a:pt x="20" y="169"/>
                  </a:cubicBezTo>
                  <a:cubicBezTo>
                    <a:pt x="21" y="170"/>
                    <a:pt x="21" y="170"/>
                    <a:pt x="22" y="170"/>
                  </a:cubicBezTo>
                  <a:cubicBezTo>
                    <a:pt x="23" y="169"/>
                    <a:pt x="23" y="168"/>
                    <a:pt x="24" y="167"/>
                  </a:cubicBezTo>
                  <a:cubicBezTo>
                    <a:pt x="24" y="167"/>
                    <a:pt x="24" y="167"/>
                    <a:pt x="25" y="167"/>
                  </a:cubicBezTo>
                  <a:cubicBezTo>
                    <a:pt x="25" y="167"/>
                    <a:pt x="26" y="166"/>
                    <a:pt x="27" y="167"/>
                  </a:cubicBezTo>
                  <a:cubicBezTo>
                    <a:pt x="27" y="167"/>
                    <a:pt x="28" y="167"/>
                    <a:pt x="28" y="167"/>
                  </a:cubicBezTo>
                  <a:cubicBezTo>
                    <a:pt x="28" y="167"/>
                    <a:pt x="28" y="166"/>
                    <a:pt x="29" y="166"/>
                  </a:cubicBezTo>
                  <a:cubicBezTo>
                    <a:pt x="29" y="166"/>
                    <a:pt x="30" y="166"/>
                    <a:pt x="31" y="166"/>
                  </a:cubicBezTo>
                  <a:cubicBezTo>
                    <a:pt x="31" y="166"/>
                    <a:pt x="32" y="165"/>
                    <a:pt x="32" y="164"/>
                  </a:cubicBezTo>
                  <a:cubicBezTo>
                    <a:pt x="32" y="163"/>
                    <a:pt x="32" y="160"/>
                    <a:pt x="33" y="159"/>
                  </a:cubicBezTo>
                  <a:cubicBezTo>
                    <a:pt x="33" y="159"/>
                    <a:pt x="35" y="158"/>
                    <a:pt x="35" y="158"/>
                  </a:cubicBezTo>
                  <a:cubicBezTo>
                    <a:pt x="35" y="157"/>
                    <a:pt x="36" y="156"/>
                    <a:pt x="36" y="155"/>
                  </a:cubicBezTo>
                  <a:cubicBezTo>
                    <a:pt x="37" y="155"/>
                    <a:pt x="37" y="153"/>
                    <a:pt x="38" y="153"/>
                  </a:cubicBezTo>
                  <a:cubicBezTo>
                    <a:pt x="39" y="153"/>
                    <a:pt x="41" y="151"/>
                    <a:pt x="41" y="151"/>
                  </a:cubicBezTo>
                  <a:cubicBezTo>
                    <a:pt x="42" y="152"/>
                    <a:pt x="42" y="152"/>
                    <a:pt x="43" y="152"/>
                  </a:cubicBezTo>
                  <a:cubicBezTo>
                    <a:pt x="43" y="151"/>
                    <a:pt x="44" y="150"/>
                    <a:pt x="45" y="149"/>
                  </a:cubicBezTo>
                  <a:cubicBezTo>
                    <a:pt x="45" y="148"/>
                    <a:pt x="46" y="146"/>
                    <a:pt x="47" y="146"/>
                  </a:cubicBezTo>
                  <a:cubicBezTo>
                    <a:pt x="47" y="145"/>
                    <a:pt x="48" y="146"/>
                    <a:pt x="48" y="145"/>
                  </a:cubicBezTo>
                  <a:cubicBezTo>
                    <a:pt x="48" y="144"/>
                    <a:pt x="48" y="144"/>
                    <a:pt x="49" y="143"/>
                  </a:cubicBezTo>
                  <a:cubicBezTo>
                    <a:pt x="49" y="142"/>
                    <a:pt x="50" y="142"/>
                    <a:pt x="50" y="141"/>
                  </a:cubicBezTo>
                  <a:cubicBezTo>
                    <a:pt x="50" y="140"/>
                    <a:pt x="49" y="139"/>
                    <a:pt x="48" y="138"/>
                  </a:cubicBezTo>
                  <a:cubicBezTo>
                    <a:pt x="48" y="137"/>
                    <a:pt x="48" y="135"/>
                    <a:pt x="49" y="135"/>
                  </a:cubicBezTo>
                  <a:cubicBezTo>
                    <a:pt x="49" y="135"/>
                    <a:pt x="50" y="135"/>
                    <a:pt x="50" y="134"/>
                  </a:cubicBezTo>
                  <a:cubicBezTo>
                    <a:pt x="49" y="133"/>
                    <a:pt x="48" y="133"/>
                    <a:pt x="49" y="132"/>
                  </a:cubicBezTo>
                  <a:cubicBezTo>
                    <a:pt x="50" y="132"/>
                    <a:pt x="51" y="133"/>
                    <a:pt x="51" y="132"/>
                  </a:cubicBezTo>
                  <a:cubicBezTo>
                    <a:pt x="52" y="132"/>
                    <a:pt x="53" y="129"/>
                    <a:pt x="54" y="129"/>
                  </a:cubicBezTo>
                  <a:cubicBezTo>
                    <a:pt x="55" y="128"/>
                    <a:pt x="56" y="127"/>
                    <a:pt x="55" y="126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7" y="122"/>
                    <a:pt x="58" y="122"/>
                  </a:cubicBezTo>
                  <a:cubicBezTo>
                    <a:pt x="58" y="123"/>
                    <a:pt x="59" y="123"/>
                    <a:pt x="59" y="123"/>
                  </a:cubicBezTo>
                  <a:cubicBezTo>
                    <a:pt x="59" y="122"/>
                    <a:pt x="58" y="121"/>
                    <a:pt x="58" y="120"/>
                  </a:cubicBezTo>
                  <a:cubicBezTo>
                    <a:pt x="59" y="119"/>
                    <a:pt x="59" y="119"/>
                    <a:pt x="58" y="118"/>
                  </a:cubicBezTo>
                  <a:cubicBezTo>
                    <a:pt x="58" y="117"/>
                    <a:pt x="58" y="117"/>
                    <a:pt x="58" y="116"/>
                  </a:cubicBezTo>
                  <a:cubicBezTo>
                    <a:pt x="58" y="115"/>
                    <a:pt x="59" y="115"/>
                    <a:pt x="58" y="114"/>
                  </a:cubicBezTo>
                  <a:cubicBezTo>
                    <a:pt x="57" y="114"/>
                    <a:pt x="57" y="113"/>
                    <a:pt x="57" y="112"/>
                  </a:cubicBezTo>
                  <a:cubicBezTo>
                    <a:pt x="57" y="111"/>
                    <a:pt x="56" y="108"/>
                    <a:pt x="56" y="108"/>
                  </a:cubicBezTo>
                  <a:cubicBezTo>
                    <a:pt x="55" y="108"/>
                    <a:pt x="55" y="108"/>
                    <a:pt x="54" y="108"/>
                  </a:cubicBezTo>
                  <a:cubicBezTo>
                    <a:pt x="54" y="107"/>
                    <a:pt x="53" y="106"/>
                    <a:pt x="54" y="106"/>
                  </a:cubicBezTo>
                  <a:cubicBezTo>
                    <a:pt x="55" y="106"/>
                    <a:pt x="56" y="106"/>
                    <a:pt x="57" y="106"/>
                  </a:cubicBezTo>
                  <a:cubicBezTo>
                    <a:pt x="57" y="105"/>
                    <a:pt x="57" y="104"/>
                    <a:pt x="56" y="104"/>
                  </a:cubicBezTo>
                  <a:cubicBezTo>
                    <a:pt x="56" y="104"/>
                    <a:pt x="56" y="105"/>
                    <a:pt x="55" y="105"/>
                  </a:cubicBezTo>
                  <a:cubicBezTo>
                    <a:pt x="54" y="105"/>
                    <a:pt x="54" y="105"/>
                    <a:pt x="53" y="104"/>
                  </a:cubicBezTo>
                  <a:cubicBezTo>
                    <a:pt x="53" y="104"/>
                    <a:pt x="52" y="103"/>
                    <a:pt x="53" y="103"/>
                  </a:cubicBezTo>
                  <a:cubicBezTo>
                    <a:pt x="54" y="102"/>
                    <a:pt x="56" y="101"/>
                    <a:pt x="57" y="100"/>
                  </a:cubicBezTo>
                  <a:cubicBezTo>
                    <a:pt x="57" y="100"/>
                    <a:pt x="58" y="99"/>
                    <a:pt x="58" y="99"/>
                  </a:cubicBezTo>
                  <a:cubicBezTo>
                    <a:pt x="58" y="98"/>
                    <a:pt x="59" y="98"/>
                    <a:pt x="58" y="98"/>
                  </a:cubicBezTo>
                  <a:cubicBezTo>
                    <a:pt x="57" y="98"/>
                    <a:pt x="56" y="98"/>
                    <a:pt x="56" y="97"/>
                  </a:cubicBezTo>
                  <a:cubicBezTo>
                    <a:pt x="56" y="97"/>
                    <a:pt x="56" y="97"/>
                    <a:pt x="55" y="96"/>
                  </a:cubicBezTo>
                  <a:cubicBezTo>
                    <a:pt x="55" y="96"/>
                    <a:pt x="54" y="95"/>
                    <a:pt x="55" y="95"/>
                  </a:cubicBezTo>
                  <a:cubicBezTo>
                    <a:pt x="55" y="94"/>
                    <a:pt x="55" y="94"/>
                    <a:pt x="55" y="93"/>
                  </a:cubicBezTo>
                  <a:cubicBezTo>
                    <a:pt x="55" y="93"/>
                    <a:pt x="54" y="92"/>
                    <a:pt x="54" y="91"/>
                  </a:cubicBezTo>
                  <a:cubicBezTo>
                    <a:pt x="54" y="90"/>
                    <a:pt x="53" y="89"/>
                    <a:pt x="54" y="89"/>
                  </a:cubicBezTo>
                  <a:cubicBezTo>
                    <a:pt x="55" y="88"/>
                    <a:pt x="55" y="87"/>
                    <a:pt x="56" y="87"/>
                  </a:cubicBezTo>
                  <a:cubicBezTo>
                    <a:pt x="56" y="87"/>
                    <a:pt x="57" y="86"/>
                    <a:pt x="57" y="86"/>
                  </a:cubicBezTo>
                  <a:cubicBezTo>
                    <a:pt x="58" y="85"/>
                    <a:pt x="58" y="83"/>
                    <a:pt x="59" y="84"/>
                  </a:cubicBezTo>
                  <a:cubicBezTo>
                    <a:pt x="59" y="85"/>
                    <a:pt x="60" y="85"/>
                    <a:pt x="60" y="85"/>
                  </a:cubicBezTo>
                  <a:cubicBezTo>
                    <a:pt x="61" y="85"/>
                    <a:pt x="62" y="85"/>
                    <a:pt x="62" y="86"/>
                  </a:cubicBezTo>
                  <a:cubicBezTo>
                    <a:pt x="62" y="86"/>
                    <a:pt x="62" y="86"/>
                    <a:pt x="63" y="86"/>
                  </a:cubicBezTo>
                  <a:cubicBezTo>
                    <a:pt x="64" y="86"/>
                    <a:pt x="65" y="86"/>
                    <a:pt x="65" y="86"/>
                  </a:cubicBezTo>
                  <a:cubicBezTo>
                    <a:pt x="65" y="87"/>
                    <a:pt x="66" y="87"/>
                    <a:pt x="66" y="87"/>
                  </a:cubicBezTo>
                  <a:cubicBezTo>
                    <a:pt x="67" y="87"/>
                    <a:pt x="67" y="88"/>
                    <a:pt x="68" y="88"/>
                  </a:cubicBezTo>
                  <a:cubicBezTo>
                    <a:pt x="68" y="87"/>
                    <a:pt x="69" y="86"/>
                    <a:pt x="70" y="86"/>
                  </a:cubicBezTo>
                  <a:cubicBezTo>
                    <a:pt x="71" y="87"/>
                    <a:pt x="72" y="87"/>
                    <a:pt x="73" y="87"/>
                  </a:cubicBezTo>
                  <a:cubicBezTo>
                    <a:pt x="74" y="87"/>
                    <a:pt x="75" y="87"/>
                    <a:pt x="76" y="88"/>
                  </a:cubicBezTo>
                  <a:cubicBezTo>
                    <a:pt x="77" y="88"/>
                    <a:pt x="78" y="88"/>
                    <a:pt x="79" y="87"/>
                  </a:cubicBezTo>
                  <a:cubicBezTo>
                    <a:pt x="79" y="87"/>
                    <a:pt x="79" y="86"/>
                    <a:pt x="80" y="87"/>
                  </a:cubicBezTo>
                  <a:cubicBezTo>
                    <a:pt x="81" y="87"/>
                    <a:pt x="81" y="88"/>
                    <a:pt x="81" y="87"/>
                  </a:cubicBezTo>
                  <a:cubicBezTo>
                    <a:pt x="82" y="86"/>
                    <a:pt x="81" y="85"/>
                    <a:pt x="81" y="84"/>
                  </a:cubicBezTo>
                  <a:cubicBezTo>
                    <a:pt x="81" y="83"/>
                    <a:pt x="81" y="83"/>
                    <a:pt x="82" y="83"/>
                  </a:cubicBezTo>
                  <a:cubicBezTo>
                    <a:pt x="83" y="83"/>
                    <a:pt x="84" y="82"/>
                    <a:pt x="84" y="82"/>
                  </a:cubicBezTo>
                  <a:cubicBezTo>
                    <a:pt x="85" y="81"/>
                    <a:pt x="85" y="80"/>
                    <a:pt x="86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9" y="79"/>
                    <a:pt x="89" y="80"/>
                    <a:pt x="89" y="81"/>
                  </a:cubicBezTo>
                  <a:cubicBezTo>
                    <a:pt x="89" y="81"/>
                    <a:pt x="90" y="81"/>
                    <a:pt x="91" y="80"/>
                  </a:cubicBezTo>
                  <a:cubicBezTo>
                    <a:pt x="91" y="80"/>
                    <a:pt x="91" y="79"/>
                    <a:pt x="92" y="79"/>
                  </a:cubicBezTo>
                  <a:cubicBezTo>
                    <a:pt x="93" y="78"/>
                    <a:pt x="94" y="78"/>
                    <a:pt x="93" y="77"/>
                  </a:cubicBezTo>
                  <a:cubicBezTo>
                    <a:pt x="92" y="77"/>
                    <a:pt x="90" y="77"/>
                    <a:pt x="90" y="77"/>
                  </a:cubicBezTo>
                  <a:cubicBezTo>
                    <a:pt x="90" y="76"/>
                    <a:pt x="89" y="75"/>
                    <a:pt x="89" y="74"/>
                  </a:cubicBezTo>
                  <a:cubicBezTo>
                    <a:pt x="88" y="73"/>
                    <a:pt x="88" y="73"/>
                    <a:pt x="88" y="72"/>
                  </a:cubicBezTo>
                  <a:cubicBezTo>
                    <a:pt x="87" y="72"/>
                    <a:pt x="87" y="72"/>
                    <a:pt x="87" y="71"/>
                  </a:cubicBezTo>
                  <a:cubicBezTo>
                    <a:pt x="87" y="70"/>
                    <a:pt x="86" y="69"/>
                    <a:pt x="86" y="68"/>
                  </a:cubicBezTo>
                  <a:cubicBezTo>
                    <a:pt x="86" y="67"/>
                    <a:pt x="86" y="66"/>
                    <a:pt x="86" y="66"/>
                  </a:cubicBezTo>
                  <a:cubicBezTo>
                    <a:pt x="86" y="66"/>
                    <a:pt x="86" y="65"/>
                    <a:pt x="86" y="64"/>
                  </a:cubicBezTo>
                  <a:cubicBezTo>
                    <a:pt x="86" y="64"/>
                    <a:pt x="85" y="65"/>
                    <a:pt x="84" y="65"/>
                  </a:cubicBezTo>
                  <a:cubicBezTo>
                    <a:pt x="84" y="65"/>
                    <a:pt x="83" y="66"/>
                    <a:pt x="82" y="67"/>
                  </a:cubicBezTo>
                  <a:cubicBezTo>
                    <a:pt x="82" y="67"/>
                    <a:pt x="81" y="67"/>
                    <a:pt x="81" y="67"/>
                  </a:cubicBezTo>
                  <a:cubicBezTo>
                    <a:pt x="80" y="66"/>
                    <a:pt x="81" y="66"/>
                    <a:pt x="80" y="66"/>
                  </a:cubicBezTo>
                  <a:cubicBezTo>
                    <a:pt x="79" y="66"/>
                    <a:pt x="78" y="65"/>
                    <a:pt x="78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80" y="61"/>
                    <a:pt x="81" y="61"/>
                    <a:pt x="80" y="60"/>
                  </a:cubicBezTo>
                  <a:cubicBezTo>
                    <a:pt x="79" y="60"/>
                    <a:pt x="78" y="59"/>
                    <a:pt x="78" y="59"/>
                  </a:cubicBezTo>
                  <a:cubicBezTo>
                    <a:pt x="78" y="58"/>
                    <a:pt x="78" y="58"/>
                    <a:pt x="79" y="58"/>
                  </a:cubicBezTo>
                  <a:cubicBezTo>
                    <a:pt x="79" y="58"/>
                    <a:pt x="81" y="57"/>
                    <a:pt x="82" y="57"/>
                  </a:cubicBezTo>
                  <a:cubicBezTo>
                    <a:pt x="82" y="57"/>
                    <a:pt x="83" y="57"/>
                    <a:pt x="84" y="56"/>
                  </a:cubicBezTo>
                  <a:cubicBezTo>
                    <a:pt x="84" y="55"/>
                    <a:pt x="85" y="53"/>
                    <a:pt x="85" y="53"/>
                  </a:cubicBezTo>
                  <a:cubicBezTo>
                    <a:pt x="85" y="52"/>
                    <a:pt x="85" y="53"/>
                    <a:pt x="86" y="52"/>
                  </a:cubicBezTo>
                  <a:cubicBezTo>
                    <a:pt x="87" y="51"/>
                    <a:pt x="88" y="49"/>
                    <a:pt x="89" y="50"/>
                  </a:cubicBezTo>
                  <a:cubicBezTo>
                    <a:pt x="89" y="51"/>
                    <a:pt x="90" y="54"/>
                    <a:pt x="91" y="53"/>
                  </a:cubicBezTo>
                  <a:cubicBezTo>
                    <a:pt x="91" y="53"/>
                    <a:pt x="93" y="53"/>
                    <a:pt x="93" y="52"/>
                  </a:cubicBezTo>
                  <a:cubicBezTo>
                    <a:pt x="93" y="52"/>
                    <a:pt x="93" y="51"/>
                    <a:pt x="93" y="50"/>
                  </a:cubicBezTo>
                  <a:cubicBezTo>
                    <a:pt x="94" y="50"/>
                    <a:pt x="94" y="49"/>
                    <a:pt x="94" y="48"/>
                  </a:cubicBezTo>
                  <a:cubicBezTo>
                    <a:pt x="95" y="48"/>
                    <a:pt x="96" y="46"/>
                    <a:pt x="96" y="46"/>
                  </a:cubicBezTo>
                  <a:cubicBezTo>
                    <a:pt x="95" y="45"/>
                    <a:pt x="95" y="44"/>
                    <a:pt x="95" y="43"/>
                  </a:cubicBezTo>
                  <a:cubicBezTo>
                    <a:pt x="95" y="42"/>
                    <a:pt x="94" y="40"/>
                    <a:pt x="95" y="41"/>
                  </a:cubicBezTo>
                  <a:cubicBezTo>
                    <a:pt x="96" y="41"/>
                    <a:pt x="97" y="41"/>
                    <a:pt x="98" y="40"/>
                  </a:cubicBezTo>
                  <a:cubicBezTo>
                    <a:pt x="98" y="40"/>
                    <a:pt x="98" y="39"/>
                    <a:pt x="99" y="38"/>
                  </a:cubicBezTo>
                  <a:cubicBezTo>
                    <a:pt x="99" y="36"/>
                    <a:pt x="100" y="35"/>
                    <a:pt x="100" y="35"/>
                  </a:cubicBezTo>
                  <a:cubicBezTo>
                    <a:pt x="101" y="35"/>
                    <a:pt x="101" y="35"/>
                    <a:pt x="101" y="34"/>
                  </a:cubicBezTo>
                  <a:cubicBezTo>
                    <a:pt x="101" y="33"/>
                    <a:pt x="101" y="32"/>
                    <a:pt x="100" y="32"/>
                  </a:cubicBezTo>
                  <a:cubicBezTo>
                    <a:pt x="99" y="32"/>
                    <a:pt x="99" y="31"/>
                    <a:pt x="99" y="30"/>
                  </a:cubicBezTo>
                  <a:cubicBezTo>
                    <a:pt x="99" y="30"/>
                    <a:pt x="99" y="28"/>
                    <a:pt x="99" y="28"/>
                  </a:cubicBezTo>
                  <a:cubicBezTo>
                    <a:pt x="99" y="28"/>
                    <a:pt x="100" y="26"/>
                    <a:pt x="100" y="25"/>
                  </a:cubicBezTo>
                  <a:cubicBezTo>
                    <a:pt x="100" y="24"/>
                    <a:pt x="101" y="24"/>
                    <a:pt x="100" y="23"/>
                  </a:cubicBezTo>
                  <a:cubicBezTo>
                    <a:pt x="100" y="23"/>
                    <a:pt x="100" y="23"/>
                    <a:pt x="100" y="22"/>
                  </a:cubicBezTo>
                  <a:cubicBezTo>
                    <a:pt x="101" y="21"/>
                    <a:pt x="101" y="20"/>
                    <a:pt x="101" y="20"/>
                  </a:cubicBezTo>
                  <a:cubicBezTo>
                    <a:pt x="102" y="19"/>
                    <a:pt x="103" y="19"/>
                    <a:pt x="103" y="18"/>
                  </a:cubicBezTo>
                  <a:cubicBezTo>
                    <a:pt x="103" y="17"/>
                    <a:pt x="103" y="16"/>
                    <a:pt x="103" y="16"/>
                  </a:cubicBezTo>
                  <a:cubicBezTo>
                    <a:pt x="103" y="15"/>
                    <a:pt x="102" y="12"/>
                    <a:pt x="102" y="11"/>
                  </a:cubicBezTo>
                  <a:cubicBezTo>
                    <a:pt x="102" y="10"/>
                    <a:pt x="103" y="9"/>
                    <a:pt x="102" y="9"/>
                  </a:cubicBezTo>
                  <a:cubicBezTo>
                    <a:pt x="102" y="8"/>
                    <a:pt x="101" y="9"/>
                    <a:pt x="101" y="9"/>
                  </a:cubicBezTo>
                  <a:cubicBezTo>
                    <a:pt x="101" y="8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2" y="7"/>
                    <a:pt x="102" y="7"/>
                  </a:cubicBezTo>
                  <a:cubicBezTo>
                    <a:pt x="102" y="6"/>
                    <a:pt x="102" y="5"/>
                    <a:pt x="103" y="5"/>
                  </a:cubicBezTo>
                  <a:cubicBezTo>
                    <a:pt x="104" y="4"/>
                    <a:pt x="104" y="3"/>
                    <a:pt x="105" y="4"/>
                  </a:cubicBezTo>
                  <a:cubicBezTo>
                    <a:pt x="105" y="4"/>
                    <a:pt x="107" y="4"/>
                    <a:pt x="107" y="4"/>
                  </a:cubicBezTo>
                  <a:cubicBezTo>
                    <a:pt x="107" y="3"/>
                    <a:pt x="108" y="2"/>
                    <a:pt x="108" y="2"/>
                  </a:cubicBezTo>
                  <a:cubicBezTo>
                    <a:pt x="109" y="2"/>
                    <a:pt x="110" y="2"/>
                    <a:pt x="111" y="1"/>
                  </a:cubicBezTo>
                  <a:cubicBezTo>
                    <a:pt x="112" y="1"/>
                    <a:pt x="113" y="1"/>
                    <a:pt x="113" y="2"/>
                  </a:cubicBezTo>
                  <a:cubicBezTo>
                    <a:pt x="113" y="2"/>
                    <a:pt x="114" y="3"/>
                    <a:pt x="115" y="3"/>
                  </a:cubicBezTo>
                  <a:cubicBezTo>
                    <a:pt x="116" y="3"/>
                    <a:pt x="116" y="3"/>
                    <a:pt x="116" y="2"/>
                  </a:cubicBezTo>
                  <a:cubicBezTo>
                    <a:pt x="116" y="2"/>
                    <a:pt x="115" y="1"/>
                    <a:pt x="116" y="1"/>
                  </a:cubicBezTo>
                  <a:cubicBezTo>
                    <a:pt x="117" y="1"/>
                    <a:pt x="118" y="1"/>
                    <a:pt x="119" y="1"/>
                  </a:cubicBezTo>
                  <a:cubicBezTo>
                    <a:pt x="120" y="1"/>
                    <a:pt x="120" y="1"/>
                    <a:pt x="121" y="1"/>
                  </a:cubicBezTo>
                  <a:cubicBezTo>
                    <a:pt x="122" y="1"/>
                    <a:pt x="123" y="0"/>
                    <a:pt x="123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4" y="2"/>
                    <a:pt x="124" y="2"/>
                  </a:cubicBezTo>
                  <a:cubicBezTo>
                    <a:pt x="125" y="3"/>
                    <a:pt x="125" y="4"/>
                    <a:pt x="126" y="5"/>
                  </a:cubicBezTo>
                  <a:cubicBezTo>
                    <a:pt x="126" y="6"/>
                    <a:pt x="126" y="6"/>
                    <a:pt x="127" y="7"/>
                  </a:cubicBezTo>
                  <a:cubicBezTo>
                    <a:pt x="128" y="8"/>
                    <a:pt x="129" y="11"/>
                    <a:pt x="130" y="11"/>
                  </a:cubicBezTo>
                  <a:cubicBezTo>
                    <a:pt x="130" y="12"/>
                    <a:pt x="132" y="13"/>
                    <a:pt x="134" y="13"/>
                  </a:cubicBezTo>
                  <a:cubicBezTo>
                    <a:pt x="135" y="13"/>
                    <a:pt x="136" y="14"/>
                    <a:pt x="137" y="15"/>
                  </a:cubicBezTo>
                  <a:cubicBezTo>
                    <a:pt x="138" y="16"/>
                    <a:pt x="141" y="18"/>
                    <a:pt x="143" y="18"/>
                  </a:cubicBezTo>
                  <a:cubicBezTo>
                    <a:pt x="145" y="19"/>
                    <a:pt x="146" y="18"/>
                    <a:pt x="148" y="18"/>
                  </a:cubicBezTo>
                  <a:cubicBezTo>
                    <a:pt x="150" y="18"/>
                    <a:pt x="154" y="18"/>
                    <a:pt x="156" y="17"/>
                  </a:cubicBezTo>
                  <a:cubicBezTo>
                    <a:pt x="157" y="17"/>
                    <a:pt x="159" y="16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6"/>
                    <a:pt x="160" y="17"/>
                  </a:cubicBezTo>
                  <a:cubicBezTo>
                    <a:pt x="160" y="18"/>
                    <a:pt x="160" y="19"/>
                    <a:pt x="160" y="20"/>
                  </a:cubicBezTo>
                  <a:cubicBezTo>
                    <a:pt x="160" y="21"/>
                    <a:pt x="161" y="22"/>
                    <a:pt x="161" y="21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19"/>
                    <a:pt x="164" y="19"/>
                    <a:pt x="164" y="19"/>
                  </a:cubicBezTo>
                  <a:cubicBezTo>
                    <a:pt x="165" y="19"/>
                    <a:pt x="166" y="19"/>
                    <a:pt x="166" y="19"/>
                  </a:cubicBezTo>
                  <a:cubicBezTo>
                    <a:pt x="166" y="20"/>
                    <a:pt x="167" y="21"/>
                    <a:pt x="167" y="21"/>
                  </a:cubicBezTo>
                  <a:cubicBezTo>
                    <a:pt x="167" y="22"/>
                    <a:pt x="166" y="22"/>
                    <a:pt x="167" y="23"/>
                  </a:cubicBezTo>
                  <a:cubicBezTo>
                    <a:pt x="168" y="23"/>
                    <a:pt x="168" y="24"/>
                    <a:pt x="168" y="24"/>
                  </a:cubicBezTo>
                  <a:cubicBezTo>
                    <a:pt x="169" y="25"/>
                    <a:pt x="168" y="26"/>
                    <a:pt x="170" y="26"/>
                  </a:cubicBezTo>
                  <a:cubicBezTo>
                    <a:pt x="171" y="27"/>
                    <a:pt x="171" y="29"/>
                    <a:pt x="171" y="29"/>
                  </a:cubicBezTo>
                  <a:cubicBezTo>
                    <a:pt x="171" y="30"/>
                    <a:pt x="172" y="30"/>
                    <a:pt x="172" y="30"/>
                  </a:cubicBezTo>
                  <a:cubicBezTo>
                    <a:pt x="172" y="30"/>
                    <a:pt x="175" y="27"/>
                    <a:pt x="175" y="26"/>
                  </a:cubicBezTo>
                  <a:cubicBezTo>
                    <a:pt x="175" y="26"/>
                    <a:pt x="178" y="21"/>
                    <a:pt x="178" y="21"/>
                  </a:cubicBezTo>
                  <a:cubicBezTo>
                    <a:pt x="178" y="20"/>
                    <a:pt x="182" y="20"/>
                    <a:pt x="182" y="20"/>
                  </a:cubicBezTo>
                  <a:cubicBezTo>
                    <a:pt x="183" y="19"/>
                    <a:pt x="186" y="17"/>
                    <a:pt x="187" y="17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5"/>
                    <a:pt x="187" y="14"/>
                  </a:cubicBezTo>
                  <a:cubicBezTo>
                    <a:pt x="187" y="14"/>
                    <a:pt x="186" y="12"/>
                    <a:pt x="186" y="12"/>
                  </a:cubicBezTo>
                  <a:cubicBezTo>
                    <a:pt x="185" y="12"/>
                    <a:pt x="184" y="10"/>
                    <a:pt x="184" y="10"/>
                  </a:cubicBezTo>
                  <a:cubicBezTo>
                    <a:pt x="184" y="10"/>
                    <a:pt x="185" y="9"/>
                    <a:pt x="186" y="9"/>
                  </a:cubicBezTo>
                  <a:cubicBezTo>
                    <a:pt x="187" y="9"/>
                    <a:pt x="188" y="9"/>
                    <a:pt x="189" y="9"/>
                  </a:cubicBezTo>
                  <a:cubicBezTo>
                    <a:pt x="189" y="9"/>
                    <a:pt x="190" y="8"/>
                    <a:pt x="190" y="7"/>
                  </a:cubicBezTo>
                  <a:cubicBezTo>
                    <a:pt x="190" y="7"/>
                    <a:pt x="190" y="6"/>
                    <a:pt x="191" y="5"/>
                  </a:cubicBezTo>
                  <a:cubicBezTo>
                    <a:pt x="191" y="5"/>
                    <a:pt x="194" y="4"/>
                    <a:pt x="195" y="5"/>
                  </a:cubicBezTo>
                  <a:cubicBezTo>
                    <a:pt x="196" y="5"/>
                    <a:pt x="197" y="5"/>
                    <a:pt x="198" y="5"/>
                  </a:cubicBezTo>
                  <a:cubicBezTo>
                    <a:pt x="198" y="5"/>
                    <a:pt x="199" y="4"/>
                    <a:pt x="200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1" y="3"/>
                    <a:pt x="202" y="3"/>
                  </a:cubicBezTo>
                  <a:cubicBezTo>
                    <a:pt x="203" y="3"/>
                    <a:pt x="204" y="2"/>
                    <a:pt x="204" y="1"/>
                  </a:cubicBezTo>
                  <a:cubicBezTo>
                    <a:pt x="204" y="1"/>
                    <a:pt x="204" y="0"/>
                    <a:pt x="204" y="1"/>
                  </a:cubicBezTo>
                  <a:cubicBezTo>
                    <a:pt x="205" y="1"/>
                    <a:pt x="205" y="2"/>
                    <a:pt x="206" y="2"/>
                  </a:cubicBezTo>
                  <a:cubicBezTo>
                    <a:pt x="206" y="2"/>
                    <a:pt x="207" y="2"/>
                    <a:pt x="207" y="3"/>
                  </a:cubicBezTo>
                  <a:cubicBezTo>
                    <a:pt x="207" y="4"/>
                    <a:pt x="208" y="4"/>
                    <a:pt x="208" y="5"/>
                  </a:cubicBezTo>
                  <a:cubicBezTo>
                    <a:pt x="208" y="6"/>
                    <a:pt x="208" y="7"/>
                    <a:pt x="208" y="8"/>
                  </a:cubicBezTo>
                  <a:cubicBezTo>
                    <a:pt x="208" y="8"/>
                    <a:pt x="209" y="11"/>
                    <a:pt x="209" y="11"/>
                  </a:cubicBezTo>
                  <a:cubicBezTo>
                    <a:pt x="209" y="12"/>
                    <a:pt x="208" y="12"/>
                    <a:pt x="209" y="13"/>
                  </a:cubicBezTo>
                  <a:cubicBezTo>
                    <a:pt x="210" y="13"/>
                    <a:pt x="211" y="13"/>
                    <a:pt x="211" y="14"/>
                  </a:cubicBezTo>
                  <a:cubicBezTo>
                    <a:pt x="210" y="15"/>
                    <a:pt x="209" y="17"/>
                    <a:pt x="209" y="17"/>
                  </a:cubicBezTo>
                  <a:cubicBezTo>
                    <a:pt x="209" y="18"/>
                    <a:pt x="209" y="19"/>
                    <a:pt x="209" y="19"/>
                  </a:cubicBezTo>
                  <a:cubicBezTo>
                    <a:pt x="210" y="19"/>
                    <a:pt x="211" y="17"/>
                    <a:pt x="212" y="18"/>
                  </a:cubicBezTo>
                  <a:cubicBezTo>
                    <a:pt x="213" y="18"/>
                    <a:pt x="214" y="19"/>
                    <a:pt x="214" y="18"/>
                  </a:cubicBezTo>
                  <a:cubicBezTo>
                    <a:pt x="214" y="17"/>
                    <a:pt x="214" y="16"/>
                    <a:pt x="215" y="15"/>
                  </a:cubicBezTo>
                  <a:cubicBezTo>
                    <a:pt x="216" y="15"/>
                    <a:pt x="218" y="14"/>
                    <a:pt x="219" y="15"/>
                  </a:cubicBezTo>
                  <a:cubicBezTo>
                    <a:pt x="219" y="15"/>
                    <a:pt x="220" y="16"/>
                    <a:pt x="220" y="17"/>
                  </a:cubicBezTo>
                  <a:cubicBezTo>
                    <a:pt x="220" y="18"/>
                    <a:pt x="220" y="19"/>
                    <a:pt x="220" y="20"/>
                  </a:cubicBezTo>
                  <a:cubicBezTo>
                    <a:pt x="220" y="21"/>
                    <a:pt x="221" y="21"/>
                    <a:pt x="222" y="21"/>
                  </a:cubicBezTo>
                  <a:cubicBezTo>
                    <a:pt x="222" y="21"/>
                    <a:pt x="224" y="21"/>
                    <a:pt x="225" y="21"/>
                  </a:cubicBezTo>
                  <a:cubicBezTo>
                    <a:pt x="225" y="20"/>
                    <a:pt x="226" y="19"/>
                    <a:pt x="227" y="19"/>
                  </a:cubicBezTo>
                  <a:cubicBezTo>
                    <a:pt x="228" y="20"/>
                    <a:pt x="228" y="21"/>
                    <a:pt x="229" y="22"/>
                  </a:cubicBezTo>
                  <a:cubicBezTo>
                    <a:pt x="229" y="22"/>
                    <a:pt x="231" y="22"/>
                    <a:pt x="231" y="23"/>
                  </a:cubicBezTo>
                  <a:cubicBezTo>
                    <a:pt x="232" y="24"/>
                    <a:pt x="232" y="25"/>
                    <a:pt x="232" y="26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1" y="27"/>
                    <a:pt x="230" y="28"/>
                    <a:pt x="230" y="28"/>
                  </a:cubicBezTo>
                  <a:cubicBezTo>
                    <a:pt x="229" y="29"/>
                    <a:pt x="225" y="33"/>
                    <a:pt x="224" y="35"/>
                  </a:cubicBezTo>
                  <a:cubicBezTo>
                    <a:pt x="224" y="36"/>
                    <a:pt x="223" y="37"/>
                    <a:pt x="222" y="38"/>
                  </a:cubicBezTo>
                  <a:cubicBezTo>
                    <a:pt x="222" y="38"/>
                    <a:pt x="220" y="38"/>
                    <a:pt x="219" y="38"/>
                  </a:cubicBezTo>
                  <a:cubicBezTo>
                    <a:pt x="218" y="38"/>
                    <a:pt x="213" y="43"/>
                    <a:pt x="212" y="44"/>
                  </a:cubicBezTo>
                  <a:cubicBezTo>
                    <a:pt x="212" y="45"/>
                    <a:pt x="210" y="49"/>
                    <a:pt x="210" y="50"/>
                  </a:cubicBezTo>
                  <a:cubicBezTo>
                    <a:pt x="210" y="51"/>
                    <a:pt x="210" y="52"/>
                    <a:pt x="211" y="53"/>
                  </a:cubicBezTo>
                  <a:cubicBezTo>
                    <a:pt x="212" y="54"/>
                    <a:pt x="212" y="54"/>
                    <a:pt x="212" y="55"/>
                  </a:cubicBezTo>
                  <a:cubicBezTo>
                    <a:pt x="212" y="55"/>
                    <a:pt x="212" y="56"/>
                    <a:pt x="211" y="56"/>
                  </a:cubicBezTo>
                  <a:cubicBezTo>
                    <a:pt x="211" y="56"/>
                    <a:pt x="209" y="56"/>
                    <a:pt x="208" y="57"/>
                  </a:cubicBezTo>
                  <a:cubicBezTo>
                    <a:pt x="208" y="58"/>
                    <a:pt x="209" y="59"/>
                    <a:pt x="209" y="60"/>
                  </a:cubicBezTo>
                  <a:cubicBezTo>
                    <a:pt x="209" y="61"/>
                    <a:pt x="204" y="63"/>
                    <a:pt x="203" y="63"/>
                  </a:cubicBezTo>
                  <a:cubicBezTo>
                    <a:pt x="202" y="64"/>
                    <a:pt x="200" y="65"/>
                    <a:pt x="198" y="65"/>
                  </a:cubicBezTo>
                  <a:cubicBezTo>
                    <a:pt x="197" y="64"/>
                    <a:pt x="195" y="62"/>
                    <a:pt x="194" y="62"/>
                  </a:cubicBezTo>
                  <a:cubicBezTo>
                    <a:pt x="193" y="61"/>
                    <a:pt x="189" y="61"/>
                    <a:pt x="187" y="61"/>
                  </a:cubicBezTo>
                  <a:cubicBezTo>
                    <a:pt x="186" y="61"/>
                    <a:pt x="178" y="63"/>
                    <a:pt x="176" y="63"/>
                  </a:cubicBezTo>
                  <a:cubicBezTo>
                    <a:pt x="174" y="64"/>
                    <a:pt x="171" y="65"/>
                    <a:pt x="170" y="66"/>
                  </a:cubicBezTo>
                  <a:cubicBezTo>
                    <a:pt x="169" y="67"/>
                    <a:pt x="170" y="70"/>
                    <a:pt x="170" y="72"/>
                  </a:cubicBezTo>
                  <a:cubicBezTo>
                    <a:pt x="171" y="74"/>
                    <a:pt x="168" y="77"/>
                    <a:pt x="167" y="78"/>
                  </a:cubicBezTo>
                  <a:cubicBezTo>
                    <a:pt x="167" y="78"/>
                    <a:pt x="165" y="78"/>
                    <a:pt x="164" y="77"/>
                  </a:cubicBezTo>
                  <a:cubicBezTo>
                    <a:pt x="164" y="76"/>
                    <a:pt x="164" y="75"/>
                    <a:pt x="163" y="74"/>
                  </a:cubicBezTo>
                  <a:cubicBezTo>
                    <a:pt x="162" y="74"/>
                    <a:pt x="159" y="76"/>
                    <a:pt x="158" y="77"/>
                  </a:cubicBezTo>
                  <a:cubicBezTo>
                    <a:pt x="157" y="78"/>
                    <a:pt x="157" y="79"/>
                    <a:pt x="157" y="80"/>
                  </a:cubicBezTo>
                  <a:cubicBezTo>
                    <a:pt x="157" y="81"/>
                    <a:pt x="155" y="83"/>
                    <a:pt x="153" y="84"/>
                  </a:cubicBezTo>
                  <a:cubicBezTo>
                    <a:pt x="151" y="85"/>
                    <a:pt x="151" y="86"/>
                    <a:pt x="150" y="87"/>
                  </a:cubicBezTo>
                  <a:cubicBezTo>
                    <a:pt x="150" y="88"/>
                    <a:pt x="150" y="89"/>
                    <a:pt x="150" y="89"/>
                  </a:cubicBezTo>
                  <a:cubicBezTo>
                    <a:pt x="151" y="90"/>
                    <a:pt x="153" y="92"/>
                    <a:pt x="154" y="92"/>
                  </a:cubicBezTo>
                  <a:cubicBezTo>
                    <a:pt x="154" y="92"/>
                    <a:pt x="155" y="94"/>
                    <a:pt x="156" y="94"/>
                  </a:cubicBezTo>
                  <a:cubicBezTo>
                    <a:pt x="156" y="95"/>
                    <a:pt x="156" y="94"/>
                    <a:pt x="157" y="94"/>
                  </a:cubicBezTo>
                  <a:cubicBezTo>
                    <a:pt x="157" y="93"/>
                    <a:pt x="156" y="92"/>
                    <a:pt x="155" y="92"/>
                  </a:cubicBezTo>
                  <a:cubicBezTo>
                    <a:pt x="154" y="91"/>
                    <a:pt x="152" y="89"/>
                    <a:pt x="152" y="88"/>
                  </a:cubicBezTo>
                  <a:cubicBezTo>
                    <a:pt x="151" y="87"/>
                    <a:pt x="152" y="87"/>
                    <a:pt x="152" y="86"/>
                  </a:cubicBezTo>
                  <a:cubicBezTo>
                    <a:pt x="152" y="86"/>
                    <a:pt x="155" y="85"/>
                    <a:pt x="156" y="84"/>
                  </a:cubicBezTo>
                  <a:cubicBezTo>
                    <a:pt x="157" y="83"/>
                    <a:pt x="158" y="81"/>
                    <a:pt x="159" y="79"/>
                  </a:cubicBezTo>
                  <a:cubicBezTo>
                    <a:pt x="159" y="78"/>
                    <a:pt x="160" y="78"/>
                    <a:pt x="161" y="77"/>
                  </a:cubicBezTo>
                  <a:cubicBezTo>
                    <a:pt x="163" y="76"/>
                    <a:pt x="163" y="76"/>
                    <a:pt x="163" y="78"/>
                  </a:cubicBezTo>
                  <a:cubicBezTo>
                    <a:pt x="164" y="79"/>
                    <a:pt x="164" y="79"/>
                    <a:pt x="166" y="80"/>
                  </a:cubicBezTo>
                  <a:cubicBezTo>
                    <a:pt x="168" y="80"/>
                    <a:pt x="170" y="77"/>
                    <a:pt x="171" y="75"/>
                  </a:cubicBezTo>
                  <a:cubicBezTo>
                    <a:pt x="172" y="73"/>
                    <a:pt x="172" y="70"/>
                    <a:pt x="173" y="68"/>
                  </a:cubicBezTo>
                  <a:cubicBezTo>
                    <a:pt x="174" y="67"/>
                    <a:pt x="179" y="66"/>
                    <a:pt x="183" y="66"/>
                  </a:cubicBezTo>
                  <a:cubicBezTo>
                    <a:pt x="186" y="66"/>
                    <a:pt x="187" y="68"/>
                    <a:pt x="188" y="69"/>
                  </a:cubicBezTo>
                  <a:cubicBezTo>
                    <a:pt x="188" y="69"/>
                    <a:pt x="188" y="72"/>
                    <a:pt x="189" y="74"/>
                  </a:cubicBezTo>
                  <a:cubicBezTo>
                    <a:pt x="189" y="76"/>
                    <a:pt x="192" y="79"/>
                    <a:pt x="193" y="80"/>
                  </a:cubicBezTo>
                  <a:cubicBezTo>
                    <a:pt x="193" y="81"/>
                    <a:pt x="193" y="83"/>
                    <a:pt x="192" y="84"/>
                  </a:cubicBezTo>
                  <a:cubicBezTo>
                    <a:pt x="192" y="85"/>
                    <a:pt x="192" y="85"/>
                    <a:pt x="193" y="85"/>
                  </a:cubicBezTo>
                  <a:cubicBezTo>
                    <a:pt x="193" y="85"/>
                    <a:pt x="195" y="84"/>
                    <a:pt x="196" y="84"/>
                  </a:cubicBezTo>
                  <a:cubicBezTo>
                    <a:pt x="198" y="84"/>
                    <a:pt x="198" y="84"/>
                    <a:pt x="200" y="84"/>
                  </a:cubicBezTo>
                  <a:cubicBezTo>
                    <a:pt x="202" y="84"/>
                    <a:pt x="205" y="85"/>
                    <a:pt x="206" y="83"/>
                  </a:cubicBezTo>
                  <a:cubicBezTo>
                    <a:pt x="207" y="82"/>
                    <a:pt x="208" y="81"/>
                    <a:pt x="211" y="80"/>
                  </a:cubicBezTo>
                  <a:cubicBezTo>
                    <a:pt x="213" y="78"/>
                    <a:pt x="217" y="75"/>
                    <a:pt x="219" y="74"/>
                  </a:cubicBezTo>
                  <a:cubicBezTo>
                    <a:pt x="220" y="72"/>
                    <a:pt x="223" y="69"/>
                    <a:pt x="224" y="68"/>
                  </a:cubicBezTo>
                  <a:cubicBezTo>
                    <a:pt x="225" y="67"/>
                    <a:pt x="230" y="64"/>
                    <a:pt x="231" y="63"/>
                  </a:cubicBezTo>
                  <a:cubicBezTo>
                    <a:pt x="233" y="62"/>
                    <a:pt x="237" y="61"/>
                    <a:pt x="240" y="62"/>
                  </a:cubicBezTo>
                  <a:cubicBezTo>
                    <a:pt x="244" y="62"/>
                    <a:pt x="247" y="63"/>
                    <a:pt x="249" y="64"/>
                  </a:cubicBezTo>
                  <a:cubicBezTo>
                    <a:pt x="250" y="65"/>
                    <a:pt x="255" y="69"/>
                    <a:pt x="257" y="70"/>
                  </a:cubicBezTo>
                  <a:cubicBezTo>
                    <a:pt x="258" y="71"/>
                    <a:pt x="261" y="74"/>
                    <a:pt x="262" y="76"/>
                  </a:cubicBezTo>
                  <a:cubicBezTo>
                    <a:pt x="263" y="77"/>
                    <a:pt x="265" y="79"/>
                    <a:pt x="267" y="81"/>
                  </a:cubicBezTo>
                  <a:cubicBezTo>
                    <a:pt x="268" y="83"/>
                    <a:pt x="271" y="85"/>
                    <a:pt x="273" y="86"/>
                  </a:cubicBezTo>
                  <a:cubicBezTo>
                    <a:pt x="275" y="88"/>
                    <a:pt x="275" y="88"/>
                    <a:pt x="277" y="88"/>
                  </a:cubicBezTo>
                  <a:cubicBezTo>
                    <a:pt x="278" y="87"/>
                    <a:pt x="280" y="86"/>
                    <a:pt x="281" y="86"/>
                  </a:cubicBezTo>
                  <a:cubicBezTo>
                    <a:pt x="283" y="86"/>
                    <a:pt x="284" y="88"/>
                    <a:pt x="286" y="89"/>
                  </a:cubicBezTo>
                  <a:cubicBezTo>
                    <a:pt x="288" y="89"/>
                    <a:pt x="290" y="89"/>
                    <a:pt x="291" y="89"/>
                  </a:cubicBezTo>
                  <a:cubicBezTo>
                    <a:pt x="292" y="89"/>
                    <a:pt x="293" y="90"/>
                    <a:pt x="294" y="91"/>
                  </a:cubicBezTo>
                  <a:cubicBezTo>
                    <a:pt x="295" y="92"/>
                    <a:pt x="300" y="90"/>
                    <a:pt x="302" y="90"/>
                  </a:cubicBezTo>
                  <a:cubicBezTo>
                    <a:pt x="304" y="89"/>
                    <a:pt x="306" y="88"/>
                    <a:pt x="307" y="88"/>
                  </a:cubicBezTo>
                  <a:cubicBezTo>
                    <a:pt x="308" y="87"/>
                    <a:pt x="309" y="87"/>
                    <a:pt x="310" y="88"/>
                  </a:cubicBezTo>
                  <a:cubicBezTo>
                    <a:pt x="310" y="89"/>
                    <a:pt x="309" y="90"/>
                    <a:pt x="308" y="91"/>
                  </a:cubicBezTo>
                  <a:cubicBezTo>
                    <a:pt x="306" y="92"/>
                    <a:pt x="303" y="95"/>
                    <a:pt x="301" y="96"/>
                  </a:cubicBezTo>
                  <a:cubicBezTo>
                    <a:pt x="300" y="96"/>
                    <a:pt x="298" y="99"/>
                    <a:pt x="297" y="100"/>
                  </a:cubicBezTo>
                  <a:cubicBezTo>
                    <a:pt x="295" y="102"/>
                    <a:pt x="293" y="104"/>
                    <a:pt x="292" y="105"/>
                  </a:cubicBezTo>
                  <a:cubicBezTo>
                    <a:pt x="292" y="105"/>
                    <a:pt x="291" y="107"/>
                    <a:pt x="291" y="108"/>
                  </a:cubicBezTo>
                  <a:cubicBezTo>
                    <a:pt x="291" y="109"/>
                    <a:pt x="291" y="110"/>
                    <a:pt x="289" y="112"/>
                  </a:cubicBezTo>
                  <a:cubicBezTo>
                    <a:pt x="287" y="113"/>
                    <a:pt x="284" y="118"/>
                    <a:pt x="284" y="119"/>
                  </a:cubicBezTo>
                  <a:cubicBezTo>
                    <a:pt x="283" y="121"/>
                    <a:pt x="281" y="123"/>
                    <a:pt x="280" y="124"/>
                  </a:cubicBezTo>
                  <a:cubicBezTo>
                    <a:pt x="279" y="125"/>
                    <a:pt x="276" y="126"/>
                    <a:pt x="274" y="126"/>
                  </a:cubicBezTo>
                  <a:cubicBezTo>
                    <a:pt x="272" y="126"/>
                    <a:pt x="271" y="127"/>
                    <a:pt x="271" y="127"/>
                  </a:cubicBezTo>
                  <a:cubicBezTo>
                    <a:pt x="271" y="128"/>
                    <a:pt x="269" y="129"/>
                    <a:pt x="269" y="129"/>
                  </a:cubicBezTo>
                  <a:cubicBezTo>
                    <a:pt x="268" y="130"/>
                    <a:pt x="268" y="129"/>
                    <a:pt x="267" y="128"/>
                  </a:cubicBezTo>
                  <a:cubicBezTo>
                    <a:pt x="267" y="127"/>
                    <a:pt x="267" y="127"/>
                    <a:pt x="266" y="127"/>
                  </a:cubicBezTo>
                  <a:cubicBezTo>
                    <a:pt x="266" y="127"/>
                    <a:pt x="264" y="129"/>
                    <a:pt x="263" y="130"/>
                  </a:cubicBezTo>
                  <a:cubicBezTo>
                    <a:pt x="263" y="132"/>
                    <a:pt x="262" y="134"/>
                    <a:pt x="262" y="136"/>
                  </a:cubicBezTo>
                  <a:cubicBezTo>
                    <a:pt x="262" y="137"/>
                    <a:pt x="262" y="139"/>
                    <a:pt x="263" y="140"/>
                  </a:cubicBezTo>
                  <a:cubicBezTo>
                    <a:pt x="263" y="141"/>
                    <a:pt x="264" y="141"/>
                    <a:pt x="264" y="140"/>
                  </a:cubicBezTo>
                  <a:cubicBezTo>
                    <a:pt x="265" y="139"/>
                    <a:pt x="265" y="136"/>
                    <a:pt x="265" y="135"/>
                  </a:cubicBezTo>
                  <a:cubicBezTo>
                    <a:pt x="266" y="133"/>
                    <a:pt x="266" y="133"/>
                    <a:pt x="267" y="133"/>
                  </a:cubicBezTo>
                  <a:cubicBezTo>
                    <a:pt x="268" y="133"/>
                    <a:pt x="268" y="134"/>
                    <a:pt x="268" y="135"/>
                  </a:cubicBezTo>
                  <a:cubicBezTo>
                    <a:pt x="268" y="137"/>
                    <a:pt x="268" y="138"/>
                    <a:pt x="267" y="140"/>
                  </a:cubicBezTo>
                  <a:cubicBezTo>
                    <a:pt x="266" y="141"/>
                    <a:pt x="266" y="141"/>
                    <a:pt x="267" y="142"/>
                  </a:cubicBezTo>
                  <a:cubicBezTo>
                    <a:pt x="267" y="142"/>
                    <a:pt x="268" y="142"/>
                    <a:pt x="269" y="141"/>
                  </a:cubicBezTo>
                  <a:cubicBezTo>
                    <a:pt x="270" y="140"/>
                    <a:pt x="271" y="137"/>
                    <a:pt x="271" y="135"/>
                  </a:cubicBezTo>
                  <a:cubicBezTo>
                    <a:pt x="271" y="134"/>
                    <a:pt x="273" y="133"/>
                    <a:pt x="274" y="132"/>
                  </a:cubicBezTo>
                  <a:cubicBezTo>
                    <a:pt x="275" y="132"/>
                    <a:pt x="278" y="130"/>
                    <a:pt x="279" y="129"/>
                  </a:cubicBezTo>
                  <a:cubicBezTo>
                    <a:pt x="280" y="128"/>
                    <a:pt x="280" y="127"/>
                    <a:pt x="282" y="126"/>
                  </a:cubicBezTo>
                  <a:cubicBezTo>
                    <a:pt x="283" y="126"/>
                    <a:pt x="284" y="126"/>
                    <a:pt x="285" y="126"/>
                  </a:cubicBezTo>
                  <a:cubicBezTo>
                    <a:pt x="286" y="127"/>
                    <a:pt x="286" y="128"/>
                    <a:pt x="287" y="130"/>
                  </a:cubicBezTo>
                  <a:cubicBezTo>
                    <a:pt x="287" y="132"/>
                    <a:pt x="289" y="131"/>
                    <a:pt x="289" y="131"/>
                  </a:cubicBezTo>
                  <a:cubicBezTo>
                    <a:pt x="290" y="130"/>
                    <a:pt x="291" y="129"/>
                    <a:pt x="291" y="128"/>
                  </a:cubicBezTo>
                  <a:cubicBezTo>
                    <a:pt x="291" y="127"/>
                    <a:pt x="291" y="126"/>
                    <a:pt x="292" y="125"/>
                  </a:cubicBezTo>
                  <a:cubicBezTo>
                    <a:pt x="293" y="124"/>
                    <a:pt x="293" y="124"/>
                    <a:pt x="292" y="124"/>
                  </a:cubicBezTo>
                  <a:cubicBezTo>
                    <a:pt x="292" y="123"/>
                    <a:pt x="288" y="124"/>
                    <a:pt x="287" y="125"/>
                  </a:cubicBezTo>
                  <a:cubicBezTo>
                    <a:pt x="286" y="125"/>
                    <a:pt x="285" y="125"/>
                    <a:pt x="285" y="124"/>
                  </a:cubicBezTo>
                  <a:cubicBezTo>
                    <a:pt x="284" y="124"/>
                    <a:pt x="285" y="123"/>
                    <a:pt x="286" y="121"/>
                  </a:cubicBezTo>
                  <a:cubicBezTo>
                    <a:pt x="288" y="119"/>
                    <a:pt x="288" y="119"/>
                    <a:pt x="290" y="119"/>
                  </a:cubicBezTo>
                  <a:cubicBezTo>
                    <a:pt x="292" y="118"/>
                    <a:pt x="293" y="116"/>
                    <a:pt x="294" y="115"/>
                  </a:cubicBezTo>
                  <a:cubicBezTo>
                    <a:pt x="296" y="113"/>
                    <a:pt x="297" y="114"/>
                    <a:pt x="298" y="114"/>
                  </a:cubicBezTo>
                  <a:cubicBezTo>
                    <a:pt x="300" y="114"/>
                    <a:pt x="302" y="116"/>
                    <a:pt x="303" y="117"/>
                  </a:cubicBezTo>
                  <a:cubicBezTo>
                    <a:pt x="304" y="117"/>
                    <a:pt x="303" y="119"/>
                    <a:pt x="302" y="120"/>
                  </a:cubicBezTo>
                  <a:cubicBezTo>
                    <a:pt x="301" y="121"/>
                    <a:pt x="300" y="122"/>
                    <a:pt x="299" y="123"/>
                  </a:cubicBezTo>
                  <a:cubicBezTo>
                    <a:pt x="298" y="124"/>
                    <a:pt x="300" y="125"/>
                    <a:pt x="300" y="125"/>
                  </a:cubicBezTo>
                  <a:cubicBezTo>
                    <a:pt x="301" y="126"/>
                    <a:pt x="301" y="127"/>
                    <a:pt x="302" y="128"/>
                  </a:cubicBezTo>
                  <a:cubicBezTo>
                    <a:pt x="302" y="129"/>
                    <a:pt x="304" y="129"/>
                    <a:pt x="304" y="130"/>
                  </a:cubicBezTo>
                  <a:cubicBezTo>
                    <a:pt x="305" y="131"/>
                    <a:pt x="303" y="132"/>
                    <a:pt x="302" y="133"/>
                  </a:cubicBezTo>
                  <a:cubicBezTo>
                    <a:pt x="301" y="133"/>
                    <a:pt x="300" y="133"/>
                    <a:pt x="300" y="135"/>
                  </a:cubicBezTo>
                  <a:cubicBezTo>
                    <a:pt x="299" y="136"/>
                    <a:pt x="299" y="137"/>
                    <a:pt x="299" y="138"/>
                  </a:cubicBezTo>
                  <a:cubicBezTo>
                    <a:pt x="299" y="138"/>
                    <a:pt x="301" y="139"/>
                    <a:pt x="302" y="139"/>
                  </a:cubicBezTo>
                  <a:cubicBezTo>
                    <a:pt x="303" y="140"/>
                    <a:pt x="303" y="140"/>
                    <a:pt x="303" y="141"/>
                  </a:cubicBezTo>
                  <a:cubicBezTo>
                    <a:pt x="304" y="141"/>
                    <a:pt x="303" y="142"/>
                    <a:pt x="302" y="142"/>
                  </a:cubicBezTo>
                  <a:cubicBezTo>
                    <a:pt x="301" y="143"/>
                    <a:pt x="301" y="143"/>
                    <a:pt x="301" y="144"/>
                  </a:cubicBezTo>
                  <a:cubicBezTo>
                    <a:pt x="301" y="145"/>
                    <a:pt x="301" y="145"/>
                    <a:pt x="302" y="146"/>
                  </a:cubicBezTo>
                  <a:cubicBezTo>
                    <a:pt x="303" y="147"/>
                    <a:pt x="305" y="147"/>
                    <a:pt x="306" y="146"/>
                  </a:cubicBezTo>
                  <a:cubicBezTo>
                    <a:pt x="307" y="145"/>
                    <a:pt x="308" y="146"/>
                    <a:pt x="308" y="146"/>
                  </a:cubicBezTo>
                  <a:cubicBezTo>
                    <a:pt x="308" y="147"/>
                    <a:pt x="306" y="147"/>
                    <a:pt x="306" y="148"/>
                  </a:cubicBezTo>
                  <a:cubicBezTo>
                    <a:pt x="305" y="148"/>
                    <a:pt x="306" y="149"/>
                    <a:pt x="306" y="151"/>
                  </a:cubicBezTo>
                  <a:cubicBezTo>
                    <a:pt x="305" y="152"/>
                    <a:pt x="304" y="153"/>
                    <a:pt x="303" y="154"/>
                  </a:cubicBezTo>
                  <a:cubicBezTo>
                    <a:pt x="302" y="155"/>
                    <a:pt x="300" y="157"/>
                    <a:pt x="298" y="158"/>
                  </a:cubicBezTo>
                  <a:cubicBezTo>
                    <a:pt x="297" y="158"/>
                    <a:pt x="295" y="156"/>
                    <a:pt x="294" y="155"/>
                  </a:cubicBezTo>
                  <a:cubicBezTo>
                    <a:pt x="294" y="155"/>
                    <a:pt x="296" y="152"/>
                    <a:pt x="296" y="152"/>
                  </a:cubicBezTo>
                  <a:cubicBezTo>
                    <a:pt x="296" y="151"/>
                    <a:pt x="295" y="151"/>
                    <a:pt x="295" y="150"/>
                  </a:cubicBezTo>
                  <a:cubicBezTo>
                    <a:pt x="294" y="149"/>
                    <a:pt x="295" y="149"/>
                    <a:pt x="295" y="147"/>
                  </a:cubicBezTo>
                  <a:cubicBezTo>
                    <a:pt x="295" y="146"/>
                    <a:pt x="295" y="146"/>
                    <a:pt x="294" y="146"/>
                  </a:cubicBezTo>
                  <a:cubicBezTo>
                    <a:pt x="294" y="146"/>
                    <a:pt x="293" y="146"/>
                    <a:pt x="293" y="146"/>
                  </a:cubicBezTo>
                  <a:cubicBezTo>
                    <a:pt x="293" y="145"/>
                    <a:pt x="294" y="144"/>
                    <a:pt x="294" y="143"/>
                  </a:cubicBezTo>
                  <a:cubicBezTo>
                    <a:pt x="295" y="143"/>
                    <a:pt x="294" y="142"/>
                    <a:pt x="293" y="143"/>
                  </a:cubicBezTo>
                  <a:cubicBezTo>
                    <a:pt x="292" y="143"/>
                    <a:pt x="292" y="143"/>
                    <a:pt x="292" y="143"/>
                  </a:cubicBezTo>
                  <a:cubicBezTo>
                    <a:pt x="291" y="143"/>
                    <a:pt x="292" y="141"/>
                    <a:pt x="292" y="140"/>
                  </a:cubicBezTo>
                  <a:cubicBezTo>
                    <a:pt x="292" y="139"/>
                    <a:pt x="291" y="140"/>
                    <a:pt x="290" y="140"/>
                  </a:cubicBezTo>
                  <a:cubicBezTo>
                    <a:pt x="289" y="141"/>
                    <a:pt x="289" y="141"/>
                    <a:pt x="290" y="143"/>
                  </a:cubicBezTo>
                  <a:cubicBezTo>
                    <a:pt x="291" y="145"/>
                    <a:pt x="291" y="147"/>
                    <a:pt x="291" y="149"/>
                  </a:cubicBezTo>
                  <a:cubicBezTo>
                    <a:pt x="292" y="150"/>
                    <a:pt x="291" y="156"/>
                    <a:pt x="290" y="157"/>
                  </a:cubicBezTo>
                  <a:cubicBezTo>
                    <a:pt x="289" y="158"/>
                    <a:pt x="286" y="159"/>
                    <a:pt x="285" y="159"/>
                  </a:cubicBezTo>
                  <a:cubicBezTo>
                    <a:pt x="284" y="159"/>
                    <a:pt x="283" y="159"/>
                    <a:pt x="283" y="158"/>
                  </a:cubicBezTo>
                  <a:cubicBezTo>
                    <a:pt x="282" y="157"/>
                    <a:pt x="282" y="154"/>
                    <a:pt x="281" y="152"/>
                  </a:cubicBezTo>
                  <a:cubicBezTo>
                    <a:pt x="281" y="150"/>
                    <a:pt x="281" y="150"/>
                    <a:pt x="282" y="148"/>
                  </a:cubicBezTo>
                  <a:cubicBezTo>
                    <a:pt x="282" y="147"/>
                    <a:pt x="282" y="147"/>
                    <a:pt x="282" y="146"/>
                  </a:cubicBezTo>
                  <a:cubicBezTo>
                    <a:pt x="282" y="145"/>
                    <a:pt x="280" y="147"/>
                    <a:pt x="279" y="148"/>
                  </a:cubicBezTo>
                  <a:cubicBezTo>
                    <a:pt x="279" y="148"/>
                    <a:pt x="279" y="148"/>
                    <a:pt x="279" y="150"/>
                  </a:cubicBezTo>
                  <a:cubicBezTo>
                    <a:pt x="280" y="151"/>
                    <a:pt x="281" y="156"/>
                    <a:pt x="281" y="157"/>
                  </a:cubicBezTo>
                  <a:cubicBezTo>
                    <a:pt x="282" y="159"/>
                    <a:pt x="281" y="159"/>
                    <a:pt x="281" y="159"/>
                  </a:cubicBezTo>
                  <a:cubicBezTo>
                    <a:pt x="281" y="159"/>
                    <a:pt x="280" y="157"/>
                    <a:pt x="279" y="156"/>
                  </a:cubicBezTo>
                  <a:cubicBezTo>
                    <a:pt x="279" y="155"/>
                    <a:pt x="278" y="153"/>
                    <a:pt x="278" y="152"/>
                  </a:cubicBezTo>
                  <a:cubicBezTo>
                    <a:pt x="278" y="151"/>
                    <a:pt x="277" y="152"/>
                    <a:pt x="277" y="152"/>
                  </a:cubicBezTo>
                  <a:cubicBezTo>
                    <a:pt x="276" y="153"/>
                    <a:pt x="276" y="153"/>
                    <a:pt x="274" y="152"/>
                  </a:cubicBezTo>
                  <a:cubicBezTo>
                    <a:pt x="272" y="151"/>
                    <a:pt x="271" y="152"/>
                    <a:pt x="271" y="152"/>
                  </a:cubicBezTo>
                  <a:cubicBezTo>
                    <a:pt x="271" y="153"/>
                    <a:pt x="273" y="153"/>
                    <a:pt x="273" y="153"/>
                  </a:cubicBezTo>
                  <a:cubicBezTo>
                    <a:pt x="274" y="154"/>
                    <a:pt x="273" y="155"/>
                    <a:pt x="273" y="156"/>
                  </a:cubicBezTo>
                  <a:cubicBezTo>
                    <a:pt x="272" y="157"/>
                    <a:pt x="272" y="160"/>
                    <a:pt x="272" y="161"/>
                  </a:cubicBezTo>
                  <a:cubicBezTo>
                    <a:pt x="271" y="162"/>
                    <a:pt x="270" y="162"/>
                    <a:pt x="269" y="163"/>
                  </a:cubicBezTo>
                  <a:cubicBezTo>
                    <a:pt x="268" y="163"/>
                    <a:pt x="266" y="163"/>
                    <a:pt x="265" y="163"/>
                  </a:cubicBezTo>
                  <a:cubicBezTo>
                    <a:pt x="264" y="163"/>
                    <a:pt x="264" y="163"/>
                    <a:pt x="264" y="164"/>
                  </a:cubicBezTo>
                  <a:cubicBezTo>
                    <a:pt x="265" y="164"/>
                    <a:pt x="266" y="165"/>
                    <a:pt x="266" y="165"/>
                  </a:cubicBezTo>
                  <a:cubicBezTo>
                    <a:pt x="267" y="165"/>
                    <a:pt x="267" y="168"/>
                    <a:pt x="268" y="168"/>
                  </a:cubicBezTo>
                  <a:cubicBezTo>
                    <a:pt x="269" y="169"/>
                    <a:pt x="270" y="169"/>
                    <a:pt x="271" y="168"/>
                  </a:cubicBezTo>
                  <a:cubicBezTo>
                    <a:pt x="272" y="168"/>
                    <a:pt x="274" y="167"/>
                    <a:pt x="275" y="167"/>
                  </a:cubicBezTo>
                  <a:cubicBezTo>
                    <a:pt x="277" y="166"/>
                    <a:pt x="278" y="166"/>
                    <a:pt x="278" y="166"/>
                  </a:cubicBezTo>
                  <a:cubicBezTo>
                    <a:pt x="279" y="166"/>
                    <a:pt x="281" y="166"/>
                    <a:pt x="282" y="167"/>
                  </a:cubicBezTo>
                  <a:cubicBezTo>
                    <a:pt x="282" y="168"/>
                    <a:pt x="282" y="170"/>
                    <a:pt x="283" y="171"/>
                  </a:cubicBezTo>
                  <a:cubicBezTo>
                    <a:pt x="283" y="171"/>
                    <a:pt x="281" y="172"/>
                    <a:pt x="281" y="172"/>
                  </a:cubicBezTo>
                  <a:cubicBezTo>
                    <a:pt x="280" y="172"/>
                    <a:pt x="279" y="172"/>
                    <a:pt x="279" y="171"/>
                  </a:cubicBezTo>
                  <a:cubicBezTo>
                    <a:pt x="278" y="171"/>
                    <a:pt x="277" y="171"/>
                    <a:pt x="276" y="172"/>
                  </a:cubicBezTo>
                  <a:cubicBezTo>
                    <a:pt x="276" y="172"/>
                    <a:pt x="275" y="172"/>
                    <a:pt x="275" y="174"/>
                  </a:cubicBezTo>
                  <a:cubicBezTo>
                    <a:pt x="275" y="175"/>
                    <a:pt x="275" y="176"/>
                    <a:pt x="275" y="176"/>
                  </a:cubicBezTo>
                  <a:cubicBezTo>
                    <a:pt x="276" y="177"/>
                    <a:pt x="277" y="176"/>
                    <a:pt x="277" y="175"/>
                  </a:cubicBezTo>
                  <a:cubicBezTo>
                    <a:pt x="277" y="175"/>
                    <a:pt x="277" y="174"/>
                    <a:pt x="277" y="173"/>
                  </a:cubicBezTo>
                  <a:cubicBezTo>
                    <a:pt x="277" y="173"/>
                    <a:pt x="277" y="173"/>
                    <a:pt x="279" y="173"/>
                  </a:cubicBezTo>
                  <a:cubicBezTo>
                    <a:pt x="280" y="173"/>
                    <a:pt x="281" y="173"/>
                    <a:pt x="282" y="173"/>
                  </a:cubicBezTo>
                  <a:cubicBezTo>
                    <a:pt x="283" y="173"/>
                    <a:pt x="283" y="172"/>
                    <a:pt x="284" y="171"/>
                  </a:cubicBezTo>
                  <a:cubicBezTo>
                    <a:pt x="285" y="170"/>
                    <a:pt x="286" y="172"/>
                    <a:pt x="287" y="172"/>
                  </a:cubicBezTo>
                  <a:cubicBezTo>
                    <a:pt x="287" y="172"/>
                    <a:pt x="288" y="174"/>
                    <a:pt x="287" y="174"/>
                  </a:cubicBezTo>
                  <a:cubicBezTo>
                    <a:pt x="287" y="175"/>
                    <a:pt x="287" y="175"/>
                    <a:pt x="286" y="176"/>
                  </a:cubicBezTo>
                  <a:cubicBezTo>
                    <a:pt x="286" y="177"/>
                    <a:pt x="286" y="177"/>
                    <a:pt x="287" y="178"/>
                  </a:cubicBezTo>
                  <a:cubicBezTo>
                    <a:pt x="288" y="178"/>
                    <a:pt x="290" y="179"/>
                    <a:pt x="291" y="179"/>
                  </a:cubicBezTo>
                  <a:cubicBezTo>
                    <a:pt x="291" y="180"/>
                    <a:pt x="291" y="181"/>
                    <a:pt x="290" y="182"/>
                  </a:cubicBezTo>
                  <a:cubicBezTo>
                    <a:pt x="290" y="182"/>
                    <a:pt x="288" y="183"/>
                    <a:pt x="286" y="183"/>
                  </a:cubicBezTo>
                  <a:cubicBezTo>
                    <a:pt x="284" y="183"/>
                    <a:pt x="282" y="183"/>
                    <a:pt x="281" y="183"/>
                  </a:cubicBezTo>
                  <a:cubicBezTo>
                    <a:pt x="280" y="183"/>
                    <a:pt x="278" y="181"/>
                    <a:pt x="277" y="181"/>
                  </a:cubicBezTo>
                  <a:cubicBezTo>
                    <a:pt x="276" y="181"/>
                    <a:pt x="276" y="182"/>
                    <a:pt x="275" y="182"/>
                  </a:cubicBezTo>
                  <a:cubicBezTo>
                    <a:pt x="275" y="183"/>
                    <a:pt x="276" y="183"/>
                    <a:pt x="277" y="184"/>
                  </a:cubicBezTo>
                  <a:cubicBezTo>
                    <a:pt x="279" y="186"/>
                    <a:pt x="281" y="185"/>
                    <a:pt x="282" y="185"/>
                  </a:cubicBezTo>
                  <a:cubicBezTo>
                    <a:pt x="283" y="185"/>
                    <a:pt x="284" y="186"/>
                    <a:pt x="285" y="187"/>
                  </a:cubicBezTo>
                  <a:cubicBezTo>
                    <a:pt x="286" y="188"/>
                    <a:pt x="287" y="188"/>
                    <a:pt x="288" y="188"/>
                  </a:cubicBezTo>
                  <a:cubicBezTo>
                    <a:pt x="288" y="187"/>
                    <a:pt x="288" y="188"/>
                    <a:pt x="288" y="189"/>
                  </a:cubicBezTo>
                  <a:cubicBezTo>
                    <a:pt x="288" y="190"/>
                    <a:pt x="288" y="190"/>
                    <a:pt x="289" y="192"/>
                  </a:cubicBezTo>
                  <a:cubicBezTo>
                    <a:pt x="290" y="193"/>
                    <a:pt x="290" y="194"/>
                    <a:pt x="290" y="194"/>
                  </a:cubicBezTo>
                  <a:cubicBezTo>
                    <a:pt x="290" y="195"/>
                    <a:pt x="288" y="195"/>
                    <a:pt x="287" y="195"/>
                  </a:cubicBezTo>
                  <a:cubicBezTo>
                    <a:pt x="286" y="196"/>
                    <a:pt x="287" y="198"/>
                    <a:pt x="287" y="199"/>
                  </a:cubicBezTo>
                  <a:cubicBezTo>
                    <a:pt x="287" y="201"/>
                    <a:pt x="286" y="201"/>
                    <a:pt x="285" y="202"/>
                  </a:cubicBezTo>
                  <a:cubicBezTo>
                    <a:pt x="284" y="202"/>
                    <a:pt x="282" y="203"/>
                    <a:pt x="281" y="204"/>
                  </a:cubicBezTo>
                  <a:cubicBezTo>
                    <a:pt x="280" y="204"/>
                    <a:pt x="279" y="204"/>
                    <a:pt x="276" y="205"/>
                  </a:cubicBezTo>
                  <a:cubicBezTo>
                    <a:pt x="274" y="206"/>
                    <a:pt x="273" y="205"/>
                    <a:pt x="272" y="205"/>
                  </a:cubicBezTo>
                  <a:cubicBezTo>
                    <a:pt x="271" y="205"/>
                    <a:pt x="269" y="206"/>
                    <a:pt x="267" y="206"/>
                  </a:cubicBezTo>
                  <a:cubicBezTo>
                    <a:pt x="265" y="206"/>
                    <a:pt x="264" y="206"/>
                    <a:pt x="263" y="205"/>
                  </a:cubicBezTo>
                  <a:cubicBezTo>
                    <a:pt x="262" y="205"/>
                    <a:pt x="262" y="205"/>
                    <a:pt x="262" y="206"/>
                  </a:cubicBezTo>
                  <a:cubicBezTo>
                    <a:pt x="262" y="207"/>
                    <a:pt x="263" y="207"/>
                    <a:pt x="264" y="207"/>
                  </a:cubicBezTo>
                  <a:cubicBezTo>
                    <a:pt x="264" y="207"/>
                    <a:pt x="272" y="207"/>
                    <a:pt x="275" y="207"/>
                  </a:cubicBezTo>
                  <a:cubicBezTo>
                    <a:pt x="278" y="207"/>
                    <a:pt x="278" y="210"/>
                    <a:pt x="279" y="212"/>
                  </a:cubicBezTo>
                  <a:cubicBezTo>
                    <a:pt x="280" y="214"/>
                    <a:pt x="281" y="216"/>
                    <a:pt x="283" y="219"/>
                  </a:cubicBezTo>
                  <a:cubicBezTo>
                    <a:pt x="286" y="222"/>
                    <a:pt x="286" y="223"/>
                    <a:pt x="286" y="224"/>
                  </a:cubicBezTo>
                  <a:cubicBezTo>
                    <a:pt x="286" y="225"/>
                    <a:pt x="285" y="226"/>
                    <a:pt x="286" y="227"/>
                  </a:cubicBezTo>
                  <a:cubicBezTo>
                    <a:pt x="286" y="227"/>
                    <a:pt x="287" y="229"/>
                    <a:pt x="288" y="230"/>
                  </a:cubicBezTo>
                  <a:cubicBezTo>
                    <a:pt x="289" y="230"/>
                    <a:pt x="289" y="232"/>
                    <a:pt x="289" y="233"/>
                  </a:cubicBezTo>
                  <a:cubicBezTo>
                    <a:pt x="289" y="234"/>
                    <a:pt x="290" y="234"/>
                    <a:pt x="291" y="234"/>
                  </a:cubicBezTo>
                  <a:cubicBezTo>
                    <a:pt x="292" y="235"/>
                    <a:pt x="293" y="234"/>
                    <a:pt x="294" y="234"/>
                  </a:cubicBezTo>
                  <a:cubicBezTo>
                    <a:pt x="295" y="233"/>
                    <a:pt x="295" y="234"/>
                    <a:pt x="295" y="234"/>
                  </a:cubicBezTo>
                  <a:cubicBezTo>
                    <a:pt x="294" y="235"/>
                    <a:pt x="294" y="236"/>
                    <a:pt x="293" y="237"/>
                  </a:cubicBezTo>
                  <a:cubicBezTo>
                    <a:pt x="293" y="238"/>
                    <a:pt x="292" y="241"/>
                    <a:pt x="292" y="242"/>
                  </a:cubicBezTo>
                  <a:cubicBezTo>
                    <a:pt x="292" y="243"/>
                    <a:pt x="291" y="244"/>
                    <a:pt x="291" y="244"/>
                  </a:cubicBezTo>
                  <a:cubicBezTo>
                    <a:pt x="290" y="244"/>
                    <a:pt x="290" y="244"/>
                    <a:pt x="290" y="242"/>
                  </a:cubicBezTo>
                  <a:cubicBezTo>
                    <a:pt x="289" y="240"/>
                    <a:pt x="289" y="239"/>
                    <a:pt x="287" y="238"/>
                  </a:cubicBezTo>
                  <a:cubicBezTo>
                    <a:pt x="286" y="238"/>
                    <a:pt x="281" y="237"/>
                    <a:pt x="280" y="237"/>
                  </a:cubicBezTo>
                  <a:cubicBezTo>
                    <a:pt x="279" y="238"/>
                    <a:pt x="278" y="239"/>
                    <a:pt x="279" y="240"/>
                  </a:cubicBezTo>
                  <a:cubicBezTo>
                    <a:pt x="279" y="240"/>
                    <a:pt x="279" y="241"/>
                    <a:pt x="279" y="241"/>
                  </a:cubicBezTo>
                  <a:cubicBezTo>
                    <a:pt x="278" y="242"/>
                    <a:pt x="277" y="241"/>
                    <a:pt x="276" y="241"/>
                  </a:cubicBezTo>
                  <a:cubicBezTo>
                    <a:pt x="274" y="241"/>
                    <a:pt x="274" y="241"/>
                    <a:pt x="274" y="242"/>
                  </a:cubicBezTo>
                  <a:cubicBezTo>
                    <a:pt x="274" y="243"/>
                    <a:pt x="276" y="243"/>
                    <a:pt x="277" y="244"/>
                  </a:cubicBezTo>
                  <a:cubicBezTo>
                    <a:pt x="278" y="245"/>
                    <a:pt x="277" y="245"/>
                    <a:pt x="277" y="246"/>
                  </a:cubicBezTo>
                  <a:cubicBezTo>
                    <a:pt x="276" y="247"/>
                    <a:pt x="274" y="248"/>
                    <a:pt x="273" y="249"/>
                  </a:cubicBezTo>
                  <a:cubicBezTo>
                    <a:pt x="272" y="250"/>
                    <a:pt x="273" y="251"/>
                    <a:pt x="273" y="252"/>
                  </a:cubicBezTo>
                  <a:cubicBezTo>
                    <a:pt x="274" y="252"/>
                    <a:pt x="275" y="252"/>
                    <a:pt x="275" y="253"/>
                  </a:cubicBezTo>
                  <a:cubicBezTo>
                    <a:pt x="275" y="253"/>
                    <a:pt x="275" y="254"/>
                    <a:pt x="274" y="255"/>
                  </a:cubicBezTo>
                  <a:cubicBezTo>
                    <a:pt x="274" y="256"/>
                    <a:pt x="273" y="257"/>
                    <a:pt x="272" y="257"/>
                  </a:cubicBezTo>
                  <a:cubicBezTo>
                    <a:pt x="271" y="257"/>
                    <a:pt x="269" y="255"/>
                    <a:pt x="267" y="253"/>
                  </a:cubicBezTo>
                  <a:cubicBezTo>
                    <a:pt x="266" y="252"/>
                    <a:pt x="264" y="248"/>
                    <a:pt x="263" y="246"/>
                  </a:cubicBezTo>
                  <a:cubicBezTo>
                    <a:pt x="262" y="244"/>
                    <a:pt x="261" y="243"/>
                    <a:pt x="261" y="243"/>
                  </a:cubicBezTo>
                  <a:cubicBezTo>
                    <a:pt x="261" y="243"/>
                    <a:pt x="261" y="242"/>
                    <a:pt x="261" y="241"/>
                  </a:cubicBezTo>
                  <a:cubicBezTo>
                    <a:pt x="261" y="240"/>
                    <a:pt x="261" y="240"/>
                    <a:pt x="260" y="240"/>
                  </a:cubicBezTo>
                  <a:cubicBezTo>
                    <a:pt x="259" y="239"/>
                    <a:pt x="259" y="239"/>
                    <a:pt x="258" y="238"/>
                  </a:cubicBezTo>
                  <a:cubicBezTo>
                    <a:pt x="257" y="236"/>
                    <a:pt x="257" y="236"/>
                    <a:pt x="256" y="237"/>
                  </a:cubicBezTo>
                  <a:cubicBezTo>
                    <a:pt x="256" y="237"/>
                    <a:pt x="256" y="238"/>
                    <a:pt x="256" y="239"/>
                  </a:cubicBezTo>
                  <a:cubicBezTo>
                    <a:pt x="256" y="240"/>
                    <a:pt x="256" y="240"/>
                    <a:pt x="255" y="241"/>
                  </a:cubicBezTo>
                  <a:cubicBezTo>
                    <a:pt x="254" y="241"/>
                    <a:pt x="254" y="242"/>
                    <a:pt x="254" y="244"/>
                  </a:cubicBezTo>
                  <a:cubicBezTo>
                    <a:pt x="254" y="245"/>
                    <a:pt x="253" y="247"/>
                    <a:pt x="252" y="247"/>
                  </a:cubicBezTo>
                  <a:cubicBezTo>
                    <a:pt x="250" y="247"/>
                    <a:pt x="249" y="246"/>
                    <a:pt x="247" y="246"/>
                  </a:cubicBezTo>
                  <a:cubicBezTo>
                    <a:pt x="246" y="246"/>
                    <a:pt x="246" y="246"/>
                    <a:pt x="246" y="247"/>
                  </a:cubicBezTo>
                  <a:cubicBezTo>
                    <a:pt x="246" y="247"/>
                    <a:pt x="247" y="248"/>
                    <a:pt x="249" y="248"/>
                  </a:cubicBezTo>
                  <a:cubicBezTo>
                    <a:pt x="251" y="248"/>
                    <a:pt x="252" y="248"/>
                    <a:pt x="253" y="250"/>
                  </a:cubicBezTo>
                  <a:cubicBezTo>
                    <a:pt x="254" y="251"/>
                    <a:pt x="254" y="252"/>
                    <a:pt x="253" y="254"/>
                  </a:cubicBezTo>
                  <a:cubicBezTo>
                    <a:pt x="253" y="256"/>
                    <a:pt x="251" y="258"/>
                    <a:pt x="249" y="259"/>
                  </a:cubicBezTo>
                  <a:cubicBezTo>
                    <a:pt x="248" y="259"/>
                    <a:pt x="246" y="262"/>
                    <a:pt x="245" y="263"/>
                  </a:cubicBezTo>
                  <a:cubicBezTo>
                    <a:pt x="245" y="264"/>
                    <a:pt x="245" y="266"/>
                    <a:pt x="245" y="268"/>
                  </a:cubicBezTo>
                  <a:cubicBezTo>
                    <a:pt x="246" y="270"/>
                    <a:pt x="246" y="270"/>
                    <a:pt x="245" y="273"/>
                  </a:cubicBezTo>
                  <a:cubicBezTo>
                    <a:pt x="245" y="276"/>
                    <a:pt x="244" y="276"/>
                    <a:pt x="243" y="277"/>
                  </a:cubicBezTo>
                  <a:cubicBezTo>
                    <a:pt x="242" y="277"/>
                    <a:pt x="241" y="276"/>
                    <a:pt x="240" y="276"/>
                  </a:cubicBezTo>
                  <a:cubicBezTo>
                    <a:pt x="239" y="275"/>
                    <a:pt x="236" y="276"/>
                    <a:pt x="235" y="276"/>
                  </a:cubicBezTo>
                  <a:cubicBezTo>
                    <a:pt x="233" y="277"/>
                    <a:pt x="233" y="278"/>
                    <a:pt x="232" y="279"/>
                  </a:cubicBezTo>
                  <a:cubicBezTo>
                    <a:pt x="232" y="279"/>
                    <a:pt x="235" y="280"/>
                    <a:pt x="236" y="281"/>
                  </a:cubicBezTo>
                  <a:cubicBezTo>
                    <a:pt x="237" y="282"/>
                    <a:pt x="237" y="282"/>
                    <a:pt x="237" y="285"/>
                  </a:cubicBezTo>
                  <a:cubicBezTo>
                    <a:pt x="237" y="288"/>
                    <a:pt x="236" y="288"/>
                    <a:pt x="235" y="289"/>
                  </a:cubicBezTo>
                  <a:cubicBezTo>
                    <a:pt x="234" y="290"/>
                    <a:pt x="233" y="293"/>
                    <a:pt x="232" y="293"/>
                  </a:cubicBezTo>
                  <a:cubicBezTo>
                    <a:pt x="231" y="294"/>
                    <a:pt x="231" y="294"/>
                    <a:pt x="231" y="295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30" name="任意多边形 26">
              <a:extLst>
                <a:ext uri="{FF2B5EF4-FFF2-40B4-BE49-F238E27FC236}">
                  <a16:creationId xmlns:a16="http://schemas.microsoft.com/office/drawing/2014/main" id="{56C670F4-5C81-5187-61EB-0A3AD2EE4CF6}"/>
                </a:ext>
              </a:extLst>
            </p:cNvPr>
            <p:cNvSpPr/>
            <p:nvPr/>
          </p:nvSpPr>
          <p:spPr bwMode="auto">
            <a:xfrm>
              <a:off x="6208713" y="3417888"/>
              <a:ext cx="701675" cy="614363"/>
            </a:xfrm>
            <a:custGeom>
              <a:avLst/>
              <a:gdLst>
                <a:gd name="T0" fmla="*/ 120 w 477"/>
                <a:gd name="T1" fmla="*/ 165 h 417"/>
                <a:gd name="T2" fmla="*/ 91 w 477"/>
                <a:gd name="T3" fmla="*/ 172 h 417"/>
                <a:gd name="T4" fmla="*/ 57 w 477"/>
                <a:gd name="T5" fmla="*/ 167 h 417"/>
                <a:gd name="T6" fmla="*/ 27 w 477"/>
                <a:gd name="T7" fmla="*/ 162 h 417"/>
                <a:gd name="T8" fmla="*/ 5 w 477"/>
                <a:gd name="T9" fmla="*/ 190 h 417"/>
                <a:gd name="T10" fmla="*/ 12 w 477"/>
                <a:gd name="T11" fmla="*/ 237 h 417"/>
                <a:gd name="T12" fmla="*/ 55 w 477"/>
                <a:gd name="T13" fmla="*/ 237 h 417"/>
                <a:gd name="T14" fmla="*/ 76 w 477"/>
                <a:gd name="T15" fmla="*/ 272 h 417"/>
                <a:gd name="T16" fmla="*/ 66 w 477"/>
                <a:gd name="T17" fmla="*/ 307 h 417"/>
                <a:gd name="T18" fmla="*/ 66 w 477"/>
                <a:gd name="T19" fmla="*/ 337 h 417"/>
                <a:gd name="T20" fmla="*/ 83 w 477"/>
                <a:gd name="T21" fmla="*/ 350 h 417"/>
                <a:gd name="T22" fmla="*/ 97 w 477"/>
                <a:gd name="T23" fmla="*/ 369 h 417"/>
                <a:gd name="T24" fmla="*/ 79 w 477"/>
                <a:gd name="T25" fmla="*/ 409 h 417"/>
                <a:gd name="T26" fmla="*/ 137 w 477"/>
                <a:gd name="T27" fmla="*/ 389 h 417"/>
                <a:gd name="T28" fmla="*/ 202 w 477"/>
                <a:gd name="T29" fmla="*/ 408 h 417"/>
                <a:gd name="T30" fmla="*/ 248 w 477"/>
                <a:gd name="T31" fmla="*/ 366 h 417"/>
                <a:gd name="T32" fmla="*/ 279 w 477"/>
                <a:gd name="T33" fmla="*/ 335 h 417"/>
                <a:gd name="T34" fmla="*/ 299 w 477"/>
                <a:gd name="T35" fmla="*/ 342 h 417"/>
                <a:gd name="T36" fmla="*/ 319 w 477"/>
                <a:gd name="T37" fmla="*/ 359 h 417"/>
                <a:gd name="T38" fmla="*/ 337 w 477"/>
                <a:gd name="T39" fmla="*/ 360 h 417"/>
                <a:gd name="T40" fmla="*/ 368 w 477"/>
                <a:gd name="T41" fmla="*/ 354 h 417"/>
                <a:gd name="T42" fmla="*/ 406 w 477"/>
                <a:gd name="T43" fmla="*/ 350 h 417"/>
                <a:gd name="T44" fmla="*/ 414 w 477"/>
                <a:gd name="T45" fmla="*/ 321 h 417"/>
                <a:gd name="T46" fmla="*/ 437 w 477"/>
                <a:gd name="T47" fmla="*/ 330 h 417"/>
                <a:gd name="T48" fmla="*/ 438 w 477"/>
                <a:gd name="T49" fmla="*/ 311 h 417"/>
                <a:gd name="T50" fmla="*/ 447 w 477"/>
                <a:gd name="T51" fmla="*/ 304 h 417"/>
                <a:gd name="T52" fmla="*/ 463 w 477"/>
                <a:gd name="T53" fmla="*/ 306 h 417"/>
                <a:gd name="T54" fmla="*/ 474 w 477"/>
                <a:gd name="T55" fmla="*/ 276 h 417"/>
                <a:gd name="T56" fmla="*/ 464 w 477"/>
                <a:gd name="T57" fmla="*/ 261 h 417"/>
                <a:gd name="T58" fmla="*/ 464 w 477"/>
                <a:gd name="T59" fmla="*/ 232 h 417"/>
                <a:gd name="T60" fmla="*/ 472 w 477"/>
                <a:gd name="T61" fmla="*/ 216 h 417"/>
                <a:gd name="T62" fmla="*/ 473 w 477"/>
                <a:gd name="T63" fmla="*/ 202 h 417"/>
                <a:gd name="T64" fmla="*/ 469 w 477"/>
                <a:gd name="T65" fmla="*/ 185 h 417"/>
                <a:gd name="T66" fmla="*/ 447 w 477"/>
                <a:gd name="T67" fmla="*/ 189 h 417"/>
                <a:gd name="T68" fmla="*/ 426 w 477"/>
                <a:gd name="T69" fmla="*/ 196 h 417"/>
                <a:gd name="T70" fmla="*/ 424 w 477"/>
                <a:gd name="T71" fmla="*/ 185 h 417"/>
                <a:gd name="T72" fmla="*/ 440 w 477"/>
                <a:gd name="T73" fmla="*/ 160 h 417"/>
                <a:gd name="T74" fmla="*/ 457 w 477"/>
                <a:gd name="T75" fmla="*/ 151 h 417"/>
                <a:gd name="T76" fmla="*/ 458 w 477"/>
                <a:gd name="T77" fmla="*/ 128 h 417"/>
                <a:gd name="T78" fmla="*/ 452 w 477"/>
                <a:gd name="T79" fmla="*/ 102 h 417"/>
                <a:gd name="T80" fmla="*/ 450 w 477"/>
                <a:gd name="T81" fmla="*/ 75 h 417"/>
                <a:gd name="T82" fmla="*/ 437 w 477"/>
                <a:gd name="T83" fmla="*/ 82 h 417"/>
                <a:gd name="T84" fmla="*/ 422 w 477"/>
                <a:gd name="T85" fmla="*/ 88 h 417"/>
                <a:gd name="T86" fmla="*/ 410 w 477"/>
                <a:gd name="T87" fmla="*/ 76 h 417"/>
                <a:gd name="T88" fmla="*/ 401 w 477"/>
                <a:gd name="T89" fmla="*/ 76 h 417"/>
                <a:gd name="T90" fmla="*/ 398 w 477"/>
                <a:gd name="T91" fmla="*/ 52 h 417"/>
                <a:gd name="T92" fmla="*/ 374 w 477"/>
                <a:gd name="T93" fmla="*/ 23 h 417"/>
                <a:gd name="T94" fmla="*/ 342 w 477"/>
                <a:gd name="T95" fmla="*/ 17 h 417"/>
                <a:gd name="T96" fmla="*/ 319 w 477"/>
                <a:gd name="T97" fmla="*/ 6 h 417"/>
                <a:gd name="T98" fmla="*/ 302 w 477"/>
                <a:gd name="T99" fmla="*/ 10 h 417"/>
                <a:gd name="T100" fmla="*/ 299 w 477"/>
                <a:gd name="T101" fmla="*/ 34 h 417"/>
                <a:gd name="T102" fmla="*/ 276 w 477"/>
                <a:gd name="T103" fmla="*/ 31 h 417"/>
                <a:gd name="T104" fmla="*/ 260 w 477"/>
                <a:gd name="T105" fmla="*/ 40 h 417"/>
                <a:gd name="T106" fmla="*/ 252 w 477"/>
                <a:gd name="T107" fmla="*/ 61 h 417"/>
                <a:gd name="T108" fmla="*/ 239 w 477"/>
                <a:gd name="T109" fmla="*/ 57 h 417"/>
                <a:gd name="T110" fmla="*/ 231 w 477"/>
                <a:gd name="T111" fmla="*/ 48 h 417"/>
                <a:gd name="T112" fmla="*/ 218 w 477"/>
                <a:gd name="T113" fmla="*/ 69 h 417"/>
                <a:gd name="T114" fmla="*/ 188 w 477"/>
                <a:gd name="T115" fmla="*/ 44 h 417"/>
                <a:gd name="T116" fmla="*/ 168 w 477"/>
                <a:gd name="T117" fmla="*/ 59 h 417"/>
                <a:gd name="T118" fmla="*/ 170 w 477"/>
                <a:gd name="T119" fmla="*/ 87 h 417"/>
                <a:gd name="T120" fmla="*/ 190 w 477"/>
                <a:gd name="T121" fmla="*/ 102 h 417"/>
                <a:gd name="T122" fmla="*/ 213 w 477"/>
                <a:gd name="T123" fmla="*/ 111 h 417"/>
                <a:gd name="T124" fmla="*/ 185 w 477"/>
                <a:gd name="T125" fmla="*/ 13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7" h="417">
                  <a:moveTo>
                    <a:pt x="136" y="139"/>
                  </a:move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40"/>
                    <a:pt x="136" y="141"/>
                  </a:cubicBezTo>
                  <a:cubicBezTo>
                    <a:pt x="136" y="141"/>
                    <a:pt x="136" y="142"/>
                    <a:pt x="137" y="143"/>
                  </a:cubicBezTo>
                  <a:cubicBezTo>
                    <a:pt x="137" y="145"/>
                    <a:pt x="136" y="145"/>
                    <a:pt x="135" y="145"/>
                  </a:cubicBezTo>
                  <a:cubicBezTo>
                    <a:pt x="135" y="145"/>
                    <a:pt x="136" y="146"/>
                    <a:pt x="136" y="147"/>
                  </a:cubicBezTo>
                  <a:cubicBezTo>
                    <a:pt x="136" y="147"/>
                    <a:pt x="135" y="148"/>
                    <a:pt x="134" y="150"/>
                  </a:cubicBezTo>
                  <a:cubicBezTo>
                    <a:pt x="133" y="153"/>
                    <a:pt x="132" y="158"/>
                    <a:pt x="132" y="158"/>
                  </a:cubicBezTo>
                  <a:cubicBezTo>
                    <a:pt x="131" y="159"/>
                    <a:pt x="131" y="159"/>
                    <a:pt x="131" y="160"/>
                  </a:cubicBezTo>
                  <a:cubicBezTo>
                    <a:pt x="131" y="160"/>
                    <a:pt x="131" y="161"/>
                    <a:pt x="130" y="16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6"/>
                    <a:pt x="129" y="169"/>
                    <a:pt x="126" y="166"/>
                  </a:cubicBezTo>
                  <a:cubicBezTo>
                    <a:pt x="125" y="165"/>
                    <a:pt x="125" y="166"/>
                    <a:pt x="125" y="166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4" y="165"/>
                    <a:pt x="123" y="165"/>
                    <a:pt x="122" y="165"/>
                  </a:cubicBezTo>
                  <a:cubicBezTo>
                    <a:pt x="121" y="165"/>
                    <a:pt x="120" y="165"/>
                    <a:pt x="120" y="165"/>
                  </a:cubicBezTo>
                  <a:cubicBezTo>
                    <a:pt x="120" y="165"/>
                    <a:pt x="120" y="165"/>
                    <a:pt x="119" y="165"/>
                  </a:cubicBezTo>
                  <a:cubicBezTo>
                    <a:pt x="118" y="165"/>
                    <a:pt x="116" y="166"/>
                    <a:pt x="115" y="166"/>
                  </a:cubicBezTo>
                  <a:cubicBezTo>
                    <a:pt x="114" y="167"/>
                    <a:pt x="114" y="167"/>
                    <a:pt x="113" y="168"/>
                  </a:cubicBezTo>
                  <a:cubicBezTo>
                    <a:pt x="112" y="169"/>
                    <a:pt x="110" y="170"/>
                    <a:pt x="109" y="170"/>
                  </a:cubicBezTo>
                  <a:cubicBezTo>
                    <a:pt x="109" y="171"/>
                    <a:pt x="106" y="172"/>
                    <a:pt x="106" y="173"/>
                  </a:cubicBezTo>
                  <a:cubicBezTo>
                    <a:pt x="105" y="173"/>
                    <a:pt x="105" y="174"/>
                    <a:pt x="105" y="174"/>
                  </a:cubicBezTo>
                  <a:cubicBezTo>
                    <a:pt x="104" y="175"/>
                    <a:pt x="104" y="175"/>
                    <a:pt x="103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01" y="176"/>
                    <a:pt x="100" y="176"/>
                    <a:pt x="100" y="175"/>
                  </a:cubicBezTo>
                  <a:cubicBezTo>
                    <a:pt x="100" y="175"/>
                    <a:pt x="101" y="173"/>
                    <a:pt x="101" y="173"/>
                  </a:cubicBezTo>
                  <a:cubicBezTo>
                    <a:pt x="101" y="172"/>
                    <a:pt x="99" y="172"/>
                    <a:pt x="98" y="171"/>
                  </a:cubicBezTo>
                  <a:cubicBezTo>
                    <a:pt x="98" y="171"/>
                    <a:pt x="98" y="171"/>
                    <a:pt x="97" y="171"/>
                  </a:cubicBezTo>
                  <a:cubicBezTo>
                    <a:pt x="96" y="171"/>
                    <a:pt x="96" y="172"/>
                    <a:pt x="96" y="173"/>
                  </a:cubicBezTo>
                  <a:cubicBezTo>
                    <a:pt x="95" y="174"/>
                    <a:pt x="95" y="174"/>
                    <a:pt x="94" y="174"/>
                  </a:cubicBezTo>
                  <a:cubicBezTo>
                    <a:pt x="93" y="174"/>
                    <a:pt x="93" y="172"/>
                    <a:pt x="93" y="172"/>
                  </a:cubicBezTo>
                  <a:cubicBezTo>
                    <a:pt x="93" y="171"/>
                    <a:pt x="92" y="172"/>
                    <a:pt x="91" y="172"/>
                  </a:cubicBezTo>
                  <a:cubicBezTo>
                    <a:pt x="91" y="173"/>
                    <a:pt x="91" y="173"/>
                    <a:pt x="90" y="172"/>
                  </a:cubicBezTo>
                  <a:cubicBezTo>
                    <a:pt x="90" y="171"/>
                    <a:pt x="89" y="172"/>
                    <a:pt x="88" y="172"/>
                  </a:cubicBezTo>
                  <a:cubicBezTo>
                    <a:pt x="88" y="173"/>
                    <a:pt x="87" y="173"/>
                    <a:pt x="87" y="173"/>
                  </a:cubicBezTo>
                  <a:cubicBezTo>
                    <a:pt x="86" y="174"/>
                    <a:pt x="87" y="174"/>
                    <a:pt x="86" y="174"/>
                  </a:cubicBezTo>
                  <a:cubicBezTo>
                    <a:pt x="85" y="174"/>
                    <a:pt x="85" y="174"/>
                    <a:pt x="84" y="174"/>
                  </a:cubicBezTo>
                  <a:cubicBezTo>
                    <a:pt x="84" y="173"/>
                    <a:pt x="82" y="174"/>
                    <a:pt x="82" y="175"/>
                  </a:cubicBezTo>
                  <a:cubicBezTo>
                    <a:pt x="81" y="175"/>
                    <a:pt x="80" y="175"/>
                    <a:pt x="80" y="174"/>
                  </a:cubicBezTo>
                  <a:cubicBezTo>
                    <a:pt x="80" y="174"/>
                    <a:pt x="79" y="173"/>
                    <a:pt x="78" y="173"/>
                  </a:cubicBezTo>
                  <a:cubicBezTo>
                    <a:pt x="74" y="169"/>
                    <a:pt x="74" y="166"/>
                    <a:pt x="69" y="164"/>
                  </a:cubicBezTo>
                  <a:cubicBezTo>
                    <a:pt x="68" y="164"/>
                    <a:pt x="67" y="164"/>
                    <a:pt x="66" y="164"/>
                  </a:cubicBezTo>
                  <a:cubicBezTo>
                    <a:pt x="65" y="163"/>
                    <a:pt x="65" y="162"/>
                    <a:pt x="65" y="162"/>
                  </a:cubicBezTo>
                  <a:cubicBezTo>
                    <a:pt x="65" y="161"/>
                    <a:pt x="62" y="160"/>
                    <a:pt x="61" y="160"/>
                  </a:cubicBezTo>
                  <a:cubicBezTo>
                    <a:pt x="61" y="160"/>
                    <a:pt x="60" y="161"/>
                    <a:pt x="59" y="162"/>
                  </a:cubicBezTo>
                  <a:cubicBezTo>
                    <a:pt x="58" y="163"/>
                    <a:pt x="59" y="163"/>
                    <a:pt x="59" y="164"/>
                  </a:cubicBezTo>
                  <a:cubicBezTo>
                    <a:pt x="59" y="164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7"/>
                  </a:cubicBezTo>
                  <a:cubicBezTo>
                    <a:pt x="56" y="168"/>
                    <a:pt x="55" y="169"/>
                    <a:pt x="55" y="169"/>
                  </a:cubicBezTo>
                  <a:cubicBezTo>
                    <a:pt x="54" y="170"/>
                    <a:pt x="53" y="171"/>
                    <a:pt x="52" y="172"/>
                  </a:cubicBezTo>
                  <a:cubicBezTo>
                    <a:pt x="51" y="172"/>
                    <a:pt x="52" y="173"/>
                    <a:pt x="53" y="174"/>
                  </a:cubicBezTo>
                  <a:cubicBezTo>
                    <a:pt x="53" y="175"/>
                    <a:pt x="53" y="176"/>
                    <a:pt x="52" y="176"/>
                  </a:cubicBezTo>
                  <a:cubicBezTo>
                    <a:pt x="52" y="176"/>
                    <a:pt x="51" y="175"/>
                    <a:pt x="50" y="175"/>
                  </a:cubicBezTo>
                  <a:cubicBezTo>
                    <a:pt x="49" y="175"/>
                    <a:pt x="50" y="176"/>
                    <a:pt x="50" y="177"/>
                  </a:cubicBezTo>
                  <a:cubicBezTo>
                    <a:pt x="50" y="178"/>
                    <a:pt x="49" y="177"/>
                    <a:pt x="48" y="177"/>
                  </a:cubicBezTo>
                  <a:cubicBezTo>
                    <a:pt x="48" y="176"/>
                    <a:pt x="48" y="177"/>
                    <a:pt x="47" y="177"/>
                  </a:cubicBezTo>
                  <a:cubicBezTo>
                    <a:pt x="47" y="178"/>
                    <a:pt x="46" y="179"/>
                    <a:pt x="46" y="179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5" y="178"/>
                    <a:pt x="44" y="176"/>
                    <a:pt x="43" y="175"/>
                  </a:cubicBezTo>
                  <a:cubicBezTo>
                    <a:pt x="42" y="174"/>
                    <a:pt x="42" y="174"/>
                    <a:pt x="42" y="173"/>
                  </a:cubicBezTo>
                  <a:cubicBezTo>
                    <a:pt x="41" y="173"/>
                    <a:pt x="39" y="173"/>
                    <a:pt x="38" y="172"/>
                  </a:cubicBezTo>
                  <a:cubicBezTo>
                    <a:pt x="36" y="170"/>
                    <a:pt x="35" y="170"/>
                    <a:pt x="34" y="169"/>
                  </a:cubicBezTo>
                  <a:cubicBezTo>
                    <a:pt x="34" y="168"/>
                    <a:pt x="34" y="168"/>
                    <a:pt x="33" y="167"/>
                  </a:cubicBezTo>
                  <a:cubicBezTo>
                    <a:pt x="33" y="163"/>
                    <a:pt x="32" y="165"/>
                    <a:pt x="27" y="162"/>
                  </a:cubicBezTo>
                  <a:cubicBezTo>
                    <a:pt x="27" y="162"/>
                    <a:pt x="26" y="164"/>
                    <a:pt x="26" y="165"/>
                  </a:cubicBezTo>
                  <a:cubicBezTo>
                    <a:pt x="26" y="166"/>
                    <a:pt x="25" y="167"/>
                    <a:pt x="25" y="167"/>
                  </a:cubicBezTo>
                  <a:cubicBezTo>
                    <a:pt x="24" y="168"/>
                    <a:pt x="25" y="169"/>
                    <a:pt x="25" y="170"/>
                  </a:cubicBezTo>
                  <a:cubicBezTo>
                    <a:pt x="25" y="171"/>
                    <a:pt x="24" y="172"/>
                    <a:pt x="23" y="172"/>
                  </a:cubicBezTo>
                  <a:cubicBezTo>
                    <a:pt x="22" y="172"/>
                    <a:pt x="22" y="173"/>
                    <a:pt x="22" y="174"/>
                  </a:cubicBezTo>
                  <a:cubicBezTo>
                    <a:pt x="22" y="175"/>
                    <a:pt x="22" y="175"/>
                    <a:pt x="22" y="176"/>
                  </a:cubicBezTo>
                  <a:cubicBezTo>
                    <a:pt x="22" y="176"/>
                    <a:pt x="21" y="176"/>
                    <a:pt x="20" y="176"/>
                  </a:cubicBezTo>
                  <a:cubicBezTo>
                    <a:pt x="20" y="176"/>
                    <a:pt x="20" y="177"/>
                    <a:pt x="19" y="178"/>
                  </a:cubicBezTo>
                  <a:cubicBezTo>
                    <a:pt x="19" y="178"/>
                    <a:pt x="18" y="179"/>
                    <a:pt x="17" y="178"/>
                  </a:cubicBezTo>
                  <a:cubicBezTo>
                    <a:pt x="16" y="178"/>
                    <a:pt x="15" y="180"/>
                    <a:pt x="15" y="181"/>
                  </a:cubicBezTo>
                  <a:cubicBezTo>
                    <a:pt x="15" y="181"/>
                    <a:pt x="14" y="183"/>
                    <a:pt x="13" y="183"/>
                  </a:cubicBezTo>
                  <a:cubicBezTo>
                    <a:pt x="12" y="184"/>
                    <a:pt x="12" y="185"/>
                    <a:pt x="11" y="186"/>
                  </a:cubicBezTo>
                  <a:cubicBezTo>
                    <a:pt x="10" y="186"/>
                    <a:pt x="10" y="187"/>
                    <a:pt x="9" y="188"/>
                  </a:cubicBezTo>
                  <a:cubicBezTo>
                    <a:pt x="9" y="188"/>
                    <a:pt x="9" y="189"/>
                    <a:pt x="9" y="189"/>
                  </a:cubicBezTo>
                  <a:cubicBezTo>
                    <a:pt x="9" y="190"/>
                    <a:pt x="9" y="190"/>
                    <a:pt x="8" y="190"/>
                  </a:cubicBezTo>
                  <a:cubicBezTo>
                    <a:pt x="7" y="191"/>
                    <a:pt x="6" y="190"/>
                    <a:pt x="5" y="190"/>
                  </a:cubicBezTo>
                  <a:cubicBezTo>
                    <a:pt x="4" y="191"/>
                    <a:pt x="3" y="191"/>
                    <a:pt x="2" y="191"/>
                  </a:cubicBezTo>
                  <a:cubicBezTo>
                    <a:pt x="2" y="192"/>
                    <a:pt x="0" y="197"/>
                    <a:pt x="1" y="197"/>
                  </a:cubicBezTo>
                  <a:cubicBezTo>
                    <a:pt x="1" y="198"/>
                    <a:pt x="2" y="199"/>
                    <a:pt x="2" y="199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4" y="198"/>
                    <a:pt x="6" y="198"/>
                    <a:pt x="7" y="198"/>
                  </a:cubicBezTo>
                  <a:cubicBezTo>
                    <a:pt x="7" y="198"/>
                    <a:pt x="9" y="198"/>
                    <a:pt x="10" y="200"/>
                  </a:cubicBezTo>
                  <a:cubicBezTo>
                    <a:pt x="11" y="202"/>
                    <a:pt x="12" y="205"/>
                    <a:pt x="12" y="206"/>
                  </a:cubicBezTo>
                  <a:cubicBezTo>
                    <a:pt x="12" y="208"/>
                    <a:pt x="13" y="210"/>
                    <a:pt x="13" y="211"/>
                  </a:cubicBezTo>
                  <a:cubicBezTo>
                    <a:pt x="13" y="212"/>
                    <a:pt x="15" y="214"/>
                    <a:pt x="12" y="215"/>
                  </a:cubicBezTo>
                  <a:cubicBezTo>
                    <a:pt x="9" y="215"/>
                    <a:pt x="9" y="216"/>
                    <a:pt x="9" y="217"/>
                  </a:cubicBezTo>
                  <a:cubicBezTo>
                    <a:pt x="8" y="218"/>
                    <a:pt x="7" y="219"/>
                    <a:pt x="9" y="221"/>
                  </a:cubicBezTo>
                  <a:cubicBezTo>
                    <a:pt x="10" y="224"/>
                    <a:pt x="9" y="224"/>
                    <a:pt x="10" y="225"/>
                  </a:cubicBezTo>
                  <a:cubicBezTo>
                    <a:pt x="10" y="226"/>
                    <a:pt x="10" y="227"/>
                    <a:pt x="11" y="227"/>
                  </a:cubicBezTo>
                  <a:cubicBezTo>
                    <a:pt x="12" y="226"/>
                    <a:pt x="14" y="225"/>
                    <a:pt x="13" y="228"/>
                  </a:cubicBezTo>
                  <a:cubicBezTo>
                    <a:pt x="13" y="231"/>
                    <a:pt x="12" y="230"/>
                    <a:pt x="12" y="233"/>
                  </a:cubicBezTo>
                  <a:cubicBezTo>
                    <a:pt x="11" y="235"/>
                    <a:pt x="11" y="236"/>
                    <a:pt x="12" y="237"/>
                  </a:cubicBezTo>
                  <a:cubicBezTo>
                    <a:pt x="12" y="237"/>
                    <a:pt x="13" y="239"/>
                    <a:pt x="13" y="240"/>
                  </a:cubicBezTo>
                  <a:cubicBezTo>
                    <a:pt x="14" y="240"/>
                    <a:pt x="14" y="240"/>
                    <a:pt x="14" y="240"/>
                  </a:cubicBezTo>
                  <a:cubicBezTo>
                    <a:pt x="14" y="240"/>
                    <a:pt x="16" y="241"/>
                    <a:pt x="16" y="242"/>
                  </a:cubicBezTo>
                  <a:cubicBezTo>
                    <a:pt x="17" y="243"/>
                    <a:pt x="16" y="244"/>
                    <a:pt x="17" y="244"/>
                  </a:cubicBezTo>
                  <a:cubicBezTo>
                    <a:pt x="18" y="245"/>
                    <a:pt x="19" y="244"/>
                    <a:pt x="20" y="245"/>
                  </a:cubicBezTo>
                  <a:cubicBezTo>
                    <a:pt x="20" y="246"/>
                    <a:pt x="21" y="246"/>
                    <a:pt x="22" y="246"/>
                  </a:cubicBezTo>
                  <a:cubicBezTo>
                    <a:pt x="23" y="246"/>
                    <a:pt x="24" y="246"/>
                    <a:pt x="25" y="246"/>
                  </a:cubicBezTo>
                  <a:cubicBezTo>
                    <a:pt x="26" y="246"/>
                    <a:pt x="28" y="245"/>
                    <a:pt x="29" y="245"/>
                  </a:cubicBezTo>
                  <a:cubicBezTo>
                    <a:pt x="29" y="245"/>
                    <a:pt x="31" y="245"/>
                    <a:pt x="32" y="245"/>
                  </a:cubicBezTo>
                  <a:cubicBezTo>
                    <a:pt x="33" y="246"/>
                    <a:pt x="35" y="245"/>
                    <a:pt x="35" y="246"/>
                  </a:cubicBezTo>
                  <a:cubicBezTo>
                    <a:pt x="36" y="246"/>
                    <a:pt x="36" y="246"/>
                    <a:pt x="36" y="246"/>
                  </a:cubicBezTo>
                  <a:cubicBezTo>
                    <a:pt x="38" y="246"/>
                    <a:pt x="37" y="242"/>
                    <a:pt x="37" y="241"/>
                  </a:cubicBezTo>
                  <a:cubicBezTo>
                    <a:pt x="37" y="240"/>
                    <a:pt x="39" y="238"/>
                    <a:pt x="40" y="236"/>
                  </a:cubicBezTo>
                  <a:cubicBezTo>
                    <a:pt x="42" y="235"/>
                    <a:pt x="43" y="234"/>
                    <a:pt x="44" y="234"/>
                  </a:cubicBezTo>
                  <a:cubicBezTo>
                    <a:pt x="44" y="234"/>
                    <a:pt x="47" y="235"/>
                    <a:pt x="48" y="236"/>
                  </a:cubicBezTo>
                  <a:cubicBezTo>
                    <a:pt x="49" y="236"/>
                    <a:pt x="52" y="236"/>
                    <a:pt x="55" y="237"/>
                  </a:cubicBezTo>
                  <a:cubicBezTo>
                    <a:pt x="57" y="237"/>
                    <a:pt x="59" y="236"/>
                    <a:pt x="60" y="236"/>
                  </a:cubicBezTo>
                  <a:cubicBezTo>
                    <a:pt x="61" y="236"/>
                    <a:pt x="62" y="233"/>
                    <a:pt x="64" y="230"/>
                  </a:cubicBezTo>
                  <a:cubicBezTo>
                    <a:pt x="65" y="227"/>
                    <a:pt x="67" y="229"/>
                    <a:pt x="67" y="230"/>
                  </a:cubicBezTo>
                  <a:cubicBezTo>
                    <a:pt x="67" y="231"/>
                    <a:pt x="69" y="234"/>
                    <a:pt x="69" y="235"/>
                  </a:cubicBezTo>
                  <a:cubicBezTo>
                    <a:pt x="69" y="236"/>
                    <a:pt x="70" y="239"/>
                    <a:pt x="70" y="240"/>
                  </a:cubicBezTo>
                  <a:cubicBezTo>
                    <a:pt x="71" y="241"/>
                    <a:pt x="74" y="240"/>
                    <a:pt x="75" y="240"/>
                  </a:cubicBezTo>
                  <a:cubicBezTo>
                    <a:pt x="77" y="240"/>
                    <a:pt x="77" y="241"/>
                    <a:pt x="78" y="241"/>
                  </a:cubicBezTo>
                  <a:cubicBezTo>
                    <a:pt x="79" y="242"/>
                    <a:pt x="81" y="247"/>
                    <a:pt x="82" y="247"/>
                  </a:cubicBezTo>
                  <a:cubicBezTo>
                    <a:pt x="82" y="248"/>
                    <a:pt x="85" y="253"/>
                    <a:pt x="85" y="254"/>
                  </a:cubicBezTo>
                  <a:cubicBezTo>
                    <a:pt x="86" y="255"/>
                    <a:pt x="86" y="257"/>
                    <a:pt x="87" y="259"/>
                  </a:cubicBezTo>
                  <a:cubicBezTo>
                    <a:pt x="87" y="259"/>
                    <a:pt x="87" y="259"/>
                    <a:pt x="87" y="259"/>
                  </a:cubicBezTo>
                  <a:cubicBezTo>
                    <a:pt x="86" y="259"/>
                    <a:pt x="86" y="259"/>
                    <a:pt x="85" y="260"/>
                  </a:cubicBezTo>
                  <a:cubicBezTo>
                    <a:pt x="84" y="261"/>
                    <a:pt x="82" y="263"/>
                    <a:pt x="82" y="263"/>
                  </a:cubicBezTo>
                  <a:cubicBezTo>
                    <a:pt x="81" y="263"/>
                    <a:pt x="80" y="264"/>
                    <a:pt x="79" y="264"/>
                  </a:cubicBezTo>
                  <a:cubicBezTo>
                    <a:pt x="79" y="265"/>
                    <a:pt x="76" y="269"/>
                    <a:pt x="75" y="270"/>
                  </a:cubicBezTo>
                  <a:cubicBezTo>
                    <a:pt x="76" y="272"/>
                    <a:pt x="76" y="272"/>
                    <a:pt x="76" y="272"/>
                  </a:cubicBezTo>
                  <a:cubicBezTo>
                    <a:pt x="76" y="272"/>
                    <a:pt x="75" y="274"/>
                    <a:pt x="75" y="275"/>
                  </a:cubicBezTo>
                  <a:cubicBezTo>
                    <a:pt x="74" y="276"/>
                    <a:pt x="73" y="277"/>
                    <a:pt x="73" y="278"/>
                  </a:cubicBezTo>
                  <a:cubicBezTo>
                    <a:pt x="73" y="279"/>
                    <a:pt x="74" y="280"/>
                    <a:pt x="74" y="281"/>
                  </a:cubicBezTo>
                  <a:cubicBezTo>
                    <a:pt x="74" y="282"/>
                    <a:pt x="74" y="283"/>
                    <a:pt x="74" y="284"/>
                  </a:cubicBezTo>
                  <a:cubicBezTo>
                    <a:pt x="73" y="284"/>
                    <a:pt x="73" y="285"/>
                    <a:pt x="72" y="286"/>
                  </a:cubicBezTo>
                  <a:cubicBezTo>
                    <a:pt x="72" y="286"/>
                    <a:pt x="72" y="286"/>
                    <a:pt x="72" y="286"/>
                  </a:cubicBezTo>
                  <a:cubicBezTo>
                    <a:pt x="72" y="286"/>
                    <a:pt x="71" y="286"/>
                    <a:pt x="70" y="285"/>
                  </a:cubicBezTo>
                  <a:cubicBezTo>
                    <a:pt x="70" y="285"/>
                    <a:pt x="69" y="284"/>
                    <a:pt x="69" y="285"/>
                  </a:cubicBezTo>
                  <a:cubicBezTo>
                    <a:pt x="68" y="285"/>
                    <a:pt x="68" y="286"/>
                    <a:pt x="69" y="286"/>
                  </a:cubicBezTo>
                  <a:cubicBezTo>
                    <a:pt x="70" y="287"/>
                    <a:pt x="70" y="288"/>
                    <a:pt x="70" y="289"/>
                  </a:cubicBezTo>
                  <a:cubicBezTo>
                    <a:pt x="70" y="289"/>
                    <a:pt x="70" y="290"/>
                    <a:pt x="69" y="291"/>
                  </a:cubicBezTo>
                  <a:cubicBezTo>
                    <a:pt x="69" y="292"/>
                    <a:pt x="69" y="294"/>
                    <a:pt x="69" y="295"/>
                  </a:cubicBezTo>
                  <a:cubicBezTo>
                    <a:pt x="68" y="295"/>
                    <a:pt x="67" y="296"/>
                    <a:pt x="67" y="297"/>
                  </a:cubicBezTo>
                  <a:cubicBezTo>
                    <a:pt x="68" y="298"/>
                    <a:pt x="68" y="297"/>
                    <a:pt x="67" y="298"/>
                  </a:cubicBezTo>
                  <a:cubicBezTo>
                    <a:pt x="65" y="303"/>
                    <a:pt x="68" y="302"/>
                    <a:pt x="67" y="305"/>
                  </a:cubicBezTo>
                  <a:cubicBezTo>
                    <a:pt x="66" y="306"/>
                    <a:pt x="66" y="306"/>
                    <a:pt x="66" y="307"/>
                  </a:cubicBezTo>
                  <a:cubicBezTo>
                    <a:pt x="67" y="308"/>
                    <a:pt x="67" y="308"/>
                    <a:pt x="66" y="309"/>
                  </a:cubicBezTo>
                  <a:cubicBezTo>
                    <a:pt x="65" y="310"/>
                    <a:pt x="65" y="311"/>
                    <a:pt x="64" y="312"/>
                  </a:cubicBezTo>
                  <a:cubicBezTo>
                    <a:pt x="64" y="313"/>
                    <a:pt x="65" y="313"/>
                    <a:pt x="64" y="314"/>
                  </a:cubicBezTo>
                  <a:cubicBezTo>
                    <a:pt x="59" y="318"/>
                    <a:pt x="58" y="313"/>
                    <a:pt x="58" y="314"/>
                  </a:cubicBezTo>
                  <a:cubicBezTo>
                    <a:pt x="58" y="314"/>
                    <a:pt x="58" y="315"/>
                    <a:pt x="58" y="316"/>
                  </a:cubicBezTo>
                  <a:cubicBezTo>
                    <a:pt x="58" y="318"/>
                    <a:pt x="57" y="319"/>
                    <a:pt x="57" y="320"/>
                  </a:cubicBezTo>
                  <a:cubicBezTo>
                    <a:pt x="57" y="322"/>
                    <a:pt x="56" y="322"/>
                    <a:pt x="57" y="323"/>
                  </a:cubicBezTo>
                  <a:cubicBezTo>
                    <a:pt x="57" y="324"/>
                    <a:pt x="57" y="324"/>
                    <a:pt x="57" y="325"/>
                  </a:cubicBezTo>
                  <a:cubicBezTo>
                    <a:pt x="57" y="326"/>
                    <a:pt x="58" y="327"/>
                    <a:pt x="58" y="328"/>
                  </a:cubicBezTo>
                  <a:cubicBezTo>
                    <a:pt x="59" y="329"/>
                    <a:pt x="59" y="328"/>
                    <a:pt x="60" y="328"/>
                  </a:cubicBezTo>
                  <a:cubicBezTo>
                    <a:pt x="60" y="328"/>
                    <a:pt x="61" y="328"/>
                    <a:pt x="61" y="329"/>
                  </a:cubicBezTo>
                  <a:cubicBezTo>
                    <a:pt x="61" y="330"/>
                    <a:pt x="60" y="331"/>
                    <a:pt x="61" y="331"/>
                  </a:cubicBezTo>
                  <a:cubicBezTo>
                    <a:pt x="61" y="331"/>
                    <a:pt x="64" y="329"/>
                    <a:pt x="64" y="329"/>
                  </a:cubicBezTo>
                  <a:cubicBezTo>
                    <a:pt x="65" y="329"/>
                    <a:pt x="66" y="330"/>
                    <a:pt x="66" y="331"/>
                  </a:cubicBezTo>
                  <a:cubicBezTo>
                    <a:pt x="66" y="332"/>
                    <a:pt x="67" y="335"/>
                    <a:pt x="67" y="335"/>
                  </a:cubicBezTo>
                  <a:cubicBezTo>
                    <a:pt x="67" y="336"/>
                    <a:pt x="67" y="336"/>
                    <a:pt x="66" y="337"/>
                  </a:cubicBezTo>
                  <a:cubicBezTo>
                    <a:pt x="65" y="338"/>
                    <a:pt x="66" y="338"/>
                    <a:pt x="66" y="338"/>
                  </a:cubicBezTo>
                  <a:cubicBezTo>
                    <a:pt x="67" y="339"/>
                    <a:pt x="67" y="340"/>
                    <a:pt x="67" y="340"/>
                  </a:cubicBezTo>
                  <a:cubicBezTo>
                    <a:pt x="68" y="340"/>
                    <a:pt x="68" y="339"/>
                    <a:pt x="68" y="339"/>
                  </a:cubicBezTo>
                  <a:cubicBezTo>
                    <a:pt x="68" y="339"/>
                    <a:pt x="67" y="338"/>
                    <a:pt x="69" y="338"/>
                  </a:cubicBezTo>
                  <a:cubicBezTo>
                    <a:pt x="70" y="338"/>
                    <a:pt x="70" y="338"/>
                    <a:pt x="71" y="338"/>
                  </a:cubicBezTo>
                  <a:cubicBezTo>
                    <a:pt x="72" y="337"/>
                    <a:pt x="73" y="336"/>
                    <a:pt x="73" y="336"/>
                  </a:cubicBezTo>
                  <a:cubicBezTo>
                    <a:pt x="74" y="335"/>
                    <a:pt x="74" y="335"/>
                    <a:pt x="75" y="335"/>
                  </a:cubicBezTo>
                  <a:cubicBezTo>
                    <a:pt x="76" y="335"/>
                    <a:pt x="77" y="335"/>
                    <a:pt x="76" y="336"/>
                  </a:cubicBezTo>
                  <a:cubicBezTo>
                    <a:pt x="76" y="337"/>
                    <a:pt x="76" y="339"/>
                    <a:pt x="76" y="340"/>
                  </a:cubicBezTo>
                  <a:cubicBezTo>
                    <a:pt x="75" y="341"/>
                    <a:pt x="76" y="341"/>
                    <a:pt x="76" y="342"/>
                  </a:cubicBezTo>
                  <a:cubicBezTo>
                    <a:pt x="76" y="343"/>
                    <a:pt x="76" y="344"/>
                    <a:pt x="75" y="345"/>
                  </a:cubicBezTo>
                  <a:cubicBezTo>
                    <a:pt x="75" y="346"/>
                    <a:pt x="75" y="346"/>
                    <a:pt x="76" y="347"/>
                  </a:cubicBezTo>
                  <a:cubicBezTo>
                    <a:pt x="76" y="347"/>
                    <a:pt x="77" y="347"/>
                    <a:pt x="77" y="347"/>
                  </a:cubicBezTo>
                  <a:cubicBezTo>
                    <a:pt x="78" y="346"/>
                    <a:pt x="78" y="346"/>
                    <a:pt x="79" y="347"/>
                  </a:cubicBezTo>
                  <a:cubicBezTo>
                    <a:pt x="79" y="347"/>
                    <a:pt x="80" y="348"/>
                    <a:pt x="80" y="349"/>
                  </a:cubicBezTo>
                  <a:cubicBezTo>
                    <a:pt x="81" y="349"/>
                    <a:pt x="83" y="349"/>
                    <a:pt x="83" y="350"/>
                  </a:cubicBezTo>
                  <a:cubicBezTo>
                    <a:pt x="84" y="351"/>
                    <a:pt x="84" y="353"/>
                    <a:pt x="84" y="354"/>
                  </a:cubicBezTo>
                  <a:cubicBezTo>
                    <a:pt x="84" y="354"/>
                    <a:pt x="84" y="355"/>
                    <a:pt x="84" y="355"/>
                  </a:cubicBezTo>
                  <a:cubicBezTo>
                    <a:pt x="84" y="356"/>
                    <a:pt x="84" y="356"/>
                    <a:pt x="84" y="357"/>
                  </a:cubicBezTo>
                  <a:cubicBezTo>
                    <a:pt x="85" y="357"/>
                    <a:pt x="85" y="357"/>
                    <a:pt x="86" y="356"/>
                  </a:cubicBezTo>
                  <a:cubicBezTo>
                    <a:pt x="86" y="356"/>
                    <a:pt x="87" y="356"/>
                    <a:pt x="88" y="356"/>
                  </a:cubicBezTo>
                  <a:cubicBezTo>
                    <a:pt x="88" y="356"/>
                    <a:pt x="88" y="355"/>
                    <a:pt x="89" y="356"/>
                  </a:cubicBezTo>
                  <a:cubicBezTo>
                    <a:pt x="89" y="357"/>
                    <a:pt x="90" y="357"/>
                    <a:pt x="91" y="358"/>
                  </a:cubicBezTo>
                  <a:cubicBezTo>
                    <a:pt x="91" y="359"/>
                    <a:pt x="93" y="359"/>
                    <a:pt x="93" y="359"/>
                  </a:cubicBezTo>
                  <a:cubicBezTo>
                    <a:pt x="93" y="358"/>
                    <a:pt x="93" y="358"/>
                    <a:pt x="94" y="358"/>
                  </a:cubicBezTo>
                  <a:cubicBezTo>
                    <a:pt x="95" y="358"/>
                    <a:pt x="96" y="360"/>
                    <a:pt x="96" y="360"/>
                  </a:cubicBezTo>
                  <a:cubicBezTo>
                    <a:pt x="96" y="360"/>
                    <a:pt x="97" y="358"/>
                    <a:pt x="98" y="359"/>
                  </a:cubicBezTo>
                  <a:cubicBezTo>
                    <a:pt x="98" y="360"/>
                    <a:pt x="99" y="361"/>
                    <a:pt x="99" y="361"/>
                  </a:cubicBezTo>
                  <a:cubicBezTo>
                    <a:pt x="98" y="361"/>
                    <a:pt x="97" y="362"/>
                    <a:pt x="97" y="363"/>
                  </a:cubicBezTo>
                  <a:cubicBezTo>
                    <a:pt x="97" y="364"/>
                    <a:pt x="97" y="364"/>
                    <a:pt x="97" y="365"/>
                  </a:cubicBezTo>
                  <a:cubicBezTo>
                    <a:pt x="97" y="366"/>
                    <a:pt x="98" y="367"/>
                    <a:pt x="98" y="367"/>
                  </a:cubicBezTo>
                  <a:cubicBezTo>
                    <a:pt x="98" y="368"/>
                    <a:pt x="97" y="369"/>
                    <a:pt x="97" y="369"/>
                  </a:cubicBezTo>
                  <a:cubicBezTo>
                    <a:pt x="97" y="369"/>
                    <a:pt x="97" y="368"/>
                    <a:pt x="96" y="367"/>
                  </a:cubicBezTo>
                  <a:cubicBezTo>
                    <a:pt x="95" y="366"/>
                    <a:pt x="95" y="365"/>
                    <a:pt x="94" y="365"/>
                  </a:cubicBezTo>
                  <a:cubicBezTo>
                    <a:pt x="93" y="364"/>
                    <a:pt x="93" y="363"/>
                    <a:pt x="92" y="363"/>
                  </a:cubicBezTo>
                  <a:cubicBezTo>
                    <a:pt x="91" y="363"/>
                    <a:pt x="91" y="364"/>
                    <a:pt x="91" y="364"/>
                  </a:cubicBezTo>
                  <a:cubicBezTo>
                    <a:pt x="90" y="365"/>
                    <a:pt x="90" y="365"/>
                    <a:pt x="90" y="365"/>
                  </a:cubicBezTo>
                  <a:cubicBezTo>
                    <a:pt x="90" y="367"/>
                    <a:pt x="90" y="369"/>
                    <a:pt x="89" y="370"/>
                  </a:cubicBezTo>
                  <a:cubicBezTo>
                    <a:pt x="88" y="371"/>
                    <a:pt x="70" y="376"/>
                    <a:pt x="69" y="377"/>
                  </a:cubicBezTo>
                  <a:cubicBezTo>
                    <a:pt x="69" y="379"/>
                    <a:pt x="69" y="380"/>
                    <a:pt x="71" y="381"/>
                  </a:cubicBezTo>
                  <a:cubicBezTo>
                    <a:pt x="78" y="384"/>
                    <a:pt x="92" y="375"/>
                    <a:pt x="86" y="385"/>
                  </a:cubicBezTo>
                  <a:cubicBezTo>
                    <a:pt x="86" y="386"/>
                    <a:pt x="83" y="389"/>
                    <a:pt x="83" y="390"/>
                  </a:cubicBezTo>
                  <a:cubicBezTo>
                    <a:pt x="83" y="391"/>
                    <a:pt x="81" y="392"/>
                    <a:pt x="81" y="392"/>
                  </a:cubicBezTo>
                  <a:cubicBezTo>
                    <a:pt x="81" y="392"/>
                    <a:pt x="80" y="393"/>
                    <a:pt x="78" y="395"/>
                  </a:cubicBezTo>
                  <a:cubicBezTo>
                    <a:pt x="76" y="397"/>
                    <a:pt x="76" y="399"/>
                    <a:pt x="75" y="400"/>
                  </a:cubicBezTo>
                  <a:cubicBezTo>
                    <a:pt x="75" y="401"/>
                    <a:pt x="74" y="407"/>
                    <a:pt x="74" y="407"/>
                  </a:cubicBezTo>
                  <a:cubicBezTo>
                    <a:pt x="76" y="407"/>
                    <a:pt x="76" y="407"/>
                    <a:pt x="76" y="407"/>
                  </a:cubicBezTo>
                  <a:cubicBezTo>
                    <a:pt x="77" y="407"/>
                    <a:pt x="79" y="408"/>
                    <a:pt x="79" y="409"/>
                  </a:cubicBezTo>
                  <a:cubicBezTo>
                    <a:pt x="80" y="409"/>
                    <a:pt x="81" y="411"/>
                    <a:pt x="82" y="412"/>
                  </a:cubicBezTo>
                  <a:cubicBezTo>
                    <a:pt x="83" y="414"/>
                    <a:pt x="85" y="413"/>
                    <a:pt x="87" y="413"/>
                  </a:cubicBezTo>
                  <a:cubicBezTo>
                    <a:pt x="88" y="414"/>
                    <a:pt x="88" y="415"/>
                    <a:pt x="89" y="416"/>
                  </a:cubicBezTo>
                  <a:cubicBezTo>
                    <a:pt x="90" y="417"/>
                    <a:pt x="91" y="417"/>
                    <a:pt x="92" y="415"/>
                  </a:cubicBezTo>
                  <a:cubicBezTo>
                    <a:pt x="93" y="413"/>
                    <a:pt x="94" y="413"/>
                    <a:pt x="98" y="412"/>
                  </a:cubicBezTo>
                  <a:cubicBezTo>
                    <a:pt x="98" y="412"/>
                    <a:pt x="98" y="412"/>
                    <a:pt x="99" y="412"/>
                  </a:cubicBezTo>
                  <a:cubicBezTo>
                    <a:pt x="101" y="411"/>
                    <a:pt x="101" y="409"/>
                    <a:pt x="102" y="407"/>
                  </a:cubicBezTo>
                  <a:cubicBezTo>
                    <a:pt x="102" y="405"/>
                    <a:pt x="106" y="404"/>
                    <a:pt x="107" y="403"/>
                  </a:cubicBezTo>
                  <a:cubicBezTo>
                    <a:pt x="109" y="403"/>
                    <a:pt x="112" y="403"/>
                    <a:pt x="114" y="402"/>
                  </a:cubicBezTo>
                  <a:cubicBezTo>
                    <a:pt x="116" y="401"/>
                    <a:pt x="115" y="399"/>
                    <a:pt x="116" y="396"/>
                  </a:cubicBezTo>
                  <a:cubicBezTo>
                    <a:pt x="116" y="393"/>
                    <a:pt x="117" y="392"/>
                    <a:pt x="118" y="391"/>
                  </a:cubicBezTo>
                  <a:cubicBezTo>
                    <a:pt x="120" y="391"/>
                    <a:pt x="122" y="387"/>
                    <a:pt x="123" y="386"/>
                  </a:cubicBezTo>
                  <a:cubicBezTo>
                    <a:pt x="124" y="385"/>
                    <a:pt x="125" y="384"/>
                    <a:pt x="127" y="383"/>
                  </a:cubicBezTo>
                  <a:cubicBezTo>
                    <a:pt x="129" y="382"/>
                    <a:pt x="129" y="383"/>
                    <a:pt x="130" y="383"/>
                  </a:cubicBezTo>
                  <a:cubicBezTo>
                    <a:pt x="131" y="384"/>
                    <a:pt x="132" y="385"/>
                    <a:pt x="133" y="387"/>
                  </a:cubicBezTo>
                  <a:cubicBezTo>
                    <a:pt x="134" y="389"/>
                    <a:pt x="136" y="389"/>
                    <a:pt x="137" y="389"/>
                  </a:cubicBezTo>
                  <a:cubicBezTo>
                    <a:pt x="139" y="389"/>
                    <a:pt x="140" y="388"/>
                    <a:pt x="141" y="388"/>
                  </a:cubicBezTo>
                  <a:cubicBezTo>
                    <a:pt x="142" y="387"/>
                    <a:pt x="144" y="387"/>
                    <a:pt x="147" y="388"/>
                  </a:cubicBezTo>
                  <a:cubicBezTo>
                    <a:pt x="149" y="389"/>
                    <a:pt x="150" y="392"/>
                    <a:pt x="150" y="394"/>
                  </a:cubicBezTo>
                  <a:cubicBezTo>
                    <a:pt x="150" y="395"/>
                    <a:pt x="153" y="398"/>
                    <a:pt x="153" y="399"/>
                  </a:cubicBezTo>
                  <a:cubicBezTo>
                    <a:pt x="154" y="400"/>
                    <a:pt x="157" y="400"/>
                    <a:pt x="160" y="400"/>
                  </a:cubicBezTo>
                  <a:cubicBezTo>
                    <a:pt x="163" y="400"/>
                    <a:pt x="163" y="401"/>
                    <a:pt x="163" y="402"/>
                  </a:cubicBezTo>
                  <a:cubicBezTo>
                    <a:pt x="164" y="403"/>
                    <a:pt x="168" y="402"/>
                    <a:pt x="169" y="403"/>
                  </a:cubicBezTo>
                  <a:cubicBezTo>
                    <a:pt x="170" y="403"/>
                    <a:pt x="172" y="404"/>
                    <a:pt x="173" y="405"/>
                  </a:cubicBezTo>
                  <a:cubicBezTo>
                    <a:pt x="175" y="406"/>
                    <a:pt x="175" y="407"/>
                    <a:pt x="177" y="408"/>
                  </a:cubicBezTo>
                  <a:cubicBezTo>
                    <a:pt x="179" y="409"/>
                    <a:pt x="182" y="408"/>
                    <a:pt x="183" y="407"/>
                  </a:cubicBezTo>
                  <a:cubicBezTo>
                    <a:pt x="184" y="406"/>
                    <a:pt x="185" y="406"/>
                    <a:pt x="186" y="406"/>
                  </a:cubicBezTo>
                  <a:cubicBezTo>
                    <a:pt x="188" y="406"/>
                    <a:pt x="189" y="406"/>
                    <a:pt x="190" y="408"/>
                  </a:cubicBezTo>
                  <a:cubicBezTo>
                    <a:pt x="191" y="410"/>
                    <a:pt x="192" y="411"/>
                    <a:pt x="193" y="412"/>
                  </a:cubicBezTo>
                  <a:cubicBezTo>
                    <a:pt x="194" y="414"/>
                    <a:pt x="195" y="414"/>
                    <a:pt x="196" y="414"/>
                  </a:cubicBezTo>
                  <a:cubicBezTo>
                    <a:pt x="197" y="414"/>
                    <a:pt x="198" y="412"/>
                    <a:pt x="198" y="410"/>
                  </a:cubicBezTo>
                  <a:cubicBezTo>
                    <a:pt x="199" y="409"/>
                    <a:pt x="201" y="408"/>
                    <a:pt x="202" y="408"/>
                  </a:cubicBezTo>
                  <a:cubicBezTo>
                    <a:pt x="204" y="408"/>
                    <a:pt x="206" y="406"/>
                    <a:pt x="208" y="404"/>
                  </a:cubicBezTo>
                  <a:cubicBezTo>
                    <a:pt x="209" y="402"/>
                    <a:pt x="210" y="399"/>
                    <a:pt x="210" y="398"/>
                  </a:cubicBezTo>
                  <a:cubicBezTo>
                    <a:pt x="211" y="396"/>
                    <a:pt x="211" y="394"/>
                    <a:pt x="210" y="393"/>
                  </a:cubicBezTo>
                  <a:cubicBezTo>
                    <a:pt x="210" y="391"/>
                    <a:pt x="208" y="389"/>
                    <a:pt x="207" y="388"/>
                  </a:cubicBezTo>
                  <a:cubicBezTo>
                    <a:pt x="206" y="387"/>
                    <a:pt x="206" y="386"/>
                    <a:pt x="206" y="386"/>
                  </a:cubicBezTo>
                  <a:cubicBezTo>
                    <a:pt x="206" y="385"/>
                    <a:pt x="207" y="385"/>
                    <a:pt x="208" y="385"/>
                  </a:cubicBezTo>
                  <a:cubicBezTo>
                    <a:pt x="209" y="386"/>
                    <a:pt x="210" y="386"/>
                    <a:pt x="211" y="384"/>
                  </a:cubicBezTo>
                  <a:cubicBezTo>
                    <a:pt x="212" y="383"/>
                    <a:pt x="212" y="383"/>
                    <a:pt x="214" y="384"/>
                  </a:cubicBezTo>
                  <a:cubicBezTo>
                    <a:pt x="215" y="384"/>
                    <a:pt x="217" y="384"/>
                    <a:pt x="219" y="384"/>
                  </a:cubicBezTo>
                  <a:cubicBezTo>
                    <a:pt x="221" y="383"/>
                    <a:pt x="223" y="382"/>
                    <a:pt x="225" y="382"/>
                  </a:cubicBezTo>
                  <a:cubicBezTo>
                    <a:pt x="227" y="381"/>
                    <a:pt x="228" y="381"/>
                    <a:pt x="230" y="379"/>
                  </a:cubicBezTo>
                  <a:cubicBezTo>
                    <a:pt x="232" y="378"/>
                    <a:pt x="234" y="377"/>
                    <a:pt x="236" y="376"/>
                  </a:cubicBezTo>
                  <a:cubicBezTo>
                    <a:pt x="237" y="376"/>
                    <a:pt x="239" y="375"/>
                    <a:pt x="240" y="374"/>
                  </a:cubicBezTo>
                  <a:cubicBezTo>
                    <a:pt x="242" y="373"/>
                    <a:pt x="243" y="372"/>
                    <a:pt x="244" y="371"/>
                  </a:cubicBezTo>
                  <a:cubicBezTo>
                    <a:pt x="246" y="369"/>
                    <a:pt x="246" y="369"/>
                    <a:pt x="246" y="368"/>
                  </a:cubicBezTo>
                  <a:cubicBezTo>
                    <a:pt x="246" y="366"/>
                    <a:pt x="247" y="366"/>
                    <a:pt x="248" y="366"/>
                  </a:cubicBezTo>
                  <a:cubicBezTo>
                    <a:pt x="250" y="365"/>
                    <a:pt x="251" y="365"/>
                    <a:pt x="252" y="365"/>
                  </a:cubicBezTo>
                  <a:cubicBezTo>
                    <a:pt x="252" y="366"/>
                    <a:pt x="253" y="366"/>
                    <a:pt x="255" y="366"/>
                  </a:cubicBezTo>
                  <a:cubicBezTo>
                    <a:pt x="257" y="366"/>
                    <a:pt x="261" y="365"/>
                    <a:pt x="262" y="365"/>
                  </a:cubicBezTo>
                  <a:cubicBezTo>
                    <a:pt x="264" y="364"/>
                    <a:pt x="266" y="364"/>
                    <a:pt x="267" y="364"/>
                  </a:cubicBezTo>
                  <a:cubicBezTo>
                    <a:pt x="267" y="363"/>
                    <a:pt x="267" y="361"/>
                    <a:pt x="268" y="359"/>
                  </a:cubicBezTo>
                  <a:cubicBezTo>
                    <a:pt x="269" y="358"/>
                    <a:pt x="270" y="358"/>
                    <a:pt x="272" y="359"/>
                  </a:cubicBezTo>
                  <a:cubicBezTo>
                    <a:pt x="273" y="359"/>
                    <a:pt x="273" y="359"/>
                    <a:pt x="273" y="360"/>
                  </a:cubicBezTo>
                  <a:cubicBezTo>
                    <a:pt x="274" y="359"/>
                    <a:pt x="274" y="359"/>
                    <a:pt x="274" y="359"/>
                  </a:cubicBezTo>
                  <a:cubicBezTo>
                    <a:pt x="274" y="359"/>
                    <a:pt x="274" y="359"/>
                    <a:pt x="275" y="358"/>
                  </a:cubicBezTo>
                  <a:cubicBezTo>
                    <a:pt x="275" y="357"/>
                    <a:pt x="276" y="354"/>
                    <a:pt x="276" y="351"/>
                  </a:cubicBezTo>
                  <a:cubicBezTo>
                    <a:pt x="276" y="349"/>
                    <a:pt x="275" y="349"/>
                    <a:pt x="273" y="348"/>
                  </a:cubicBezTo>
                  <a:cubicBezTo>
                    <a:pt x="272" y="347"/>
                    <a:pt x="272" y="341"/>
                    <a:pt x="272" y="341"/>
                  </a:cubicBezTo>
                  <a:cubicBezTo>
                    <a:pt x="272" y="341"/>
                    <a:pt x="272" y="341"/>
                    <a:pt x="273" y="339"/>
                  </a:cubicBezTo>
                  <a:cubicBezTo>
                    <a:pt x="274" y="338"/>
                    <a:pt x="276" y="337"/>
                    <a:pt x="277" y="336"/>
                  </a:cubicBezTo>
                  <a:cubicBezTo>
                    <a:pt x="278" y="336"/>
                    <a:pt x="278" y="335"/>
                    <a:pt x="279" y="335"/>
                  </a:cubicBezTo>
                  <a:cubicBezTo>
                    <a:pt x="279" y="335"/>
                    <a:pt x="279" y="335"/>
                    <a:pt x="279" y="335"/>
                  </a:cubicBezTo>
                  <a:cubicBezTo>
                    <a:pt x="281" y="335"/>
                    <a:pt x="280" y="332"/>
                    <a:pt x="280" y="332"/>
                  </a:cubicBezTo>
                  <a:cubicBezTo>
                    <a:pt x="280" y="331"/>
                    <a:pt x="280" y="331"/>
                    <a:pt x="280" y="331"/>
                  </a:cubicBezTo>
                  <a:cubicBezTo>
                    <a:pt x="280" y="331"/>
                    <a:pt x="282" y="329"/>
                    <a:pt x="283" y="329"/>
                  </a:cubicBezTo>
                  <a:cubicBezTo>
                    <a:pt x="284" y="330"/>
                    <a:pt x="285" y="330"/>
                    <a:pt x="286" y="330"/>
                  </a:cubicBezTo>
                  <a:cubicBezTo>
                    <a:pt x="286" y="330"/>
                    <a:pt x="289" y="329"/>
                    <a:pt x="289" y="328"/>
                  </a:cubicBezTo>
                  <a:cubicBezTo>
                    <a:pt x="290" y="328"/>
                    <a:pt x="290" y="327"/>
                    <a:pt x="290" y="327"/>
                  </a:cubicBezTo>
                  <a:cubicBezTo>
                    <a:pt x="291" y="326"/>
                    <a:pt x="291" y="326"/>
                    <a:pt x="292" y="326"/>
                  </a:cubicBezTo>
                  <a:cubicBezTo>
                    <a:pt x="293" y="327"/>
                    <a:pt x="294" y="327"/>
                    <a:pt x="293" y="328"/>
                  </a:cubicBezTo>
                  <a:cubicBezTo>
                    <a:pt x="293" y="329"/>
                    <a:pt x="293" y="330"/>
                    <a:pt x="293" y="331"/>
                  </a:cubicBezTo>
                  <a:cubicBezTo>
                    <a:pt x="294" y="331"/>
                    <a:pt x="295" y="332"/>
                    <a:pt x="296" y="332"/>
                  </a:cubicBezTo>
                  <a:cubicBezTo>
                    <a:pt x="297" y="332"/>
                    <a:pt x="299" y="333"/>
                    <a:pt x="299" y="334"/>
                  </a:cubicBezTo>
                  <a:cubicBezTo>
                    <a:pt x="299" y="335"/>
                    <a:pt x="300" y="335"/>
                    <a:pt x="301" y="335"/>
                  </a:cubicBezTo>
                  <a:cubicBezTo>
                    <a:pt x="301" y="335"/>
                    <a:pt x="301" y="336"/>
                    <a:pt x="301" y="337"/>
                  </a:cubicBezTo>
                  <a:cubicBezTo>
                    <a:pt x="301" y="338"/>
                    <a:pt x="301" y="339"/>
                    <a:pt x="301" y="340"/>
                  </a:cubicBezTo>
                  <a:cubicBezTo>
                    <a:pt x="301" y="340"/>
                    <a:pt x="301" y="341"/>
                    <a:pt x="301" y="341"/>
                  </a:cubicBezTo>
                  <a:cubicBezTo>
                    <a:pt x="300" y="342"/>
                    <a:pt x="299" y="342"/>
                    <a:pt x="299" y="342"/>
                  </a:cubicBezTo>
                  <a:cubicBezTo>
                    <a:pt x="300" y="343"/>
                    <a:pt x="300" y="344"/>
                    <a:pt x="301" y="344"/>
                  </a:cubicBezTo>
                  <a:cubicBezTo>
                    <a:pt x="302" y="344"/>
                    <a:pt x="304" y="345"/>
                    <a:pt x="305" y="345"/>
                  </a:cubicBezTo>
                  <a:cubicBezTo>
                    <a:pt x="305" y="344"/>
                    <a:pt x="305" y="343"/>
                    <a:pt x="305" y="343"/>
                  </a:cubicBezTo>
                  <a:cubicBezTo>
                    <a:pt x="306" y="344"/>
                    <a:pt x="307" y="344"/>
                    <a:pt x="307" y="344"/>
                  </a:cubicBezTo>
                  <a:cubicBezTo>
                    <a:pt x="307" y="345"/>
                    <a:pt x="307" y="345"/>
                    <a:pt x="308" y="345"/>
                  </a:cubicBezTo>
                  <a:cubicBezTo>
                    <a:pt x="309" y="345"/>
                    <a:pt x="309" y="345"/>
                    <a:pt x="309" y="346"/>
                  </a:cubicBezTo>
                  <a:cubicBezTo>
                    <a:pt x="308" y="347"/>
                    <a:pt x="307" y="349"/>
                    <a:pt x="308" y="349"/>
                  </a:cubicBezTo>
                  <a:cubicBezTo>
                    <a:pt x="308" y="350"/>
                    <a:pt x="309" y="350"/>
                    <a:pt x="309" y="351"/>
                  </a:cubicBezTo>
                  <a:cubicBezTo>
                    <a:pt x="309" y="352"/>
                    <a:pt x="309" y="353"/>
                    <a:pt x="310" y="354"/>
                  </a:cubicBezTo>
                  <a:cubicBezTo>
                    <a:pt x="310" y="355"/>
                    <a:pt x="311" y="356"/>
                    <a:pt x="311" y="355"/>
                  </a:cubicBezTo>
                  <a:cubicBezTo>
                    <a:pt x="312" y="354"/>
                    <a:pt x="313" y="353"/>
                    <a:pt x="314" y="354"/>
                  </a:cubicBezTo>
                  <a:cubicBezTo>
                    <a:pt x="315" y="354"/>
                    <a:pt x="314" y="355"/>
                    <a:pt x="314" y="356"/>
                  </a:cubicBezTo>
                  <a:cubicBezTo>
                    <a:pt x="314" y="357"/>
                    <a:pt x="313" y="359"/>
                    <a:pt x="313" y="360"/>
                  </a:cubicBezTo>
                  <a:cubicBezTo>
                    <a:pt x="313" y="361"/>
                    <a:pt x="314" y="361"/>
                    <a:pt x="315" y="361"/>
                  </a:cubicBezTo>
                  <a:cubicBezTo>
                    <a:pt x="316" y="361"/>
                    <a:pt x="317" y="361"/>
                    <a:pt x="317" y="361"/>
                  </a:cubicBezTo>
                  <a:cubicBezTo>
                    <a:pt x="318" y="360"/>
                    <a:pt x="319" y="360"/>
                    <a:pt x="319" y="359"/>
                  </a:cubicBezTo>
                  <a:cubicBezTo>
                    <a:pt x="320" y="358"/>
                    <a:pt x="321" y="357"/>
                    <a:pt x="322" y="357"/>
                  </a:cubicBezTo>
                  <a:cubicBezTo>
                    <a:pt x="323" y="357"/>
                    <a:pt x="323" y="358"/>
                    <a:pt x="323" y="358"/>
                  </a:cubicBezTo>
                  <a:cubicBezTo>
                    <a:pt x="324" y="357"/>
                    <a:pt x="325" y="357"/>
                    <a:pt x="325" y="356"/>
                  </a:cubicBezTo>
                  <a:cubicBezTo>
                    <a:pt x="325" y="355"/>
                    <a:pt x="325" y="353"/>
                    <a:pt x="326" y="352"/>
                  </a:cubicBezTo>
                  <a:cubicBezTo>
                    <a:pt x="327" y="351"/>
                    <a:pt x="329" y="351"/>
                    <a:pt x="329" y="351"/>
                  </a:cubicBezTo>
                  <a:cubicBezTo>
                    <a:pt x="330" y="351"/>
                    <a:pt x="330" y="352"/>
                    <a:pt x="329" y="352"/>
                  </a:cubicBezTo>
                  <a:cubicBezTo>
                    <a:pt x="329" y="353"/>
                    <a:pt x="328" y="353"/>
                    <a:pt x="328" y="353"/>
                  </a:cubicBezTo>
                  <a:cubicBezTo>
                    <a:pt x="329" y="354"/>
                    <a:pt x="329" y="355"/>
                    <a:pt x="329" y="356"/>
                  </a:cubicBezTo>
                  <a:cubicBezTo>
                    <a:pt x="329" y="356"/>
                    <a:pt x="329" y="357"/>
                    <a:pt x="329" y="358"/>
                  </a:cubicBezTo>
                  <a:cubicBezTo>
                    <a:pt x="330" y="359"/>
                    <a:pt x="330" y="359"/>
                    <a:pt x="331" y="359"/>
                  </a:cubicBezTo>
                  <a:cubicBezTo>
                    <a:pt x="332" y="360"/>
                    <a:pt x="332" y="360"/>
                    <a:pt x="332" y="361"/>
                  </a:cubicBezTo>
                  <a:cubicBezTo>
                    <a:pt x="331" y="362"/>
                    <a:pt x="331" y="362"/>
                    <a:pt x="331" y="362"/>
                  </a:cubicBezTo>
                  <a:cubicBezTo>
                    <a:pt x="331" y="362"/>
                    <a:pt x="332" y="362"/>
                    <a:pt x="332" y="362"/>
                  </a:cubicBezTo>
                  <a:cubicBezTo>
                    <a:pt x="333" y="361"/>
                    <a:pt x="334" y="360"/>
                    <a:pt x="335" y="359"/>
                  </a:cubicBezTo>
                  <a:cubicBezTo>
                    <a:pt x="335" y="359"/>
                    <a:pt x="336" y="358"/>
                    <a:pt x="337" y="358"/>
                  </a:cubicBezTo>
                  <a:cubicBezTo>
                    <a:pt x="337" y="358"/>
                    <a:pt x="337" y="359"/>
                    <a:pt x="337" y="360"/>
                  </a:cubicBezTo>
                  <a:cubicBezTo>
                    <a:pt x="337" y="361"/>
                    <a:pt x="336" y="361"/>
                    <a:pt x="337" y="362"/>
                  </a:cubicBezTo>
                  <a:cubicBezTo>
                    <a:pt x="337" y="363"/>
                    <a:pt x="339" y="364"/>
                    <a:pt x="339" y="364"/>
                  </a:cubicBezTo>
                  <a:cubicBezTo>
                    <a:pt x="339" y="365"/>
                    <a:pt x="339" y="365"/>
                    <a:pt x="339" y="366"/>
                  </a:cubicBezTo>
                  <a:cubicBezTo>
                    <a:pt x="339" y="366"/>
                    <a:pt x="340" y="367"/>
                    <a:pt x="339" y="367"/>
                  </a:cubicBezTo>
                  <a:cubicBezTo>
                    <a:pt x="338" y="367"/>
                    <a:pt x="337" y="368"/>
                    <a:pt x="337" y="369"/>
                  </a:cubicBezTo>
                  <a:cubicBezTo>
                    <a:pt x="338" y="369"/>
                    <a:pt x="338" y="369"/>
                    <a:pt x="339" y="369"/>
                  </a:cubicBezTo>
                  <a:cubicBezTo>
                    <a:pt x="340" y="369"/>
                    <a:pt x="341" y="368"/>
                    <a:pt x="342" y="368"/>
                  </a:cubicBezTo>
                  <a:cubicBezTo>
                    <a:pt x="343" y="368"/>
                    <a:pt x="344" y="369"/>
                    <a:pt x="345" y="368"/>
                  </a:cubicBezTo>
                  <a:cubicBezTo>
                    <a:pt x="346" y="368"/>
                    <a:pt x="345" y="367"/>
                    <a:pt x="347" y="366"/>
                  </a:cubicBezTo>
                  <a:cubicBezTo>
                    <a:pt x="348" y="366"/>
                    <a:pt x="350" y="365"/>
                    <a:pt x="351" y="364"/>
                  </a:cubicBezTo>
                  <a:cubicBezTo>
                    <a:pt x="352" y="364"/>
                    <a:pt x="353" y="363"/>
                    <a:pt x="354" y="363"/>
                  </a:cubicBezTo>
                  <a:cubicBezTo>
                    <a:pt x="355" y="363"/>
                    <a:pt x="356" y="362"/>
                    <a:pt x="357" y="362"/>
                  </a:cubicBezTo>
                  <a:cubicBezTo>
                    <a:pt x="359" y="362"/>
                    <a:pt x="361" y="361"/>
                    <a:pt x="362" y="361"/>
                  </a:cubicBezTo>
                  <a:cubicBezTo>
                    <a:pt x="363" y="361"/>
                    <a:pt x="366" y="360"/>
                    <a:pt x="366" y="360"/>
                  </a:cubicBezTo>
                  <a:cubicBezTo>
                    <a:pt x="366" y="359"/>
                    <a:pt x="367" y="358"/>
                    <a:pt x="367" y="356"/>
                  </a:cubicBezTo>
                  <a:cubicBezTo>
                    <a:pt x="367" y="355"/>
                    <a:pt x="368" y="354"/>
                    <a:pt x="368" y="354"/>
                  </a:cubicBezTo>
                  <a:cubicBezTo>
                    <a:pt x="367" y="353"/>
                    <a:pt x="367" y="353"/>
                    <a:pt x="368" y="352"/>
                  </a:cubicBezTo>
                  <a:cubicBezTo>
                    <a:pt x="368" y="351"/>
                    <a:pt x="369" y="350"/>
                    <a:pt x="369" y="349"/>
                  </a:cubicBezTo>
                  <a:cubicBezTo>
                    <a:pt x="366" y="343"/>
                    <a:pt x="375" y="337"/>
                    <a:pt x="380" y="331"/>
                  </a:cubicBezTo>
                  <a:cubicBezTo>
                    <a:pt x="381" y="331"/>
                    <a:pt x="384" y="329"/>
                    <a:pt x="384" y="330"/>
                  </a:cubicBezTo>
                  <a:cubicBezTo>
                    <a:pt x="384" y="331"/>
                    <a:pt x="384" y="332"/>
                    <a:pt x="385" y="333"/>
                  </a:cubicBezTo>
                  <a:cubicBezTo>
                    <a:pt x="386" y="333"/>
                    <a:pt x="387" y="333"/>
                    <a:pt x="388" y="334"/>
                  </a:cubicBezTo>
                  <a:cubicBezTo>
                    <a:pt x="389" y="335"/>
                    <a:pt x="389" y="337"/>
                    <a:pt x="390" y="338"/>
                  </a:cubicBezTo>
                  <a:cubicBezTo>
                    <a:pt x="390" y="339"/>
                    <a:pt x="391" y="339"/>
                    <a:pt x="391" y="338"/>
                  </a:cubicBezTo>
                  <a:cubicBezTo>
                    <a:pt x="392" y="337"/>
                    <a:pt x="393" y="337"/>
                    <a:pt x="394" y="337"/>
                  </a:cubicBezTo>
                  <a:cubicBezTo>
                    <a:pt x="395" y="337"/>
                    <a:pt x="396" y="337"/>
                    <a:pt x="397" y="338"/>
                  </a:cubicBezTo>
                  <a:cubicBezTo>
                    <a:pt x="398" y="339"/>
                    <a:pt x="397" y="341"/>
                    <a:pt x="397" y="341"/>
                  </a:cubicBezTo>
                  <a:cubicBezTo>
                    <a:pt x="398" y="341"/>
                    <a:pt x="399" y="340"/>
                    <a:pt x="400" y="341"/>
                  </a:cubicBezTo>
                  <a:cubicBezTo>
                    <a:pt x="401" y="342"/>
                    <a:pt x="402" y="344"/>
                    <a:pt x="402" y="344"/>
                  </a:cubicBezTo>
                  <a:cubicBezTo>
                    <a:pt x="402" y="345"/>
                    <a:pt x="404" y="345"/>
                    <a:pt x="404" y="346"/>
                  </a:cubicBezTo>
                  <a:cubicBezTo>
                    <a:pt x="404" y="347"/>
                    <a:pt x="404" y="348"/>
                    <a:pt x="404" y="348"/>
                  </a:cubicBezTo>
                  <a:cubicBezTo>
                    <a:pt x="405" y="349"/>
                    <a:pt x="406" y="350"/>
                    <a:pt x="406" y="350"/>
                  </a:cubicBezTo>
                  <a:cubicBezTo>
                    <a:pt x="407" y="350"/>
                    <a:pt x="407" y="349"/>
                    <a:pt x="407" y="348"/>
                  </a:cubicBezTo>
                  <a:cubicBezTo>
                    <a:pt x="407" y="347"/>
                    <a:pt x="408" y="347"/>
                    <a:pt x="407" y="346"/>
                  </a:cubicBezTo>
                  <a:cubicBezTo>
                    <a:pt x="406" y="345"/>
                    <a:pt x="407" y="344"/>
                    <a:pt x="407" y="343"/>
                  </a:cubicBezTo>
                  <a:cubicBezTo>
                    <a:pt x="406" y="343"/>
                    <a:pt x="406" y="341"/>
                    <a:pt x="405" y="341"/>
                  </a:cubicBezTo>
                  <a:cubicBezTo>
                    <a:pt x="404" y="341"/>
                    <a:pt x="404" y="341"/>
                    <a:pt x="404" y="340"/>
                  </a:cubicBezTo>
                  <a:cubicBezTo>
                    <a:pt x="404" y="339"/>
                    <a:pt x="404" y="338"/>
                    <a:pt x="404" y="337"/>
                  </a:cubicBezTo>
                  <a:cubicBezTo>
                    <a:pt x="404" y="336"/>
                    <a:pt x="404" y="335"/>
                    <a:pt x="405" y="335"/>
                  </a:cubicBezTo>
                  <a:cubicBezTo>
                    <a:pt x="406" y="335"/>
                    <a:pt x="407" y="337"/>
                    <a:pt x="407" y="336"/>
                  </a:cubicBezTo>
                  <a:cubicBezTo>
                    <a:pt x="407" y="335"/>
                    <a:pt x="407" y="335"/>
                    <a:pt x="406" y="335"/>
                  </a:cubicBezTo>
                  <a:cubicBezTo>
                    <a:pt x="405" y="334"/>
                    <a:pt x="405" y="334"/>
                    <a:pt x="405" y="334"/>
                  </a:cubicBezTo>
                  <a:cubicBezTo>
                    <a:pt x="405" y="326"/>
                    <a:pt x="416" y="334"/>
                    <a:pt x="409" y="328"/>
                  </a:cubicBezTo>
                  <a:cubicBezTo>
                    <a:pt x="409" y="327"/>
                    <a:pt x="409" y="327"/>
                    <a:pt x="409" y="326"/>
                  </a:cubicBezTo>
                  <a:cubicBezTo>
                    <a:pt x="409" y="325"/>
                    <a:pt x="409" y="324"/>
                    <a:pt x="410" y="324"/>
                  </a:cubicBezTo>
                  <a:cubicBezTo>
                    <a:pt x="411" y="324"/>
                    <a:pt x="411" y="325"/>
                    <a:pt x="411" y="324"/>
                  </a:cubicBezTo>
                  <a:cubicBezTo>
                    <a:pt x="411" y="323"/>
                    <a:pt x="410" y="322"/>
                    <a:pt x="411" y="321"/>
                  </a:cubicBezTo>
                  <a:cubicBezTo>
                    <a:pt x="412" y="321"/>
                    <a:pt x="413" y="321"/>
                    <a:pt x="414" y="321"/>
                  </a:cubicBezTo>
                  <a:cubicBezTo>
                    <a:pt x="415" y="320"/>
                    <a:pt x="416" y="320"/>
                    <a:pt x="417" y="320"/>
                  </a:cubicBezTo>
                  <a:cubicBezTo>
                    <a:pt x="418" y="321"/>
                    <a:pt x="418" y="321"/>
                    <a:pt x="418" y="322"/>
                  </a:cubicBezTo>
                  <a:cubicBezTo>
                    <a:pt x="418" y="323"/>
                    <a:pt x="419" y="323"/>
                    <a:pt x="419" y="324"/>
                  </a:cubicBezTo>
                  <a:cubicBezTo>
                    <a:pt x="420" y="324"/>
                    <a:pt x="420" y="325"/>
                    <a:pt x="420" y="325"/>
                  </a:cubicBezTo>
                  <a:cubicBezTo>
                    <a:pt x="419" y="326"/>
                    <a:pt x="419" y="327"/>
                    <a:pt x="419" y="327"/>
                  </a:cubicBezTo>
                  <a:cubicBezTo>
                    <a:pt x="419" y="328"/>
                    <a:pt x="420" y="327"/>
                    <a:pt x="420" y="328"/>
                  </a:cubicBezTo>
                  <a:cubicBezTo>
                    <a:pt x="421" y="330"/>
                    <a:pt x="421" y="330"/>
                    <a:pt x="422" y="329"/>
                  </a:cubicBezTo>
                  <a:cubicBezTo>
                    <a:pt x="422" y="329"/>
                    <a:pt x="422" y="328"/>
                    <a:pt x="423" y="328"/>
                  </a:cubicBezTo>
                  <a:cubicBezTo>
                    <a:pt x="424" y="328"/>
                    <a:pt x="425" y="327"/>
                    <a:pt x="426" y="327"/>
                  </a:cubicBezTo>
                  <a:cubicBezTo>
                    <a:pt x="426" y="327"/>
                    <a:pt x="428" y="326"/>
                    <a:pt x="428" y="327"/>
                  </a:cubicBezTo>
                  <a:cubicBezTo>
                    <a:pt x="428" y="328"/>
                    <a:pt x="427" y="328"/>
                    <a:pt x="428" y="328"/>
                  </a:cubicBezTo>
                  <a:cubicBezTo>
                    <a:pt x="429" y="328"/>
                    <a:pt x="430" y="327"/>
                    <a:pt x="431" y="327"/>
                  </a:cubicBezTo>
                  <a:cubicBezTo>
                    <a:pt x="432" y="327"/>
                    <a:pt x="432" y="327"/>
                    <a:pt x="433" y="327"/>
                  </a:cubicBezTo>
                  <a:cubicBezTo>
                    <a:pt x="434" y="328"/>
                    <a:pt x="434" y="329"/>
                    <a:pt x="435" y="329"/>
                  </a:cubicBezTo>
                  <a:cubicBezTo>
                    <a:pt x="436" y="329"/>
                    <a:pt x="436" y="328"/>
                    <a:pt x="436" y="329"/>
                  </a:cubicBezTo>
                  <a:cubicBezTo>
                    <a:pt x="437" y="329"/>
                    <a:pt x="437" y="330"/>
                    <a:pt x="437" y="330"/>
                  </a:cubicBezTo>
                  <a:cubicBezTo>
                    <a:pt x="439" y="330"/>
                    <a:pt x="439" y="330"/>
                    <a:pt x="439" y="330"/>
                  </a:cubicBezTo>
                  <a:cubicBezTo>
                    <a:pt x="439" y="330"/>
                    <a:pt x="439" y="329"/>
                    <a:pt x="440" y="329"/>
                  </a:cubicBezTo>
                  <a:cubicBezTo>
                    <a:pt x="441" y="329"/>
                    <a:pt x="440" y="330"/>
                    <a:pt x="441" y="329"/>
                  </a:cubicBezTo>
                  <a:cubicBezTo>
                    <a:pt x="442" y="328"/>
                    <a:pt x="441" y="328"/>
                    <a:pt x="442" y="328"/>
                  </a:cubicBezTo>
                  <a:cubicBezTo>
                    <a:pt x="443" y="328"/>
                    <a:pt x="444" y="327"/>
                    <a:pt x="443" y="327"/>
                  </a:cubicBezTo>
                  <a:cubicBezTo>
                    <a:pt x="443" y="326"/>
                    <a:pt x="442" y="326"/>
                    <a:pt x="442" y="326"/>
                  </a:cubicBezTo>
                  <a:cubicBezTo>
                    <a:pt x="441" y="326"/>
                    <a:pt x="440" y="326"/>
                    <a:pt x="440" y="324"/>
                  </a:cubicBezTo>
                  <a:cubicBezTo>
                    <a:pt x="440" y="323"/>
                    <a:pt x="440" y="323"/>
                    <a:pt x="440" y="322"/>
                  </a:cubicBezTo>
                  <a:cubicBezTo>
                    <a:pt x="440" y="321"/>
                    <a:pt x="439" y="321"/>
                    <a:pt x="439" y="320"/>
                  </a:cubicBezTo>
                  <a:cubicBezTo>
                    <a:pt x="439" y="319"/>
                    <a:pt x="439" y="319"/>
                    <a:pt x="440" y="317"/>
                  </a:cubicBezTo>
                  <a:cubicBezTo>
                    <a:pt x="440" y="316"/>
                    <a:pt x="441" y="315"/>
                    <a:pt x="441" y="315"/>
                  </a:cubicBezTo>
                  <a:cubicBezTo>
                    <a:pt x="442" y="314"/>
                    <a:pt x="442" y="314"/>
                    <a:pt x="442" y="313"/>
                  </a:cubicBezTo>
                  <a:cubicBezTo>
                    <a:pt x="442" y="313"/>
                    <a:pt x="443" y="312"/>
                    <a:pt x="442" y="312"/>
                  </a:cubicBezTo>
                  <a:cubicBezTo>
                    <a:pt x="441" y="311"/>
                    <a:pt x="440" y="311"/>
                    <a:pt x="440" y="311"/>
                  </a:cubicBezTo>
                  <a:cubicBezTo>
                    <a:pt x="440" y="310"/>
                    <a:pt x="440" y="309"/>
                    <a:pt x="440" y="310"/>
                  </a:cubicBezTo>
                  <a:cubicBezTo>
                    <a:pt x="439" y="311"/>
                    <a:pt x="439" y="312"/>
                    <a:pt x="438" y="311"/>
                  </a:cubicBezTo>
                  <a:cubicBezTo>
                    <a:pt x="437" y="311"/>
                    <a:pt x="436" y="310"/>
                    <a:pt x="436" y="311"/>
                  </a:cubicBezTo>
                  <a:cubicBezTo>
                    <a:pt x="435" y="311"/>
                    <a:pt x="435" y="313"/>
                    <a:pt x="434" y="313"/>
                  </a:cubicBezTo>
                  <a:cubicBezTo>
                    <a:pt x="434" y="314"/>
                    <a:pt x="433" y="314"/>
                    <a:pt x="432" y="315"/>
                  </a:cubicBezTo>
                  <a:cubicBezTo>
                    <a:pt x="432" y="316"/>
                    <a:pt x="432" y="316"/>
                    <a:pt x="431" y="316"/>
                  </a:cubicBezTo>
                  <a:cubicBezTo>
                    <a:pt x="430" y="316"/>
                    <a:pt x="430" y="316"/>
                    <a:pt x="429" y="316"/>
                  </a:cubicBezTo>
                  <a:cubicBezTo>
                    <a:pt x="428" y="315"/>
                    <a:pt x="428" y="315"/>
                    <a:pt x="428" y="314"/>
                  </a:cubicBezTo>
                  <a:cubicBezTo>
                    <a:pt x="428" y="313"/>
                    <a:pt x="428" y="312"/>
                    <a:pt x="429" y="312"/>
                  </a:cubicBezTo>
                  <a:cubicBezTo>
                    <a:pt x="430" y="311"/>
                    <a:pt x="430" y="310"/>
                    <a:pt x="431" y="310"/>
                  </a:cubicBezTo>
                  <a:cubicBezTo>
                    <a:pt x="432" y="310"/>
                    <a:pt x="432" y="311"/>
                    <a:pt x="432" y="311"/>
                  </a:cubicBezTo>
                  <a:cubicBezTo>
                    <a:pt x="433" y="311"/>
                    <a:pt x="433" y="310"/>
                    <a:pt x="434" y="309"/>
                  </a:cubicBezTo>
                  <a:cubicBezTo>
                    <a:pt x="434" y="309"/>
                    <a:pt x="435" y="308"/>
                    <a:pt x="436" y="308"/>
                  </a:cubicBezTo>
                  <a:cubicBezTo>
                    <a:pt x="436" y="307"/>
                    <a:pt x="435" y="306"/>
                    <a:pt x="436" y="306"/>
                  </a:cubicBezTo>
                  <a:cubicBezTo>
                    <a:pt x="437" y="305"/>
                    <a:pt x="438" y="305"/>
                    <a:pt x="439" y="305"/>
                  </a:cubicBezTo>
                  <a:cubicBezTo>
                    <a:pt x="440" y="305"/>
                    <a:pt x="442" y="307"/>
                    <a:pt x="442" y="307"/>
                  </a:cubicBezTo>
                  <a:cubicBezTo>
                    <a:pt x="442" y="307"/>
                    <a:pt x="443" y="304"/>
                    <a:pt x="444" y="304"/>
                  </a:cubicBezTo>
                  <a:cubicBezTo>
                    <a:pt x="445" y="304"/>
                    <a:pt x="446" y="303"/>
                    <a:pt x="447" y="304"/>
                  </a:cubicBezTo>
                  <a:cubicBezTo>
                    <a:pt x="448" y="305"/>
                    <a:pt x="448" y="306"/>
                    <a:pt x="448" y="306"/>
                  </a:cubicBezTo>
                  <a:cubicBezTo>
                    <a:pt x="447" y="307"/>
                    <a:pt x="446" y="308"/>
                    <a:pt x="447" y="308"/>
                  </a:cubicBezTo>
                  <a:cubicBezTo>
                    <a:pt x="447" y="309"/>
                    <a:pt x="447" y="310"/>
                    <a:pt x="448" y="309"/>
                  </a:cubicBezTo>
                  <a:cubicBezTo>
                    <a:pt x="449" y="308"/>
                    <a:pt x="448" y="308"/>
                    <a:pt x="449" y="308"/>
                  </a:cubicBezTo>
                  <a:cubicBezTo>
                    <a:pt x="450" y="308"/>
                    <a:pt x="451" y="308"/>
                    <a:pt x="451" y="306"/>
                  </a:cubicBezTo>
                  <a:cubicBezTo>
                    <a:pt x="450" y="305"/>
                    <a:pt x="450" y="305"/>
                    <a:pt x="450" y="304"/>
                  </a:cubicBezTo>
                  <a:cubicBezTo>
                    <a:pt x="450" y="303"/>
                    <a:pt x="451" y="304"/>
                    <a:pt x="452" y="305"/>
                  </a:cubicBezTo>
                  <a:cubicBezTo>
                    <a:pt x="453" y="305"/>
                    <a:pt x="453" y="305"/>
                    <a:pt x="452" y="306"/>
                  </a:cubicBezTo>
                  <a:cubicBezTo>
                    <a:pt x="452" y="307"/>
                    <a:pt x="453" y="309"/>
                    <a:pt x="453" y="309"/>
                  </a:cubicBezTo>
                  <a:cubicBezTo>
                    <a:pt x="453" y="309"/>
                    <a:pt x="454" y="310"/>
                    <a:pt x="455" y="310"/>
                  </a:cubicBezTo>
                  <a:cubicBezTo>
                    <a:pt x="455" y="310"/>
                    <a:pt x="456" y="310"/>
                    <a:pt x="456" y="311"/>
                  </a:cubicBezTo>
                  <a:cubicBezTo>
                    <a:pt x="457" y="311"/>
                    <a:pt x="457" y="311"/>
                    <a:pt x="459" y="311"/>
                  </a:cubicBezTo>
                  <a:cubicBezTo>
                    <a:pt x="460" y="311"/>
                    <a:pt x="461" y="311"/>
                    <a:pt x="461" y="311"/>
                  </a:cubicBezTo>
                  <a:cubicBezTo>
                    <a:pt x="461" y="310"/>
                    <a:pt x="461" y="310"/>
                    <a:pt x="462" y="310"/>
                  </a:cubicBezTo>
                  <a:cubicBezTo>
                    <a:pt x="463" y="310"/>
                    <a:pt x="464" y="310"/>
                    <a:pt x="464" y="309"/>
                  </a:cubicBezTo>
                  <a:cubicBezTo>
                    <a:pt x="463" y="308"/>
                    <a:pt x="463" y="307"/>
                    <a:pt x="463" y="306"/>
                  </a:cubicBezTo>
                  <a:cubicBezTo>
                    <a:pt x="463" y="305"/>
                    <a:pt x="463" y="304"/>
                    <a:pt x="463" y="302"/>
                  </a:cubicBezTo>
                  <a:cubicBezTo>
                    <a:pt x="463" y="301"/>
                    <a:pt x="463" y="301"/>
                    <a:pt x="464" y="300"/>
                  </a:cubicBezTo>
                  <a:cubicBezTo>
                    <a:pt x="465" y="299"/>
                    <a:pt x="467" y="299"/>
                    <a:pt x="467" y="298"/>
                  </a:cubicBezTo>
                  <a:cubicBezTo>
                    <a:pt x="468" y="296"/>
                    <a:pt x="466" y="295"/>
                    <a:pt x="468" y="294"/>
                  </a:cubicBezTo>
                  <a:cubicBezTo>
                    <a:pt x="469" y="294"/>
                    <a:pt x="470" y="294"/>
                    <a:pt x="470" y="292"/>
                  </a:cubicBezTo>
                  <a:cubicBezTo>
                    <a:pt x="471" y="291"/>
                    <a:pt x="471" y="290"/>
                    <a:pt x="470" y="289"/>
                  </a:cubicBezTo>
                  <a:cubicBezTo>
                    <a:pt x="469" y="289"/>
                    <a:pt x="468" y="288"/>
                    <a:pt x="468" y="288"/>
                  </a:cubicBezTo>
                  <a:cubicBezTo>
                    <a:pt x="468" y="288"/>
                    <a:pt x="469" y="288"/>
                    <a:pt x="470" y="287"/>
                  </a:cubicBezTo>
                  <a:cubicBezTo>
                    <a:pt x="471" y="286"/>
                    <a:pt x="472" y="286"/>
                    <a:pt x="472" y="286"/>
                  </a:cubicBezTo>
                  <a:cubicBezTo>
                    <a:pt x="473" y="285"/>
                    <a:pt x="474" y="284"/>
                    <a:pt x="474" y="284"/>
                  </a:cubicBezTo>
                  <a:cubicBezTo>
                    <a:pt x="474" y="282"/>
                    <a:pt x="474" y="282"/>
                    <a:pt x="474" y="282"/>
                  </a:cubicBezTo>
                  <a:cubicBezTo>
                    <a:pt x="474" y="282"/>
                    <a:pt x="474" y="282"/>
                    <a:pt x="474" y="282"/>
                  </a:cubicBezTo>
                  <a:cubicBezTo>
                    <a:pt x="474" y="282"/>
                    <a:pt x="474" y="281"/>
                    <a:pt x="473" y="281"/>
                  </a:cubicBezTo>
                  <a:cubicBezTo>
                    <a:pt x="473" y="281"/>
                    <a:pt x="472" y="281"/>
                    <a:pt x="471" y="280"/>
                  </a:cubicBezTo>
                  <a:cubicBezTo>
                    <a:pt x="471" y="279"/>
                    <a:pt x="471" y="276"/>
                    <a:pt x="471" y="276"/>
                  </a:cubicBezTo>
                  <a:cubicBezTo>
                    <a:pt x="472" y="277"/>
                    <a:pt x="474" y="276"/>
                    <a:pt x="474" y="276"/>
                  </a:cubicBezTo>
                  <a:cubicBezTo>
                    <a:pt x="475" y="276"/>
                    <a:pt x="475" y="276"/>
                    <a:pt x="476" y="275"/>
                  </a:cubicBezTo>
                  <a:cubicBezTo>
                    <a:pt x="476" y="275"/>
                    <a:pt x="476" y="274"/>
                    <a:pt x="476" y="273"/>
                  </a:cubicBezTo>
                  <a:cubicBezTo>
                    <a:pt x="475" y="273"/>
                    <a:pt x="475" y="272"/>
                    <a:pt x="474" y="272"/>
                  </a:cubicBezTo>
                  <a:cubicBezTo>
                    <a:pt x="474" y="272"/>
                    <a:pt x="472" y="272"/>
                    <a:pt x="472" y="271"/>
                  </a:cubicBezTo>
                  <a:cubicBezTo>
                    <a:pt x="472" y="270"/>
                    <a:pt x="472" y="270"/>
                    <a:pt x="472" y="269"/>
                  </a:cubicBezTo>
                  <a:cubicBezTo>
                    <a:pt x="472" y="268"/>
                    <a:pt x="471" y="268"/>
                    <a:pt x="472" y="268"/>
                  </a:cubicBezTo>
                  <a:cubicBezTo>
                    <a:pt x="472" y="267"/>
                    <a:pt x="473" y="267"/>
                    <a:pt x="472" y="267"/>
                  </a:cubicBezTo>
                  <a:cubicBezTo>
                    <a:pt x="472" y="266"/>
                    <a:pt x="471" y="266"/>
                    <a:pt x="471" y="266"/>
                  </a:cubicBezTo>
                  <a:cubicBezTo>
                    <a:pt x="471" y="265"/>
                    <a:pt x="470" y="264"/>
                    <a:pt x="470" y="263"/>
                  </a:cubicBezTo>
                  <a:cubicBezTo>
                    <a:pt x="470" y="263"/>
                    <a:pt x="471" y="262"/>
                    <a:pt x="471" y="261"/>
                  </a:cubicBezTo>
                  <a:cubicBezTo>
                    <a:pt x="472" y="259"/>
                    <a:pt x="472" y="259"/>
                    <a:pt x="472" y="259"/>
                  </a:cubicBezTo>
                  <a:cubicBezTo>
                    <a:pt x="472" y="258"/>
                    <a:pt x="472" y="257"/>
                    <a:pt x="472" y="257"/>
                  </a:cubicBezTo>
                  <a:cubicBezTo>
                    <a:pt x="471" y="257"/>
                    <a:pt x="470" y="258"/>
                    <a:pt x="470" y="258"/>
                  </a:cubicBezTo>
                  <a:cubicBezTo>
                    <a:pt x="470" y="259"/>
                    <a:pt x="470" y="260"/>
                    <a:pt x="469" y="260"/>
                  </a:cubicBezTo>
                  <a:cubicBezTo>
                    <a:pt x="468" y="260"/>
                    <a:pt x="468" y="260"/>
                    <a:pt x="467" y="260"/>
                  </a:cubicBezTo>
                  <a:cubicBezTo>
                    <a:pt x="466" y="260"/>
                    <a:pt x="465" y="260"/>
                    <a:pt x="464" y="261"/>
                  </a:cubicBezTo>
                  <a:cubicBezTo>
                    <a:pt x="463" y="261"/>
                    <a:pt x="462" y="262"/>
                    <a:pt x="462" y="262"/>
                  </a:cubicBezTo>
                  <a:cubicBezTo>
                    <a:pt x="461" y="261"/>
                    <a:pt x="461" y="260"/>
                    <a:pt x="460" y="260"/>
                  </a:cubicBezTo>
                  <a:cubicBezTo>
                    <a:pt x="459" y="259"/>
                    <a:pt x="458" y="259"/>
                    <a:pt x="458" y="259"/>
                  </a:cubicBezTo>
                  <a:cubicBezTo>
                    <a:pt x="457" y="259"/>
                    <a:pt x="457" y="259"/>
                    <a:pt x="457" y="258"/>
                  </a:cubicBezTo>
                  <a:cubicBezTo>
                    <a:pt x="456" y="257"/>
                    <a:pt x="456" y="256"/>
                    <a:pt x="457" y="255"/>
                  </a:cubicBezTo>
                  <a:cubicBezTo>
                    <a:pt x="457" y="255"/>
                    <a:pt x="458" y="255"/>
                    <a:pt x="458" y="255"/>
                  </a:cubicBezTo>
                  <a:cubicBezTo>
                    <a:pt x="458" y="254"/>
                    <a:pt x="458" y="252"/>
                    <a:pt x="458" y="252"/>
                  </a:cubicBezTo>
                  <a:cubicBezTo>
                    <a:pt x="458" y="251"/>
                    <a:pt x="459" y="249"/>
                    <a:pt x="460" y="248"/>
                  </a:cubicBezTo>
                  <a:cubicBezTo>
                    <a:pt x="460" y="248"/>
                    <a:pt x="461" y="246"/>
                    <a:pt x="462" y="246"/>
                  </a:cubicBezTo>
                  <a:cubicBezTo>
                    <a:pt x="463" y="245"/>
                    <a:pt x="465" y="244"/>
                    <a:pt x="464" y="244"/>
                  </a:cubicBezTo>
                  <a:cubicBezTo>
                    <a:pt x="464" y="243"/>
                    <a:pt x="462" y="243"/>
                    <a:pt x="463" y="243"/>
                  </a:cubicBezTo>
                  <a:cubicBezTo>
                    <a:pt x="464" y="242"/>
                    <a:pt x="466" y="240"/>
                    <a:pt x="465" y="240"/>
                  </a:cubicBezTo>
                  <a:cubicBezTo>
                    <a:pt x="464" y="239"/>
                    <a:pt x="464" y="239"/>
                    <a:pt x="464" y="239"/>
                  </a:cubicBezTo>
                  <a:cubicBezTo>
                    <a:pt x="465" y="238"/>
                    <a:pt x="466" y="238"/>
                    <a:pt x="466" y="237"/>
                  </a:cubicBezTo>
                  <a:cubicBezTo>
                    <a:pt x="466" y="236"/>
                    <a:pt x="465" y="236"/>
                    <a:pt x="465" y="235"/>
                  </a:cubicBezTo>
                  <a:cubicBezTo>
                    <a:pt x="465" y="234"/>
                    <a:pt x="465" y="232"/>
                    <a:pt x="464" y="232"/>
                  </a:cubicBezTo>
                  <a:cubicBezTo>
                    <a:pt x="464" y="231"/>
                    <a:pt x="462" y="229"/>
                    <a:pt x="462" y="228"/>
                  </a:cubicBezTo>
                  <a:cubicBezTo>
                    <a:pt x="462" y="227"/>
                    <a:pt x="462" y="226"/>
                    <a:pt x="461" y="227"/>
                  </a:cubicBezTo>
                  <a:cubicBezTo>
                    <a:pt x="461" y="228"/>
                    <a:pt x="461" y="228"/>
                    <a:pt x="460" y="227"/>
                  </a:cubicBezTo>
                  <a:cubicBezTo>
                    <a:pt x="459" y="226"/>
                    <a:pt x="458" y="227"/>
                    <a:pt x="457" y="226"/>
                  </a:cubicBezTo>
                  <a:cubicBezTo>
                    <a:pt x="457" y="225"/>
                    <a:pt x="456" y="223"/>
                    <a:pt x="457" y="223"/>
                  </a:cubicBezTo>
                  <a:cubicBezTo>
                    <a:pt x="457" y="223"/>
                    <a:pt x="457" y="221"/>
                    <a:pt x="458" y="222"/>
                  </a:cubicBezTo>
                  <a:cubicBezTo>
                    <a:pt x="459" y="223"/>
                    <a:pt x="460" y="223"/>
                    <a:pt x="461" y="223"/>
                  </a:cubicBezTo>
                  <a:cubicBezTo>
                    <a:pt x="462" y="223"/>
                    <a:pt x="463" y="222"/>
                    <a:pt x="463" y="222"/>
                  </a:cubicBezTo>
                  <a:cubicBezTo>
                    <a:pt x="464" y="221"/>
                    <a:pt x="465" y="222"/>
                    <a:pt x="464" y="221"/>
                  </a:cubicBezTo>
                  <a:cubicBezTo>
                    <a:pt x="464" y="221"/>
                    <a:pt x="463" y="220"/>
                    <a:pt x="464" y="220"/>
                  </a:cubicBezTo>
                  <a:cubicBezTo>
                    <a:pt x="464" y="220"/>
                    <a:pt x="465" y="220"/>
                    <a:pt x="465" y="220"/>
                  </a:cubicBezTo>
                  <a:cubicBezTo>
                    <a:pt x="466" y="221"/>
                    <a:pt x="467" y="221"/>
                    <a:pt x="466" y="220"/>
                  </a:cubicBezTo>
                  <a:cubicBezTo>
                    <a:pt x="466" y="219"/>
                    <a:pt x="466" y="219"/>
                    <a:pt x="467" y="218"/>
                  </a:cubicBezTo>
                  <a:cubicBezTo>
                    <a:pt x="467" y="218"/>
                    <a:pt x="468" y="218"/>
                    <a:pt x="469" y="217"/>
                  </a:cubicBezTo>
                  <a:cubicBezTo>
                    <a:pt x="469" y="217"/>
                    <a:pt x="470" y="216"/>
                    <a:pt x="471" y="216"/>
                  </a:cubicBezTo>
                  <a:cubicBezTo>
                    <a:pt x="472" y="217"/>
                    <a:pt x="472" y="217"/>
                    <a:pt x="472" y="216"/>
                  </a:cubicBezTo>
                  <a:cubicBezTo>
                    <a:pt x="473" y="216"/>
                    <a:pt x="473" y="216"/>
                    <a:pt x="473" y="217"/>
                  </a:cubicBezTo>
                  <a:cubicBezTo>
                    <a:pt x="473" y="218"/>
                    <a:pt x="473" y="218"/>
                    <a:pt x="474" y="218"/>
                  </a:cubicBezTo>
                  <a:cubicBezTo>
                    <a:pt x="475" y="218"/>
                    <a:pt x="475" y="217"/>
                    <a:pt x="475" y="216"/>
                  </a:cubicBezTo>
                  <a:cubicBezTo>
                    <a:pt x="475" y="216"/>
                    <a:pt x="475" y="215"/>
                    <a:pt x="474" y="214"/>
                  </a:cubicBezTo>
                  <a:cubicBezTo>
                    <a:pt x="474" y="214"/>
                    <a:pt x="473" y="213"/>
                    <a:pt x="473" y="212"/>
                  </a:cubicBezTo>
                  <a:cubicBezTo>
                    <a:pt x="473" y="211"/>
                    <a:pt x="473" y="211"/>
                    <a:pt x="473" y="210"/>
                  </a:cubicBezTo>
                  <a:cubicBezTo>
                    <a:pt x="474" y="209"/>
                    <a:pt x="474" y="208"/>
                    <a:pt x="474" y="207"/>
                  </a:cubicBezTo>
                  <a:cubicBezTo>
                    <a:pt x="474" y="206"/>
                    <a:pt x="473" y="206"/>
                    <a:pt x="473" y="206"/>
                  </a:cubicBezTo>
                  <a:cubicBezTo>
                    <a:pt x="472" y="206"/>
                    <a:pt x="472" y="206"/>
                    <a:pt x="472" y="205"/>
                  </a:cubicBezTo>
                  <a:cubicBezTo>
                    <a:pt x="472" y="205"/>
                    <a:pt x="471" y="204"/>
                    <a:pt x="471" y="205"/>
                  </a:cubicBezTo>
                  <a:cubicBezTo>
                    <a:pt x="470" y="205"/>
                    <a:pt x="470" y="206"/>
                    <a:pt x="469" y="207"/>
                  </a:cubicBezTo>
                  <a:cubicBezTo>
                    <a:pt x="469" y="208"/>
                    <a:pt x="468" y="208"/>
                    <a:pt x="468" y="208"/>
                  </a:cubicBezTo>
                  <a:cubicBezTo>
                    <a:pt x="467" y="208"/>
                    <a:pt x="468" y="208"/>
                    <a:pt x="468" y="207"/>
                  </a:cubicBezTo>
                  <a:cubicBezTo>
                    <a:pt x="467" y="206"/>
                    <a:pt x="467" y="205"/>
                    <a:pt x="468" y="204"/>
                  </a:cubicBezTo>
                  <a:cubicBezTo>
                    <a:pt x="469" y="204"/>
                    <a:pt x="471" y="203"/>
                    <a:pt x="472" y="203"/>
                  </a:cubicBezTo>
                  <a:cubicBezTo>
                    <a:pt x="472" y="203"/>
                    <a:pt x="473" y="201"/>
                    <a:pt x="473" y="202"/>
                  </a:cubicBezTo>
                  <a:cubicBezTo>
                    <a:pt x="474" y="202"/>
                    <a:pt x="475" y="202"/>
                    <a:pt x="475" y="202"/>
                  </a:cubicBezTo>
                  <a:cubicBezTo>
                    <a:pt x="476" y="201"/>
                    <a:pt x="477" y="200"/>
                    <a:pt x="477" y="199"/>
                  </a:cubicBezTo>
                  <a:cubicBezTo>
                    <a:pt x="477" y="199"/>
                    <a:pt x="476" y="199"/>
                    <a:pt x="476" y="198"/>
                  </a:cubicBezTo>
                  <a:cubicBezTo>
                    <a:pt x="476" y="197"/>
                    <a:pt x="476" y="197"/>
                    <a:pt x="475" y="197"/>
                  </a:cubicBezTo>
                  <a:cubicBezTo>
                    <a:pt x="475" y="197"/>
                    <a:pt x="474" y="197"/>
                    <a:pt x="474" y="197"/>
                  </a:cubicBezTo>
                  <a:cubicBezTo>
                    <a:pt x="474" y="196"/>
                    <a:pt x="476" y="196"/>
                    <a:pt x="475" y="195"/>
                  </a:cubicBezTo>
                  <a:cubicBezTo>
                    <a:pt x="475" y="193"/>
                    <a:pt x="474" y="193"/>
                    <a:pt x="474" y="192"/>
                  </a:cubicBezTo>
                  <a:cubicBezTo>
                    <a:pt x="474" y="192"/>
                    <a:pt x="473" y="191"/>
                    <a:pt x="473" y="190"/>
                  </a:cubicBezTo>
                  <a:cubicBezTo>
                    <a:pt x="473" y="189"/>
                    <a:pt x="473" y="189"/>
                    <a:pt x="472" y="188"/>
                  </a:cubicBezTo>
                  <a:cubicBezTo>
                    <a:pt x="472" y="188"/>
                    <a:pt x="471" y="188"/>
                    <a:pt x="471" y="189"/>
                  </a:cubicBezTo>
                  <a:cubicBezTo>
                    <a:pt x="471" y="189"/>
                    <a:pt x="471" y="190"/>
                    <a:pt x="471" y="190"/>
                  </a:cubicBezTo>
                  <a:cubicBezTo>
                    <a:pt x="471" y="191"/>
                    <a:pt x="471" y="190"/>
                    <a:pt x="470" y="190"/>
                  </a:cubicBezTo>
                  <a:cubicBezTo>
                    <a:pt x="469" y="190"/>
                    <a:pt x="467" y="190"/>
                    <a:pt x="468" y="189"/>
                  </a:cubicBezTo>
                  <a:cubicBezTo>
                    <a:pt x="469" y="189"/>
                    <a:pt x="470" y="189"/>
                    <a:pt x="470" y="188"/>
                  </a:cubicBezTo>
                  <a:cubicBezTo>
                    <a:pt x="470" y="188"/>
                    <a:pt x="469" y="188"/>
                    <a:pt x="468" y="187"/>
                  </a:cubicBezTo>
                  <a:cubicBezTo>
                    <a:pt x="468" y="186"/>
                    <a:pt x="468" y="186"/>
                    <a:pt x="469" y="185"/>
                  </a:cubicBezTo>
                  <a:cubicBezTo>
                    <a:pt x="469" y="185"/>
                    <a:pt x="470" y="184"/>
                    <a:pt x="469" y="183"/>
                  </a:cubicBezTo>
                  <a:cubicBezTo>
                    <a:pt x="469" y="183"/>
                    <a:pt x="469" y="184"/>
                    <a:pt x="468" y="184"/>
                  </a:cubicBezTo>
                  <a:cubicBezTo>
                    <a:pt x="467" y="184"/>
                    <a:pt x="466" y="184"/>
                    <a:pt x="466" y="184"/>
                  </a:cubicBezTo>
                  <a:cubicBezTo>
                    <a:pt x="465" y="183"/>
                    <a:pt x="465" y="182"/>
                    <a:pt x="465" y="182"/>
                  </a:cubicBezTo>
                  <a:cubicBezTo>
                    <a:pt x="464" y="181"/>
                    <a:pt x="463" y="181"/>
                    <a:pt x="463" y="181"/>
                  </a:cubicBezTo>
                  <a:cubicBezTo>
                    <a:pt x="463" y="182"/>
                    <a:pt x="462" y="182"/>
                    <a:pt x="461" y="182"/>
                  </a:cubicBezTo>
                  <a:cubicBezTo>
                    <a:pt x="461" y="182"/>
                    <a:pt x="460" y="182"/>
                    <a:pt x="459" y="182"/>
                  </a:cubicBezTo>
                  <a:cubicBezTo>
                    <a:pt x="459" y="182"/>
                    <a:pt x="458" y="182"/>
                    <a:pt x="458" y="183"/>
                  </a:cubicBezTo>
                  <a:cubicBezTo>
                    <a:pt x="458" y="183"/>
                    <a:pt x="459" y="183"/>
                    <a:pt x="458" y="184"/>
                  </a:cubicBezTo>
                  <a:cubicBezTo>
                    <a:pt x="457" y="184"/>
                    <a:pt x="456" y="183"/>
                    <a:pt x="456" y="184"/>
                  </a:cubicBezTo>
                  <a:cubicBezTo>
                    <a:pt x="455" y="184"/>
                    <a:pt x="454" y="184"/>
                    <a:pt x="453" y="184"/>
                  </a:cubicBezTo>
                  <a:cubicBezTo>
                    <a:pt x="452" y="184"/>
                    <a:pt x="452" y="184"/>
                    <a:pt x="452" y="184"/>
                  </a:cubicBezTo>
                  <a:cubicBezTo>
                    <a:pt x="452" y="183"/>
                    <a:pt x="452" y="183"/>
                    <a:pt x="452" y="183"/>
                  </a:cubicBezTo>
                  <a:cubicBezTo>
                    <a:pt x="451" y="183"/>
                    <a:pt x="451" y="183"/>
                    <a:pt x="450" y="183"/>
                  </a:cubicBezTo>
                  <a:cubicBezTo>
                    <a:pt x="450" y="184"/>
                    <a:pt x="449" y="185"/>
                    <a:pt x="449" y="186"/>
                  </a:cubicBezTo>
                  <a:cubicBezTo>
                    <a:pt x="449" y="187"/>
                    <a:pt x="448" y="188"/>
                    <a:pt x="447" y="189"/>
                  </a:cubicBezTo>
                  <a:cubicBezTo>
                    <a:pt x="446" y="189"/>
                    <a:pt x="446" y="188"/>
                    <a:pt x="446" y="189"/>
                  </a:cubicBezTo>
                  <a:cubicBezTo>
                    <a:pt x="445" y="190"/>
                    <a:pt x="445" y="190"/>
                    <a:pt x="444" y="190"/>
                  </a:cubicBezTo>
                  <a:cubicBezTo>
                    <a:pt x="444" y="190"/>
                    <a:pt x="443" y="190"/>
                    <a:pt x="443" y="190"/>
                  </a:cubicBezTo>
                  <a:cubicBezTo>
                    <a:pt x="442" y="191"/>
                    <a:pt x="440" y="190"/>
                    <a:pt x="440" y="190"/>
                  </a:cubicBezTo>
                  <a:cubicBezTo>
                    <a:pt x="440" y="190"/>
                    <a:pt x="441" y="188"/>
                    <a:pt x="441" y="187"/>
                  </a:cubicBezTo>
                  <a:cubicBezTo>
                    <a:pt x="442" y="186"/>
                    <a:pt x="443" y="186"/>
                    <a:pt x="442" y="185"/>
                  </a:cubicBezTo>
                  <a:cubicBezTo>
                    <a:pt x="442" y="185"/>
                    <a:pt x="440" y="186"/>
                    <a:pt x="439" y="186"/>
                  </a:cubicBezTo>
                  <a:cubicBezTo>
                    <a:pt x="439" y="186"/>
                    <a:pt x="438" y="187"/>
                    <a:pt x="437" y="187"/>
                  </a:cubicBezTo>
                  <a:cubicBezTo>
                    <a:pt x="436" y="187"/>
                    <a:pt x="435" y="188"/>
                    <a:pt x="435" y="188"/>
                  </a:cubicBezTo>
                  <a:cubicBezTo>
                    <a:pt x="434" y="187"/>
                    <a:pt x="434" y="187"/>
                    <a:pt x="433" y="188"/>
                  </a:cubicBezTo>
                  <a:cubicBezTo>
                    <a:pt x="433" y="188"/>
                    <a:pt x="433" y="190"/>
                    <a:pt x="432" y="190"/>
                  </a:cubicBezTo>
                  <a:cubicBezTo>
                    <a:pt x="431" y="190"/>
                    <a:pt x="430" y="191"/>
                    <a:pt x="430" y="191"/>
                  </a:cubicBezTo>
                  <a:cubicBezTo>
                    <a:pt x="430" y="192"/>
                    <a:pt x="430" y="192"/>
                    <a:pt x="428" y="192"/>
                  </a:cubicBezTo>
                  <a:cubicBezTo>
                    <a:pt x="427" y="192"/>
                    <a:pt x="427" y="193"/>
                    <a:pt x="427" y="193"/>
                  </a:cubicBezTo>
                  <a:cubicBezTo>
                    <a:pt x="428" y="194"/>
                    <a:pt x="429" y="195"/>
                    <a:pt x="428" y="195"/>
                  </a:cubicBezTo>
                  <a:cubicBezTo>
                    <a:pt x="428" y="196"/>
                    <a:pt x="426" y="197"/>
                    <a:pt x="426" y="196"/>
                  </a:cubicBezTo>
                  <a:cubicBezTo>
                    <a:pt x="426" y="195"/>
                    <a:pt x="426" y="194"/>
                    <a:pt x="425" y="194"/>
                  </a:cubicBezTo>
                  <a:cubicBezTo>
                    <a:pt x="425" y="195"/>
                    <a:pt x="425" y="195"/>
                    <a:pt x="424" y="196"/>
                  </a:cubicBezTo>
                  <a:cubicBezTo>
                    <a:pt x="423" y="196"/>
                    <a:pt x="423" y="197"/>
                    <a:pt x="422" y="197"/>
                  </a:cubicBezTo>
                  <a:cubicBezTo>
                    <a:pt x="422" y="197"/>
                    <a:pt x="422" y="197"/>
                    <a:pt x="422" y="197"/>
                  </a:cubicBezTo>
                  <a:cubicBezTo>
                    <a:pt x="422" y="196"/>
                    <a:pt x="422" y="195"/>
                    <a:pt x="422" y="195"/>
                  </a:cubicBezTo>
                  <a:cubicBezTo>
                    <a:pt x="422" y="194"/>
                    <a:pt x="421" y="194"/>
                    <a:pt x="420" y="194"/>
                  </a:cubicBezTo>
                  <a:cubicBezTo>
                    <a:pt x="420" y="193"/>
                    <a:pt x="420" y="193"/>
                    <a:pt x="420" y="193"/>
                  </a:cubicBezTo>
                  <a:cubicBezTo>
                    <a:pt x="419" y="192"/>
                    <a:pt x="419" y="192"/>
                    <a:pt x="418" y="192"/>
                  </a:cubicBezTo>
                  <a:cubicBezTo>
                    <a:pt x="418" y="191"/>
                    <a:pt x="417" y="191"/>
                    <a:pt x="416" y="191"/>
                  </a:cubicBezTo>
                  <a:cubicBezTo>
                    <a:pt x="416" y="190"/>
                    <a:pt x="415" y="190"/>
                    <a:pt x="415" y="190"/>
                  </a:cubicBezTo>
                  <a:cubicBezTo>
                    <a:pt x="415" y="189"/>
                    <a:pt x="416" y="188"/>
                    <a:pt x="417" y="189"/>
                  </a:cubicBezTo>
                  <a:cubicBezTo>
                    <a:pt x="417" y="189"/>
                    <a:pt x="418" y="189"/>
                    <a:pt x="418" y="189"/>
                  </a:cubicBezTo>
                  <a:cubicBezTo>
                    <a:pt x="419" y="189"/>
                    <a:pt x="420" y="189"/>
                    <a:pt x="420" y="188"/>
                  </a:cubicBezTo>
                  <a:cubicBezTo>
                    <a:pt x="420" y="188"/>
                    <a:pt x="420" y="187"/>
                    <a:pt x="421" y="187"/>
                  </a:cubicBezTo>
                  <a:cubicBezTo>
                    <a:pt x="422" y="187"/>
                    <a:pt x="422" y="188"/>
                    <a:pt x="423" y="187"/>
                  </a:cubicBezTo>
                  <a:cubicBezTo>
                    <a:pt x="423" y="186"/>
                    <a:pt x="424" y="185"/>
                    <a:pt x="424" y="185"/>
                  </a:cubicBezTo>
                  <a:cubicBezTo>
                    <a:pt x="425" y="184"/>
                    <a:pt x="424" y="183"/>
                    <a:pt x="425" y="183"/>
                  </a:cubicBezTo>
                  <a:cubicBezTo>
                    <a:pt x="426" y="182"/>
                    <a:pt x="426" y="181"/>
                    <a:pt x="426" y="181"/>
                  </a:cubicBezTo>
                  <a:cubicBezTo>
                    <a:pt x="426" y="180"/>
                    <a:pt x="426" y="180"/>
                    <a:pt x="425" y="180"/>
                  </a:cubicBezTo>
                  <a:cubicBezTo>
                    <a:pt x="425" y="179"/>
                    <a:pt x="424" y="179"/>
                    <a:pt x="424" y="178"/>
                  </a:cubicBezTo>
                  <a:cubicBezTo>
                    <a:pt x="425" y="178"/>
                    <a:pt x="426" y="178"/>
                    <a:pt x="426" y="177"/>
                  </a:cubicBezTo>
                  <a:cubicBezTo>
                    <a:pt x="427" y="177"/>
                    <a:pt x="428" y="176"/>
                    <a:pt x="428" y="175"/>
                  </a:cubicBezTo>
                  <a:cubicBezTo>
                    <a:pt x="429" y="175"/>
                    <a:pt x="430" y="174"/>
                    <a:pt x="430" y="174"/>
                  </a:cubicBezTo>
                  <a:cubicBezTo>
                    <a:pt x="430" y="173"/>
                    <a:pt x="430" y="172"/>
                    <a:pt x="430" y="172"/>
                  </a:cubicBezTo>
                  <a:cubicBezTo>
                    <a:pt x="431" y="173"/>
                    <a:pt x="431" y="173"/>
                    <a:pt x="432" y="172"/>
                  </a:cubicBezTo>
                  <a:cubicBezTo>
                    <a:pt x="432" y="172"/>
                    <a:pt x="433" y="172"/>
                    <a:pt x="434" y="172"/>
                  </a:cubicBezTo>
                  <a:cubicBezTo>
                    <a:pt x="434" y="172"/>
                    <a:pt x="436" y="171"/>
                    <a:pt x="436" y="170"/>
                  </a:cubicBezTo>
                  <a:cubicBezTo>
                    <a:pt x="436" y="169"/>
                    <a:pt x="434" y="167"/>
                    <a:pt x="435" y="167"/>
                  </a:cubicBezTo>
                  <a:cubicBezTo>
                    <a:pt x="436" y="166"/>
                    <a:pt x="436" y="168"/>
                    <a:pt x="437" y="167"/>
                  </a:cubicBezTo>
                  <a:cubicBezTo>
                    <a:pt x="437" y="167"/>
                    <a:pt x="438" y="167"/>
                    <a:pt x="439" y="166"/>
                  </a:cubicBezTo>
                  <a:cubicBezTo>
                    <a:pt x="440" y="166"/>
                    <a:pt x="440" y="164"/>
                    <a:pt x="440" y="163"/>
                  </a:cubicBezTo>
                  <a:cubicBezTo>
                    <a:pt x="440" y="163"/>
                    <a:pt x="441" y="161"/>
                    <a:pt x="440" y="160"/>
                  </a:cubicBezTo>
                  <a:cubicBezTo>
                    <a:pt x="440" y="159"/>
                    <a:pt x="439" y="159"/>
                    <a:pt x="440" y="158"/>
                  </a:cubicBezTo>
                  <a:cubicBezTo>
                    <a:pt x="441" y="157"/>
                    <a:pt x="441" y="157"/>
                    <a:pt x="442" y="157"/>
                  </a:cubicBezTo>
                  <a:cubicBezTo>
                    <a:pt x="442" y="156"/>
                    <a:pt x="443" y="156"/>
                    <a:pt x="443" y="156"/>
                  </a:cubicBezTo>
                  <a:cubicBezTo>
                    <a:pt x="444" y="157"/>
                    <a:pt x="444" y="157"/>
                    <a:pt x="443" y="158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443" y="159"/>
                    <a:pt x="445" y="158"/>
                    <a:pt x="446" y="157"/>
                  </a:cubicBezTo>
                  <a:cubicBezTo>
                    <a:pt x="446" y="157"/>
                    <a:pt x="447" y="157"/>
                    <a:pt x="447" y="156"/>
                  </a:cubicBezTo>
                  <a:cubicBezTo>
                    <a:pt x="447" y="156"/>
                    <a:pt x="448" y="155"/>
                    <a:pt x="448" y="156"/>
                  </a:cubicBezTo>
                  <a:cubicBezTo>
                    <a:pt x="449" y="156"/>
                    <a:pt x="448" y="157"/>
                    <a:pt x="449" y="157"/>
                  </a:cubicBezTo>
                  <a:cubicBezTo>
                    <a:pt x="449" y="157"/>
                    <a:pt x="450" y="157"/>
                    <a:pt x="450" y="158"/>
                  </a:cubicBezTo>
                  <a:cubicBezTo>
                    <a:pt x="451" y="158"/>
                    <a:pt x="453" y="158"/>
                    <a:pt x="453" y="158"/>
                  </a:cubicBezTo>
                  <a:cubicBezTo>
                    <a:pt x="454" y="158"/>
                    <a:pt x="454" y="158"/>
                    <a:pt x="454" y="157"/>
                  </a:cubicBezTo>
                  <a:cubicBezTo>
                    <a:pt x="455" y="157"/>
                    <a:pt x="456" y="156"/>
                    <a:pt x="455" y="155"/>
                  </a:cubicBezTo>
                  <a:cubicBezTo>
                    <a:pt x="455" y="154"/>
                    <a:pt x="454" y="153"/>
                    <a:pt x="454" y="153"/>
                  </a:cubicBezTo>
                  <a:cubicBezTo>
                    <a:pt x="455" y="153"/>
                    <a:pt x="455" y="153"/>
                    <a:pt x="456" y="152"/>
                  </a:cubicBezTo>
                  <a:cubicBezTo>
                    <a:pt x="456" y="152"/>
                    <a:pt x="457" y="152"/>
                    <a:pt x="457" y="151"/>
                  </a:cubicBezTo>
                  <a:cubicBezTo>
                    <a:pt x="458" y="150"/>
                    <a:pt x="460" y="148"/>
                    <a:pt x="460" y="148"/>
                  </a:cubicBezTo>
                  <a:cubicBezTo>
                    <a:pt x="461" y="147"/>
                    <a:pt x="462" y="147"/>
                    <a:pt x="462" y="146"/>
                  </a:cubicBezTo>
                  <a:cubicBezTo>
                    <a:pt x="463" y="146"/>
                    <a:pt x="463" y="146"/>
                    <a:pt x="464" y="146"/>
                  </a:cubicBezTo>
                  <a:cubicBezTo>
                    <a:pt x="465" y="146"/>
                    <a:pt x="465" y="145"/>
                    <a:pt x="466" y="145"/>
                  </a:cubicBezTo>
                  <a:cubicBezTo>
                    <a:pt x="467" y="145"/>
                    <a:pt x="467" y="145"/>
                    <a:pt x="467" y="144"/>
                  </a:cubicBezTo>
                  <a:cubicBezTo>
                    <a:pt x="466" y="144"/>
                    <a:pt x="466" y="143"/>
                    <a:pt x="467" y="142"/>
                  </a:cubicBezTo>
                  <a:cubicBezTo>
                    <a:pt x="467" y="140"/>
                    <a:pt x="467" y="140"/>
                    <a:pt x="468" y="139"/>
                  </a:cubicBezTo>
                  <a:cubicBezTo>
                    <a:pt x="468" y="139"/>
                    <a:pt x="468" y="138"/>
                    <a:pt x="467" y="138"/>
                  </a:cubicBezTo>
                  <a:cubicBezTo>
                    <a:pt x="467" y="137"/>
                    <a:pt x="466" y="136"/>
                    <a:pt x="467" y="135"/>
                  </a:cubicBezTo>
                  <a:cubicBezTo>
                    <a:pt x="467" y="135"/>
                    <a:pt x="468" y="134"/>
                    <a:pt x="467" y="134"/>
                  </a:cubicBezTo>
                  <a:cubicBezTo>
                    <a:pt x="467" y="134"/>
                    <a:pt x="465" y="133"/>
                    <a:pt x="465" y="133"/>
                  </a:cubicBezTo>
                  <a:cubicBezTo>
                    <a:pt x="464" y="132"/>
                    <a:pt x="464" y="132"/>
                    <a:pt x="463" y="131"/>
                  </a:cubicBezTo>
                  <a:cubicBezTo>
                    <a:pt x="463" y="131"/>
                    <a:pt x="463" y="130"/>
                    <a:pt x="462" y="130"/>
                  </a:cubicBezTo>
                  <a:cubicBezTo>
                    <a:pt x="461" y="131"/>
                    <a:pt x="458" y="131"/>
                    <a:pt x="459" y="130"/>
                  </a:cubicBezTo>
                  <a:cubicBezTo>
                    <a:pt x="459" y="130"/>
                    <a:pt x="460" y="129"/>
                    <a:pt x="459" y="129"/>
                  </a:cubicBezTo>
                  <a:cubicBezTo>
                    <a:pt x="459" y="129"/>
                    <a:pt x="459" y="129"/>
                    <a:pt x="458" y="128"/>
                  </a:cubicBezTo>
                  <a:cubicBezTo>
                    <a:pt x="458" y="127"/>
                    <a:pt x="458" y="127"/>
                    <a:pt x="457" y="127"/>
                  </a:cubicBezTo>
                  <a:cubicBezTo>
                    <a:pt x="456" y="126"/>
                    <a:pt x="456" y="126"/>
                    <a:pt x="456" y="125"/>
                  </a:cubicBezTo>
                  <a:cubicBezTo>
                    <a:pt x="456" y="124"/>
                    <a:pt x="456" y="122"/>
                    <a:pt x="456" y="122"/>
                  </a:cubicBezTo>
                  <a:cubicBezTo>
                    <a:pt x="457" y="121"/>
                    <a:pt x="457" y="120"/>
                    <a:pt x="456" y="120"/>
                  </a:cubicBezTo>
                  <a:cubicBezTo>
                    <a:pt x="456" y="119"/>
                    <a:pt x="455" y="119"/>
                    <a:pt x="455" y="118"/>
                  </a:cubicBezTo>
                  <a:cubicBezTo>
                    <a:pt x="455" y="117"/>
                    <a:pt x="455" y="116"/>
                    <a:pt x="454" y="115"/>
                  </a:cubicBezTo>
                  <a:cubicBezTo>
                    <a:pt x="454" y="114"/>
                    <a:pt x="454" y="112"/>
                    <a:pt x="454" y="112"/>
                  </a:cubicBezTo>
                  <a:cubicBezTo>
                    <a:pt x="453" y="111"/>
                    <a:pt x="453" y="109"/>
                    <a:pt x="453" y="109"/>
                  </a:cubicBezTo>
                  <a:cubicBezTo>
                    <a:pt x="454" y="109"/>
                    <a:pt x="454" y="108"/>
                    <a:pt x="454" y="107"/>
                  </a:cubicBezTo>
                  <a:cubicBezTo>
                    <a:pt x="455" y="106"/>
                    <a:pt x="456" y="105"/>
                    <a:pt x="456" y="105"/>
                  </a:cubicBezTo>
                  <a:cubicBezTo>
                    <a:pt x="457" y="105"/>
                    <a:pt x="458" y="105"/>
                    <a:pt x="458" y="105"/>
                  </a:cubicBezTo>
                  <a:cubicBezTo>
                    <a:pt x="458" y="104"/>
                    <a:pt x="459" y="103"/>
                    <a:pt x="459" y="103"/>
                  </a:cubicBezTo>
                  <a:cubicBezTo>
                    <a:pt x="458" y="102"/>
                    <a:pt x="458" y="101"/>
                    <a:pt x="457" y="101"/>
                  </a:cubicBezTo>
                  <a:cubicBezTo>
                    <a:pt x="456" y="101"/>
                    <a:pt x="456" y="100"/>
                    <a:pt x="455" y="101"/>
                  </a:cubicBezTo>
                  <a:cubicBezTo>
                    <a:pt x="455" y="101"/>
                    <a:pt x="454" y="103"/>
                    <a:pt x="453" y="103"/>
                  </a:cubicBezTo>
                  <a:cubicBezTo>
                    <a:pt x="453" y="104"/>
                    <a:pt x="452" y="104"/>
                    <a:pt x="452" y="102"/>
                  </a:cubicBezTo>
                  <a:cubicBezTo>
                    <a:pt x="452" y="101"/>
                    <a:pt x="453" y="98"/>
                    <a:pt x="453" y="97"/>
                  </a:cubicBezTo>
                  <a:cubicBezTo>
                    <a:pt x="454" y="96"/>
                    <a:pt x="454" y="95"/>
                    <a:pt x="455" y="94"/>
                  </a:cubicBezTo>
                  <a:cubicBezTo>
                    <a:pt x="455" y="94"/>
                    <a:pt x="455" y="93"/>
                    <a:pt x="455" y="93"/>
                  </a:cubicBezTo>
                  <a:cubicBezTo>
                    <a:pt x="455" y="92"/>
                    <a:pt x="455" y="92"/>
                    <a:pt x="455" y="92"/>
                  </a:cubicBezTo>
                  <a:cubicBezTo>
                    <a:pt x="456" y="91"/>
                    <a:pt x="455" y="89"/>
                    <a:pt x="456" y="87"/>
                  </a:cubicBezTo>
                  <a:cubicBezTo>
                    <a:pt x="457" y="86"/>
                    <a:pt x="457" y="85"/>
                    <a:pt x="457" y="85"/>
                  </a:cubicBezTo>
                  <a:cubicBezTo>
                    <a:pt x="457" y="84"/>
                    <a:pt x="457" y="83"/>
                    <a:pt x="458" y="83"/>
                  </a:cubicBezTo>
                  <a:cubicBezTo>
                    <a:pt x="459" y="82"/>
                    <a:pt x="460" y="82"/>
                    <a:pt x="459" y="81"/>
                  </a:cubicBezTo>
                  <a:cubicBezTo>
                    <a:pt x="459" y="81"/>
                    <a:pt x="458" y="81"/>
                    <a:pt x="457" y="81"/>
                  </a:cubicBezTo>
                  <a:cubicBezTo>
                    <a:pt x="457" y="82"/>
                    <a:pt x="456" y="83"/>
                    <a:pt x="456" y="82"/>
                  </a:cubicBezTo>
                  <a:cubicBezTo>
                    <a:pt x="456" y="82"/>
                    <a:pt x="457" y="80"/>
                    <a:pt x="456" y="80"/>
                  </a:cubicBezTo>
                  <a:cubicBezTo>
                    <a:pt x="456" y="80"/>
                    <a:pt x="455" y="79"/>
                    <a:pt x="454" y="80"/>
                  </a:cubicBezTo>
                  <a:cubicBezTo>
                    <a:pt x="453" y="81"/>
                    <a:pt x="453" y="81"/>
                    <a:pt x="452" y="81"/>
                  </a:cubicBezTo>
                  <a:cubicBezTo>
                    <a:pt x="452" y="81"/>
                    <a:pt x="452" y="81"/>
                    <a:pt x="452" y="80"/>
                  </a:cubicBezTo>
                  <a:cubicBezTo>
                    <a:pt x="451" y="79"/>
                    <a:pt x="450" y="79"/>
                    <a:pt x="450" y="78"/>
                  </a:cubicBezTo>
                  <a:cubicBezTo>
                    <a:pt x="449" y="77"/>
                    <a:pt x="449" y="76"/>
                    <a:pt x="450" y="75"/>
                  </a:cubicBezTo>
                  <a:cubicBezTo>
                    <a:pt x="450" y="75"/>
                    <a:pt x="450" y="74"/>
                    <a:pt x="450" y="74"/>
                  </a:cubicBezTo>
                  <a:cubicBezTo>
                    <a:pt x="450" y="73"/>
                    <a:pt x="450" y="73"/>
                    <a:pt x="450" y="73"/>
                  </a:cubicBezTo>
                  <a:cubicBezTo>
                    <a:pt x="450" y="72"/>
                    <a:pt x="448" y="71"/>
                    <a:pt x="448" y="68"/>
                  </a:cubicBezTo>
                  <a:cubicBezTo>
                    <a:pt x="448" y="66"/>
                    <a:pt x="448" y="64"/>
                    <a:pt x="448" y="62"/>
                  </a:cubicBezTo>
                  <a:cubicBezTo>
                    <a:pt x="448" y="62"/>
                    <a:pt x="448" y="62"/>
                    <a:pt x="448" y="62"/>
                  </a:cubicBezTo>
                  <a:cubicBezTo>
                    <a:pt x="448" y="62"/>
                    <a:pt x="446" y="64"/>
                    <a:pt x="445" y="64"/>
                  </a:cubicBezTo>
                  <a:cubicBezTo>
                    <a:pt x="445" y="63"/>
                    <a:pt x="444" y="63"/>
                    <a:pt x="443" y="64"/>
                  </a:cubicBezTo>
                  <a:cubicBezTo>
                    <a:pt x="442" y="64"/>
                    <a:pt x="442" y="66"/>
                    <a:pt x="442" y="67"/>
                  </a:cubicBezTo>
                  <a:cubicBezTo>
                    <a:pt x="441" y="68"/>
                    <a:pt x="441" y="69"/>
                    <a:pt x="441" y="69"/>
                  </a:cubicBezTo>
                  <a:cubicBezTo>
                    <a:pt x="440" y="69"/>
                    <a:pt x="439" y="69"/>
                    <a:pt x="439" y="70"/>
                  </a:cubicBezTo>
                  <a:cubicBezTo>
                    <a:pt x="440" y="71"/>
                    <a:pt x="440" y="71"/>
                    <a:pt x="440" y="72"/>
                  </a:cubicBezTo>
                  <a:cubicBezTo>
                    <a:pt x="439" y="73"/>
                    <a:pt x="438" y="74"/>
                    <a:pt x="439" y="74"/>
                  </a:cubicBezTo>
                  <a:cubicBezTo>
                    <a:pt x="439" y="75"/>
                    <a:pt x="440" y="75"/>
                    <a:pt x="440" y="76"/>
                  </a:cubicBezTo>
                  <a:cubicBezTo>
                    <a:pt x="439" y="76"/>
                    <a:pt x="438" y="76"/>
                    <a:pt x="439" y="77"/>
                  </a:cubicBezTo>
                  <a:cubicBezTo>
                    <a:pt x="439" y="77"/>
                    <a:pt x="438" y="79"/>
                    <a:pt x="438" y="80"/>
                  </a:cubicBezTo>
                  <a:cubicBezTo>
                    <a:pt x="437" y="80"/>
                    <a:pt x="437" y="81"/>
                    <a:pt x="437" y="82"/>
                  </a:cubicBezTo>
                  <a:cubicBezTo>
                    <a:pt x="436" y="82"/>
                    <a:pt x="436" y="83"/>
                    <a:pt x="435" y="83"/>
                  </a:cubicBezTo>
                  <a:cubicBezTo>
                    <a:pt x="435" y="83"/>
                    <a:pt x="434" y="84"/>
                    <a:pt x="434" y="85"/>
                  </a:cubicBezTo>
                  <a:cubicBezTo>
                    <a:pt x="435" y="86"/>
                    <a:pt x="435" y="86"/>
                    <a:pt x="436" y="87"/>
                  </a:cubicBezTo>
                  <a:cubicBezTo>
                    <a:pt x="436" y="88"/>
                    <a:pt x="436" y="89"/>
                    <a:pt x="436" y="89"/>
                  </a:cubicBezTo>
                  <a:cubicBezTo>
                    <a:pt x="436" y="89"/>
                    <a:pt x="435" y="89"/>
                    <a:pt x="435" y="90"/>
                  </a:cubicBezTo>
                  <a:cubicBezTo>
                    <a:pt x="435" y="90"/>
                    <a:pt x="435" y="90"/>
                    <a:pt x="434" y="90"/>
                  </a:cubicBezTo>
                  <a:cubicBezTo>
                    <a:pt x="433" y="89"/>
                    <a:pt x="433" y="89"/>
                    <a:pt x="433" y="89"/>
                  </a:cubicBezTo>
                  <a:cubicBezTo>
                    <a:pt x="432" y="89"/>
                    <a:pt x="432" y="89"/>
                    <a:pt x="431" y="88"/>
                  </a:cubicBezTo>
                  <a:cubicBezTo>
                    <a:pt x="431" y="87"/>
                    <a:pt x="431" y="87"/>
                    <a:pt x="430" y="87"/>
                  </a:cubicBezTo>
                  <a:cubicBezTo>
                    <a:pt x="430" y="88"/>
                    <a:pt x="429" y="88"/>
                    <a:pt x="429" y="89"/>
                  </a:cubicBezTo>
                  <a:cubicBezTo>
                    <a:pt x="429" y="90"/>
                    <a:pt x="429" y="91"/>
                    <a:pt x="429" y="92"/>
                  </a:cubicBezTo>
                  <a:cubicBezTo>
                    <a:pt x="429" y="92"/>
                    <a:pt x="428" y="93"/>
                    <a:pt x="428" y="93"/>
                  </a:cubicBezTo>
                  <a:cubicBezTo>
                    <a:pt x="427" y="92"/>
                    <a:pt x="427" y="92"/>
                    <a:pt x="426" y="92"/>
                  </a:cubicBezTo>
                  <a:cubicBezTo>
                    <a:pt x="426" y="91"/>
                    <a:pt x="425" y="91"/>
                    <a:pt x="424" y="90"/>
                  </a:cubicBezTo>
                  <a:cubicBezTo>
                    <a:pt x="423" y="90"/>
                    <a:pt x="422" y="90"/>
                    <a:pt x="422" y="89"/>
                  </a:cubicBezTo>
                  <a:cubicBezTo>
                    <a:pt x="423" y="89"/>
                    <a:pt x="423" y="89"/>
                    <a:pt x="422" y="88"/>
                  </a:cubicBezTo>
                  <a:cubicBezTo>
                    <a:pt x="422" y="87"/>
                    <a:pt x="421" y="87"/>
                    <a:pt x="420" y="87"/>
                  </a:cubicBezTo>
                  <a:cubicBezTo>
                    <a:pt x="419" y="88"/>
                    <a:pt x="418" y="89"/>
                    <a:pt x="417" y="89"/>
                  </a:cubicBezTo>
                  <a:cubicBezTo>
                    <a:pt x="417" y="89"/>
                    <a:pt x="416" y="90"/>
                    <a:pt x="415" y="89"/>
                  </a:cubicBezTo>
                  <a:cubicBezTo>
                    <a:pt x="415" y="88"/>
                    <a:pt x="415" y="88"/>
                    <a:pt x="414" y="87"/>
                  </a:cubicBezTo>
                  <a:cubicBezTo>
                    <a:pt x="414" y="86"/>
                    <a:pt x="414" y="86"/>
                    <a:pt x="414" y="85"/>
                  </a:cubicBezTo>
                  <a:cubicBezTo>
                    <a:pt x="413" y="85"/>
                    <a:pt x="413" y="85"/>
                    <a:pt x="413" y="86"/>
                  </a:cubicBezTo>
                  <a:cubicBezTo>
                    <a:pt x="412" y="87"/>
                    <a:pt x="413" y="87"/>
                    <a:pt x="412" y="88"/>
                  </a:cubicBezTo>
                  <a:cubicBezTo>
                    <a:pt x="411" y="88"/>
                    <a:pt x="411" y="88"/>
                    <a:pt x="410" y="89"/>
                  </a:cubicBezTo>
                  <a:cubicBezTo>
                    <a:pt x="410" y="89"/>
                    <a:pt x="410" y="90"/>
                    <a:pt x="409" y="90"/>
                  </a:cubicBezTo>
                  <a:cubicBezTo>
                    <a:pt x="409" y="90"/>
                    <a:pt x="409" y="88"/>
                    <a:pt x="409" y="87"/>
                  </a:cubicBezTo>
                  <a:cubicBezTo>
                    <a:pt x="408" y="87"/>
                    <a:pt x="407" y="87"/>
                    <a:pt x="407" y="86"/>
                  </a:cubicBezTo>
                  <a:cubicBezTo>
                    <a:pt x="407" y="85"/>
                    <a:pt x="407" y="85"/>
                    <a:pt x="407" y="84"/>
                  </a:cubicBezTo>
                  <a:cubicBezTo>
                    <a:pt x="406" y="83"/>
                    <a:pt x="406" y="83"/>
                    <a:pt x="407" y="82"/>
                  </a:cubicBezTo>
                  <a:cubicBezTo>
                    <a:pt x="408" y="81"/>
                    <a:pt x="409" y="80"/>
                    <a:pt x="410" y="80"/>
                  </a:cubicBezTo>
                  <a:cubicBezTo>
                    <a:pt x="410" y="79"/>
                    <a:pt x="409" y="79"/>
                    <a:pt x="409" y="78"/>
                  </a:cubicBezTo>
                  <a:cubicBezTo>
                    <a:pt x="410" y="77"/>
                    <a:pt x="410" y="77"/>
                    <a:pt x="410" y="76"/>
                  </a:cubicBezTo>
                  <a:cubicBezTo>
                    <a:pt x="410" y="75"/>
                    <a:pt x="411" y="73"/>
                    <a:pt x="410" y="73"/>
                  </a:cubicBezTo>
                  <a:cubicBezTo>
                    <a:pt x="410" y="73"/>
                    <a:pt x="409" y="73"/>
                    <a:pt x="409" y="72"/>
                  </a:cubicBezTo>
                  <a:cubicBezTo>
                    <a:pt x="409" y="71"/>
                    <a:pt x="411" y="69"/>
                    <a:pt x="410" y="68"/>
                  </a:cubicBezTo>
                  <a:cubicBezTo>
                    <a:pt x="409" y="67"/>
                    <a:pt x="408" y="68"/>
                    <a:pt x="407" y="67"/>
                  </a:cubicBezTo>
                  <a:cubicBezTo>
                    <a:pt x="407" y="66"/>
                    <a:pt x="406" y="66"/>
                    <a:pt x="406" y="65"/>
                  </a:cubicBezTo>
                  <a:cubicBezTo>
                    <a:pt x="405" y="64"/>
                    <a:pt x="406" y="63"/>
                    <a:pt x="405" y="63"/>
                  </a:cubicBezTo>
                  <a:cubicBezTo>
                    <a:pt x="404" y="63"/>
                    <a:pt x="404" y="63"/>
                    <a:pt x="404" y="64"/>
                  </a:cubicBezTo>
                  <a:cubicBezTo>
                    <a:pt x="404" y="64"/>
                    <a:pt x="404" y="64"/>
                    <a:pt x="403" y="64"/>
                  </a:cubicBezTo>
                  <a:cubicBezTo>
                    <a:pt x="402" y="64"/>
                    <a:pt x="402" y="65"/>
                    <a:pt x="401" y="65"/>
                  </a:cubicBezTo>
                  <a:cubicBezTo>
                    <a:pt x="400" y="65"/>
                    <a:pt x="399" y="65"/>
                    <a:pt x="399" y="66"/>
                  </a:cubicBezTo>
                  <a:cubicBezTo>
                    <a:pt x="399" y="67"/>
                    <a:pt x="400" y="67"/>
                    <a:pt x="400" y="68"/>
                  </a:cubicBezTo>
                  <a:cubicBezTo>
                    <a:pt x="401" y="68"/>
                    <a:pt x="401" y="69"/>
                    <a:pt x="402" y="69"/>
                  </a:cubicBezTo>
                  <a:cubicBezTo>
                    <a:pt x="403" y="69"/>
                    <a:pt x="403" y="70"/>
                    <a:pt x="403" y="71"/>
                  </a:cubicBezTo>
                  <a:cubicBezTo>
                    <a:pt x="404" y="71"/>
                    <a:pt x="404" y="72"/>
                    <a:pt x="403" y="72"/>
                  </a:cubicBezTo>
                  <a:cubicBezTo>
                    <a:pt x="403" y="73"/>
                    <a:pt x="401" y="73"/>
                    <a:pt x="401" y="74"/>
                  </a:cubicBezTo>
                  <a:cubicBezTo>
                    <a:pt x="401" y="74"/>
                    <a:pt x="400" y="76"/>
                    <a:pt x="401" y="76"/>
                  </a:cubicBezTo>
                  <a:cubicBezTo>
                    <a:pt x="402" y="77"/>
                    <a:pt x="402" y="76"/>
                    <a:pt x="402" y="76"/>
                  </a:cubicBezTo>
                  <a:cubicBezTo>
                    <a:pt x="403" y="77"/>
                    <a:pt x="402" y="78"/>
                    <a:pt x="401" y="78"/>
                  </a:cubicBezTo>
                  <a:cubicBezTo>
                    <a:pt x="400" y="78"/>
                    <a:pt x="400" y="78"/>
                    <a:pt x="399" y="78"/>
                  </a:cubicBezTo>
                  <a:cubicBezTo>
                    <a:pt x="399" y="78"/>
                    <a:pt x="399" y="79"/>
                    <a:pt x="398" y="79"/>
                  </a:cubicBezTo>
                  <a:cubicBezTo>
                    <a:pt x="397" y="79"/>
                    <a:pt x="397" y="77"/>
                    <a:pt x="396" y="77"/>
                  </a:cubicBezTo>
                  <a:cubicBezTo>
                    <a:pt x="395" y="77"/>
                    <a:pt x="395" y="77"/>
                    <a:pt x="394" y="76"/>
                  </a:cubicBezTo>
                  <a:cubicBezTo>
                    <a:pt x="394" y="76"/>
                    <a:pt x="394" y="72"/>
                    <a:pt x="395" y="72"/>
                  </a:cubicBezTo>
                  <a:cubicBezTo>
                    <a:pt x="396" y="71"/>
                    <a:pt x="397" y="71"/>
                    <a:pt x="397" y="70"/>
                  </a:cubicBezTo>
                  <a:cubicBezTo>
                    <a:pt x="397" y="70"/>
                    <a:pt x="397" y="69"/>
                    <a:pt x="396" y="68"/>
                  </a:cubicBezTo>
                  <a:cubicBezTo>
                    <a:pt x="396" y="68"/>
                    <a:pt x="395" y="67"/>
                    <a:pt x="395" y="66"/>
                  </a:cubicBezTo>
                  <a:cubicBezTo>
                    <a:pt x="395" y="65"/>
                    <a:pt x="395" y="65"/>
                    <a:pt x="394" y="64"/>
                  </a:cubicBezTo>
                  <a:cubicBezTo>
                    <a:pt x="394" y="64"/>
                    <a:pt x="394" y="63"/>
                    <a:pt x="394" y="62"/>
                  </a:cubicBezTo>
                  <a:cubicBezTo>
                    <a:pt x="394" y="62"/>
                    <a:pt x="393" y="60"/>
                    <a:pt x="394" y="60"/>
                  </a:cubicBezTo>
                  <a:cubicBezTo>
                    <a:pt x="395" y="59"/>
                    <a:pt x="397" y="60"/>
                    <a:pt x="396" y="59"/>
                  </a:cubicBezTo>
                  <a:cubicBezTo>
                    <a:pt x="396" y="58"/>
                    <a:pt x="396" y="55"/>
                    <a:pt x="396" y="55"/>
                  </a:cubicBezTo>
                  <a:cubicBezTo>
                    <a:pt x="396" y="54"/>
                    <a:pt x="398" y="52"/>
                    <a:pt x="398" y="52"/>
                  </a:cubicBezTo>
                  <a:cubicBezTo>
                    <a:pt x="398" y="51"/>
                    <a:pt x="398" y="50"/>
                    <a:pt x="397" y="50"/>
                  </a:cubicBezTo>
                  <a:cubicBezTo>
                    <a:pt x="397" y="51"/>
                    <a:pt x="396" y="51"/>
                    <a:pt x="396" y="51"/>
                  </a:cubicBezTo>
                  <a:cubicBezTo>
                    <a:pt x="395" y="51"/>
                    <a:pt x="394" y="50"/>
                    <a:pt x="394" y="50"/>
                  </a:cubicBezTo>
                  <a:cubicBezTo>
                    <a:pt x="394" y="49"/>
                    <a:pt x="393" y="48"/>
                    <a:pt x="393" y="49"/>
                  </a:cubicBezTo>
                  <a:cubicBezTo>
                    <a:pt x="392" y="49"/>
                    <a:pt x="392" y="50"/>
                    <a:pt x="391" y="50"/>
                  </a:cubicBezTo>
                  <a:cubicBezTo>
                    <a:pt x="391" y="50"/>
                    <a:pt x="390" y="50"/>
                    <a:pt x="390" y="50"/>
                  </a:cubicBezTo>
                  <a:cubicBezTo>
                    <a:pt x="389" y="50"/>
                    <a:pt x="388" y="51"/>
                    <a:pt x="388" y="51"/>
                  </a:cubicBezTo>
                  <a:cubicBezTo>
                    <a:pt x="388" y="52"/>
                    <a:pt x="388" y="52"/>
                    <a:pt x="388" y="52"/>
                  </a:cubicBezTo>
                  <a:cubicBezTo>
                    <a:pt x="386" y="52"/>
                    <a:pt x="381" y="51"/>
                    <a:pt x="379" y="50"/>
                  </a:cubicBezTo>
                  <a:cubicBezTo>
                    <a:pt x="378" y="49"/>
                    <a:pt x="375" y="48"/>
                    <a:pt x="374" y="48"/>
                  </a:cubicBezTo>
                  <a:cubicBezTo>
                    <a:pt x="374" y="47"/>
                    <a:pt x="374" y="45"/>
                    <a:pt x="375" y="44"/>
                  </a:cubicBezTo>
                  <a:cubicBezTo>
                    <a:pt x="375" y="43"/>
                    <a:pt x="377" y="41"/>
                    <a:pt x="378" y="40"/>
                  </a:cubicBezTo>
                  <a:cubicBezTo>
                    <a:pt x="378" y="39"/>
                    <a:pt x="379" y="37"/>
                    <a:pt x="377" y="36"/>
                  </a:cubicBezTo>
                  <a:cubicBezTo>
                    <a:pt x="375" y="35"/>
                    <a:pt x="374" y="34"/>
                    <a:pt x="375" y="33"/>
                  </a:cubicBezTo>
                  <a:cubicBezTo>
                    <a:pt x="375" y="31"/>
                    <a:pt x="376" y="29"/>
                    <a:pt x="375" y="28"/>
                  </a:cubicBezTo>
                  <a:cubicBezTo>
                    <a:pt x="375" y="27"/>
                    <a:pt x="375" y="24"/>
                    <a:pt x="374" y="23"/>
                  </a:cubicBezTo>
                  <a:cubicBezTo>
                    <a:pt x="372" y="22"/>
                    <a:pt x="372" y="21"/>
                    <a:pt x="372" y="18"/>
                  </a:cubicBezTo>
                  <a:cubicBezTo>
                    <a:pt x="371" y="16"/>
                    <a:pt x="371" y="15"/>
                    <a:pt x="371" y="12"/>
                  </a:cubicBezTo>
                  <a:cubicBezTo>
                    <a:pt x="370" y="11"/>
                    <a:pt x="370" y="11"/>
                    <a:pt x="370" y="11"/>
                  </a:cubicBezTo>
                  <a:cubicBezTo>
                    <a:pt x="370" y="11"/>
                    <a:pt x="369" y="10"/>
                    <a:pt x="368" y="11"/>
                  </a:cubicBezTo>
                  <a:cubicBezTo>
                    <a:pt x="368" y="13"/>
                    <a:pt x="368" y="14"/>
                    <a:pt x="368" y="15"/>
                  </a:cubicBezTo>
                  <a:cubicBezTo>
                    <a:pt x="368" y="15"/>
                    <a:pt x="367" y="16"/>
                    <a:pt x="366" y="16"/>
                  </a:cubicBezTo>
                  <a:cubicBezTo>
                    <a:pt x="366" y="16"/>
                    <a:pt x="365" y="17"/>
                    <a:pt x="365" y="16"/>
                  </a:cubicBezTo>
                  <a:cubicBezTo>
                    <a:pt x="365" y="15"/>
                    <a:pt x="365" y="15"/>
                    <a:pt x="365" y="14"/>
                  </a:cubicBezTo>
                  <a:cubicBezTo>
                    <a:pt x="364" y="14"/>
                    <a:pt x="363" y="13"/>
                    <a:pt x="362" y="13"/>
                  </a:cubicBezTo>
                  <a:cubicBezTo>
                    <a:pt x="361" y="13"/>
                    <a:pt x="360" y="14"/>
                    <a:pt x="359" y="14"/>
                  </a:cubicBezTo>
                  <a:cubicBezTo>
                    <a:pt x="358" y="15"/>
                    <a:pt x="358" y="15"/>
                    <a:pt x="357" y="14"/>
                  </a:cubicBezTo>
                  <a:cubicBezTo>
                    <a:pt x="356" y="13"/>
                    <a:pt x="356" y="13"/>
                    <a:pt x="354" y="12"/>
                  </a:cubicBezTo>
                  <a:cubicBezTo>
                    <a:pt x="353" y="12"/>
                    <a:pt x="353" y="12"/>
                    <a:pt x="353" y="12"/>
                  </a:cubicBezTo>
                  <a:cubicBezTo>
                    <a:pt x="349" y="16"/>
                    <a:pt x="349" y="16"/>
                    <a:pt x="349" y="16"/>
                  </a:cubicBezTo>
                  <a:cubicBezTo>
                    <a:pt x="349" y="16"/>
                    <a:pt x="346" y="16"/>
                    <a:pt x="345" y="16"/>
                  </a:cubicBezTo>
                  <a:cubicBezTo>
                    <a:pt x="344" y="16"/>
                    <a:pt x="342" y="16"/>
                    <a:pt x="342" y="17"/>
                  </a:cubicBezTo>
                  <a:cubicBezTo>
                    <a:pt x="341" y="18"/>
                    <a:pt x="341" y="19"/>
                    <a:pt x="340" y="19"/>
                  </a:cubicBezTo>
                  <a:cubicBezTo>
                    <a:pt x="339" y="19"/>
                    <a:pt x="338" y="18"/>
                    <a:pt x="338" y="20"/>
                  </a:cubicBezTo>
                  <a:cubicBezTo>
                    <a:pt x="338" y="21"/>
                    <a:pt x="337" y="21"/>
                    <a:pt x="337" y="22"/>
                  </a:cubicBezTo>
                  <a:cubicBezTo>
                    <a:pt x="337" y="23"/>
                    <a:pt x="338" y="23"/>
                    <a:pt x="336" y="23"/>
                  </a:cubicBezTo>
                  <a:cubicBezTo>
                    <a:pt x="335" y="23"/>
                    <a:pt x="333" y="22"/>
                    <a:pt x="333" y="21"/>
                  </a:cubicBezTo>
                  <a:cubicBezTo>
                    <a:pt x="333" y="21"/>
                    <a:pt x="334" y="17"/>
                    <a:pt x="333" y="17"/>
                  </a:cubicBezTo>
                  <a:cubicBezTo>
                    <a:pt x="332" y="16"/>
                    <a:pt x="330" y="16"/>
                    <a:pt x="330" y="15"/>
                  </a:cubicBezTo>
                  <a:cubicBezTo>
                    <a:pt x="330" y="14"/>
                    <a:pt x="331" y="12"/>
                    <a:pt x="331" y="10"/>
                  </a:cubicBezTo>
                  <a:cubicBezTo>
                    <a:pt x="331" y="9"/>
                    <a:pt x="332" y="8"/>
                    <a:pt x="331" y="7"/>
                  </a:cubicBezTo>
                  <a:cubicBezTo>
                    <a:pt x="331" y="6"/>
                    <a:pt x="329" y="5"/>
                    <a:pt x="328" y="4"/>
                  </a:cubicBezTo>
                  <a:cubicBezTo>
                    <a:pt x="328" y="2"/>
                    <a:pt x="327" y="2"/>
                    <a:pt x="327" y="3"/>
                  </a:cubicBezTo>
                  <a:cubicBezTo>
                    <a:pt x="326" y="3"/>
                    <a:pt x="326" y="4"/>
                    <a:pt x="325" y="5"/>
                  </a:cubicBezTo>
                  <a:cubicBezTo>
                    <a:pt x="324" y="5"/>
                    <a:pt x="323" y="6"/>
                    <a:pt x="323" y="7"/>
                  </a:cubicBezTo>
                  <a:cubicBezTo>
                    <a:pt x="323" y="8"/>
                    <a:pt x="323" y="7"/>
                    <a:pt x="322" y="7"/>
                  </a:cubicBezTo>
                  <a:cubicBezTo>
                    <a:pt x="321" y="7"/>
                    <a:pt x="321" y="7"/>
                    <a:pt x="320" y="7"/>
                  </a:cubicBezTo>
                  <a:cubicBezTo>
                    <a:pt x="320" y="6"/>
                    <a:pt x="320" y="6"/>
                    <a:pt x="319" y="6"/>
                  </a:cubicBezTo>
                  <a:cubicBezTo>
                    <a:pt x="318" y="6"/>
                    <a:pt x="317" y="5"/>
                    <a:pt x="316" y="5"/>
                  </a:cubicBezTo>
                  <a:cubicBezTo>
                    <a:pt x="316" y="6"/>
                    <a:pt x="316" y="6"/>
                    <a:pt x="316" y="7"/>
                  </a:cubicBezTo>
                  <a:cubicBezTo>
                    <a:pt x="315" y="7"/>
                    <a:pt x="314" y="7"/>
                    <a:pt x="314" y="6"/>
                  </a:cubicBezTo>
                  <a:cubicBezTo>
                    <a:pt x="314" y="5"/>
                    <a:pt x="314" y="4"/>
                    <a:pt x="313" y="3"/>
                  </a:cubicBezTo>
                  <a:cubicBezTo>
                    <a:pt x="313" y="2"/>
                    <a:pt x="313" y="1"/>
                    <a:pt x="313" y="0"/>
                  </a:cubicBezTo>
                  <a:cubicBezTo>
                    <a:pt x="312" y="0"/>
                    <a:pt x="312" y="1"/>
                    <a:pt x="311" y="2"/>
                  </a:cubicBezTo>
                  <a:cubicBezTo>
                    <a:pt x="311" y="2"/>
                    <a:pt x="310" y="3"/>
                    <a:pt x="309" y="3"/>
                  </a:cubicBezTo>
                  <a:cubicBezTo>
                    <a:pt x="308" y="3"/>
                    <a:pt x="308" y="4"/>
                    <a:pt x="307" y="5"/>
                  </a:cubicBezTo>
                  <a:cubicBezTo>
                    <a:pt x="306" y="5"/>
                    <a:pt x="305" y="5"/>
                    <a:pt x="305" y="5"/>
                  </a:cubicBezTo>
                  <a:cubicBezTo>
                    <a:pt x="305" y="4"/>
                    <a:pt x="305" y="3"/>
                    <a:pt x="304" y="2"/>
                  </a:cubicBezTo>
                  <a:cubicBezTo>
                    <a:pt x="303" y="2"/>
                    <a:pt x="303" y="2"/>
                    <a:pt x="302" y="3"/>
                  </a:cubicBezTo>
                  <a:cubicBezTo>
                    <a:pt x="302" y="4"/>
                    <a:pt x="301" y="4"/>
                    <a:pt x="301" y="4"/>
                  </a:cubicBezTo>
                  <a:cubicBezTo>
                    <a:pt x="300" y="4"/>
                    <a:pt x="299" y="4"/>
                    <a:pt x="300" y="5"/>
                  </a:cubicBezTo>
                  <a:cubicBezTo>
                    <a:pt x="300" y="6"/>
                    <a:pt x="301" y="7"/>
                    <a:pt x="301" y="7"/>
                  </a:cubicBezTo>
                  <a:cubicBezTo>
                    <a:pt x="300" y="8"/>
                    <a:pt x="301" y="8"/>
                    <a:pt x="301" y="8"/>
                  </a:cubicBezTo>
                  <a:cubicBezTo>
                    <a:pt x="302" y="9"/>
                    <a:pt x="302" y="10"/>
                    <a:pt x="302" y="10"/>
                  </a:cubicBezTo>
                  <a:cubicBezTo>
                    <a:pt x="301" y="11"/>
                    <a:pt x="301" y="12"/>
                    <a:pt x="301" y="12"/>
                  </a:cubicBezTo>
                  <a:cubicBezTo>
                    <a:pt x="300" y="12"/>
                    <a:pt x="300" y="12"/>
                    <a:pt x="299" y="12"/>
                  </a:cubicBezTo>
                  <a:cubicBezTo>
                    <a:pt x="298" y="12"/>
                    <a:pt x="297" y="12"/>
                    <a:pt x="298" y="13"/>
                  </a:cubicBezTo>
                  <a:cubicBezTo>
                    <a:pt x="298" y="13"/>
                    <a:pt x="298" y="15"/>
                    <a:pt x="298" y="15"/>
                  </a:cubicBezTo>
                  <a:cubicBezTo>
                    <a:pt x="298" y="15"/>
                    <a:pt x="299" y="15"/>
                    <a:pt x="299" y="16"/>
                  </a:cubicBezTo>
                  <a:cubicBezTo>
                    <a:pt x="299" y="16"/>
                    <a:pt x="300" y="17"/>
                    <a:pt x="299" y="18"/>
                  </a:cubicBezTo>
                  <a:cubicBezTo>
                    <a:pt x="298" y="18"/>
                    <a:pt x="297" y="19"/>
                    <a:pt x="297" y="20"/>
                  </a:cubicBezTo>
                  <a:cubicBezTo>
                    <a:pt x="297" y="21"/>
                    <a:pt x="297" y="21"/>
                    <a:pt x="298" y="21"/>
                  </a:cubicBezTo>
                  <a:cubicBezTo>
                    <a:pt x="299" y="21"/>
                    <a:pt x="300" y="21"/>
                    <a:pt x="300" y="22"/>
                  </a:cubicBezTo>
                  <a:cubicBezTo>
                    <a:pt x="301" y="22"/>
                    <a:pt x="300" y="23"/>
                    <a:pt x="300" y="24"/>
                  </a:cubicBezTo>
                  <a:cubicBezTo>
                    <a:pt x="301" y="24"/>
                    <a:pt x="302" y="25"/>
                    <a:pt x="302" y="25"/>
                  </a:cubicBezTo>
                  <a:cubicBezTo>
                    <a:pt x="303" y="25"/>
                    <a:pt x="303" y="25"/>
                    <a:pt x="303" y="26"/>
                  </a:cubicBezTo>
                  <a:cubicBezTo>
                    <a:pt x="302" y="27"/>
                    <a:pt x="301" y="28"/>
                    <a:pt x="301" y="29"/>
                  </a:cubicBezTo>
                  <a:cubicBezTo>
                    <a:pt x="302" y="30"/>
                    <a:pt x="302" y="31"/>
                    <a:pt x="301" y="31"/>
                  </a:cubicBezTo>
                  <a:cubicBezTo>
                    <a:pt x="301" y="31"/>
                    <a:pt x="300" y="31"/>
                    <a:pt x="300" y="32"/>
                  </a:cubicBezTo>
                  <a:cubicBezTo>
                    <a:pt x="300" y="33"/>
                    <a:pt x="300" y="34"/>
                    <a:pt x="299" y="34"/>
                  </a:cubicBezTo>
                  <a:cubicBezTo>
                    <a:pt x="299" y="35"/>
                    <a:pt x="298" y="34"/>
                    <a:pt x="297" y="35"/>
                  </a:cubicBezTo>
                  <a:cubicBezTo>
                    <a:pt x="296" y="35"/>
                    <a:pt x="294" y="35"/>
                    <a:pt x="295" y="35"/>
                  </a:cubicBezTo>
                  <a:cubicBezTo>
                    <a:pt x="296" y="36"/>
                    <a:pt x="296" y="37"/>
                    <a:pt x="295" y="37"/>
                  </a:cubicBezTo>
                  <a:cubicBezTo>
                    <a:pt x="294" y="38"/>
                    <a:pt x="293" y="38"/>
                    <a:pt x="293" y="38"/>
                  </a:cubicBezTo>
                  <a:cubicBezTo>
                    <a:pt x="292" y="39"/>
                    <a:pt x="291" y="39"/>
                    <a:pt x="290" y="39"/>
                  </a:cubicBezTo>
                  <a:cubicBezTo>
                    <a:pt x="289" y="39"/>
                    <a:pt x="289" y="40"/>
                    <a:pt x="289" y="40"/>
                  </a:cubicBezTo>
                  <a:cubicBezTo>
                    <a:pt x="289" y="41"/>
                    <a:pt x="289" y="42"/>
                    <a:pt x="288" y="42"/>
                  </a:cubicBezTo>
                  <a:cubicBezTo>
                    <a:pt x="288" y="42"/>
                    <a:pt x="286" y="41"/>
                    <a:pt x="286" y="40"/>
                  </a:cubicBezTo>
                  <a:cubicBezTo>
                    <a:pt x="286" y="39"/>
                    <a:pt x="286" y="37"/>
                    <a:pt x="286" y="37"/>
                  </a:cubicBezTo>
                  <a:cubicBezTo>
                    <a:pt x="286" y="36"/>
                    <a:pt x="286" y="36"/>
                    <a:pt x="286" y="36"/>
                  </a:cubicBezTo>
                  <a:cubicBezTo>
                    <a:pt x="285" y="36"/>
                    <a:pt x="284" y="36"/>
                    <a:pt x="284" y="35"/>
                  </a:cubicBezTo>
                  <a:cubicBezTo>
                    <a:pt x="284" y="35"/>
                    <a:pt x="285" y="34"/>
                    <a:pt x="285" y="32"/>
                  </a:cubicBezTo>
                  <a:cubicBezTo>
                    <a:pt x="284" y="31"/>
                    <a:pt x="284" y="31"/>
                    <a:pt x="283" y="31"/>
                  </a:cubicBezTo>
                  <a:cubicBezTo>
                    <a:pt x="282" y="31"/>
                    <a:pt x="282" y="32"/>
                    <a:pt x="281" y="32"/>
                  </a:cubicBezTo>
                  <a:cubicBezTo>
                    <a:pt x="280" y="31"/>
                    <a:pt x="280" y="32"/>
                    <a:pt x="279" y="31"/>
                  </a:cubicBezTo>
                  <a:cubicBezTo>
                    <a:pt x="278" y="31"/>
                    <a:pt x="276" y="30"/>
                    <a:pt x="276" y="31"/>
                  </a:cubicBezTo>
                  <a:cubicBezTo>
                    <a:pt x="276" y="32"/>
                    <a:pt x="276" y="32"/>
                    <a:pt x="275" y="33"/>
                  </a:cubicBezTo>
                  <a:cubicBezTo>
                    <a:pt x="274" y="33"/>
                    <a:pt x="274" y="33"/>
                    <a:pt x="274" y="33"/>
                  </a:cubicBezTo>
                  <a:cubicBezTo>
                    <a:pt x="274" y="32"/>
                    <a:pt x="275" y="31"/>
                    <a:pt x="274" y="31"/>
                  </a:cubicBezTo>
                  <a:cubicBezTo>
                    <a:pt x="274" y="30"/>
                    <a:pt x="274" y="30"/>
                    <a:pt x="273" y="31"/>
                  </a:cubicBezTo>
                  <a:cubicBezTo>
                    <a:pt x="273" y="31"/>
                    <a:pt x="273" y="33"/>
                    <a:pt x="273" y="33"/>
                  </a:cubicBezTo>
                  <a:cubicBezTo>
                    <a:pt x="272" y="33"/>
                    <a:pt x="272" y="32"/>
                    <a:pt x="272" y="32"/>
                  </a:cubicBezTo>
                  <a:cubicBezTo>
                    <a:pt x="271" y="32"/>
                    <a:pt x="270" y="32"/>
                    <a:pt x="270" y="32"/>
                  </a:cubicBezTo>
                  <a:cubicBezTo>
                    <a:pt x="270" y="33"/>
                    <a:pt x="271" y="33"/>
                    <a:pt x="270" y="34"/>
                  </a:cubicBezTo>
                  <a:cubicBezTo>
                    <a:pt x="268" y="35"/>
                    <a:pt x="268" y="35"/>
                    <a:pt x="268" y="36"/>
                  </a:cubicBezTo>
                  <a:cubicBezTo>
                    <a:pt x="268" y="37"/>
                    <a:pt x="267" y="38"/>
                    <a:pt x="268" y="39"/>
                  </a:cubicBezTo>
                  <a:cubicBezTo>
                    <a:pt x="268" y="41"/>
                    <a:pt x="269" y="42"/>
                    <a:pt x="268" y="42"/>
                  </a:cubicBezTo>
                  <a:cubicBezTo>
                    <a:pt x="268" y="42"/>
                    <a:pt x="267" y="41"/>
                    <a:pt x="267" y="42"/>
                  </a:cubicBezTo>
                  <a:cubicBezTo>
                    <a:pt x="266" y="42"/>
                    <a:pt x="266" y="42"/>
                    <a:pt x="265" y="42"/>
                  </a:cubicBezTo>
                  <a:cubicBezTo>
                    <a:pt x="265" y="41"/>
                    <a:pt x="265" y="41"/>
                    <a:pt x="264" y="40"/>
                  </a:cubicBezTo>
                  <a:cubicBezTo>
                    <a:pt x="264" y="39"/>
                    <a:pt x="264" y="38"/>
                    <a:pt x="262" y="39"/>
                  </a:cubicBezTo>
                  <a:cubicBezTo>
                    <a:pt x="261" y="39"/>
                    <a:pt x="261" y="40"/>
                    <a:pt x="260" y="40"/>
                  </a:cubicBezTo>
                  <a:cubicBezTo>
                    <a:pt x="259" y="41"/>
                    <a:pt x="259" y="41"/>
                    <a:pt x="258" y="41"/>
                  </a:cubicBezTo>
                  <a:cubicBezTo>
                    <a:pt x="257" y="41"/>
                    <a:pt x="256" y="42"/>
                    <a:pt x="256" y="42"/>
                  </a:cubicBezTo>
                  <a:cubicBezTo>
                    <a:pt x="255" y="43"/>
                    <a:pt x="255" y="45"/>
                    <a:pt x="256" y="45"/>
                  </a:cubicBezTo>
                  <a:cubicBezTo>
                    <a:pt x="257" y="46"/>
                    <a:pt x="258" y="46"/>
                    <a:pt x="258" y="47"/>
                  </a:cubicBezTo>
                  <a:cubicBezTo>
                    <a:pt x="258" y="48"/>
                    <a:pt x="258" y="48"/>
                    <a:pt x="258" y="49"/>
                  </a:cubicBezTo>
                  <a:cubicBezTo>
                    <a:pt x="258" y="50"/>
                    <a:pt x="258" y="50"/>
                    <a:pt x="259" y="49"/>
                  </a:cubicBezTo>
                  <a:cubicBezTo>
                    <a:pt x="260" y="49"/>
                    <a:pt x="260" y="49"/>
                    <a:pt x="260" y="50"/>
                  </a:cubicBezTo>
                  <a:cubicBezTo>
                    <a:pt x="259" y="51"/>
                    <a:pt x="259" y="52"/>
                    <a:pt x="259" y="53"/>
                  </a:cubicBezTo>
                  <a:cubicBezTo>
                    <a:pt x="259" y="54"/>
                    <a:pt x="259" y="56"/>
                    <a:pt x="258" y="56"/>
                  </a:cubicBezTo>
                  <a:cubicBezTo>
                    <a:pt x="257" y="56"/>
                    <a:pt x="256" y="55"/>
                    <a:pt x="256" y="56"/>
                  </a:cubicBezTo>
                  <a:cubicBezTo>
                    <a:pt x="256" y="57"/>
                    <a:pt x="255" y="58"/>
                    <a:pt x="255" y="58"/>
                  </a:cubicBezTo>
                  <a:cubicBezTo>
                    <a:pt x="254" y="59"/>
                    <a:pt x="254" y="57"/>
                    <a:pt x="253" y="57"/>
                  </a:cubicBezTo>
                  <a:cubicBezTo>
                    <a:pt x="253" y="56"/>
                    <a:pt x="253" y="56"/>
                    <a:pt x="252" y="56"/>
                  </a:cubicBezTo>
                  <a:cubicBezTo>
                    <a:pt x="251" y="57"/>
                    <a:pt x="250" y="56"/>
                    <a:pt x="250" y="58"/>
                  </a:cubicBezTo>
                  <a:cubicBezTo>
                    <a:pt x="250" y="59"/>
                    <a:pt x="251" y="59"/>
                    <a:pt x="251" y="59"/>
                  </a:cubicBezTo>
                  <a:cubicBezTo>
                    <a:pt x="252" y="60"/>
                    <a:pt x="253" y="61"/>
                    <a:pt x="252" y="61"/>
                  </a:cubicBezTo>
                  <a:cubicBezTo>
                    <a:pt x="251" y="61"/>
                    <a:pt x="248" y="62"/>
                    <a:pt x="248" y="63"/>
                  </a:cubicBezTo>
                  <a:cubicBezTo>
                    <a:pt x="247" y="65"/>
                    <a:pt x="249" y="67"/>
                    <a:pt x="249" y="67"/>
                  </a:cubicBezTo>
                  <a:cubicBezTo>
                    <a:pt x="250" y="68"/>
                    <a:pt x="249" y="70"/>
                    <a:pt x="248" y="70"/>
                  </a:cubicBezTo>
                  <a:cubicBezTo>
                    <a:pt x="247" y="71"/>
                    <a:pt x="245" y="71"/>
                    <a:pt x="245" y="70"/>
                  </a:cubicBezTo>
                  <a:cubicBezTo>
                    <a:pt x="245" y="69"/>
                    <a:pt x="246" y="69"/>
                    <a:pt x="245" y="68"/>
                  </a:cubicBezTo>
                  <a:cubicBezTo>
                    <a:pt x="244" y="68"/>
                    <a:pt x="243" y="67"/>
                    <a:pt x="243" y="67"/>
                  </a:cubicBezTo>
                  <a:cubicBezTo>
                    <a:pt x="242" y="68"/>
                    <a:pt x="242" y="69"/>
                    <a:pt x="241" y="68"/>
                  </a:cubicBezTo>
                  <a:cubicBezTo>
                    <a:pt x="241" y="68"/>
                    <a:pt x="241" y="67"/>
                    <a:pt x="240" y="67"/>
                  </a:cubicBezTo>
                  <a:cubicBezTo>
                    <a:pt x="240" y="66"/>
                    <a:pt x="239" y="67"/>
                    <a:pt x="238" y="66"/>
                  </a:cubicBezTo>
                  <a:cubicBezTo>
                    <a:pt x="237" y="66"/>
                    <a:pt x="237" y="66"/>
                    <a:pt x="237" y="67"/>
                  </a:cubicBezTo>
                  <a:cubicBezTo>
                    <a:pt x="237" y="67"/>
                    <a:pt x="237" y="68"/>
                    <a:pt x="236" y="68"/>
                  </a:cubicBezTo>
                  <a:cubicBezTo>
                    <a:pt x="236" y="68"/>
                    <a:pt x="235" y="67"/>
                    <a:pt x="235" y="66"/>
                  </a:cubicBezTo>
                  <a:cubicBezTo>
                    <a:pt x="235" y="65"/>
                    <a:pt x="235" y="65"/>
                    <a:pt x="236" y="65"/>
                  </a:cubicBezTo>
                  <a:cubicBezTo>
                    <a:pt x="237" y="64"/>
                    <a:pt x="238" y="63"/>
                    <a:pt x="238" y="63"/>
                  </a:cubicBezTo>
                  <a:cubicBezTo>
                    <a:pt x="239" y="62"/>
                    <a:pt x="239" y="61"/>
                    <a:pt x="239" y="60"/>
                  </a:cubicBezTo>
                  <a:cubicBezTo>
                    <a:pt x="239" y="59"/>
                    <a:pt x="238" y="57"/>
                    <a:pt x="239" y="57"/>
                  </a:cubicBezTo>
                  <a:cubicBezTo>
                    <a:pt x="240" y="57"/>
                    <a:pt x="241" y="57"/>
                    <a:pt x="241" y="56"/>
                  </a:cubicBezTo>
                  <a:cubicBezTo>
                    <a:pt x="241" y="55"/>
                    <a:pt x="239" y="54"/>
                    <a:pt x="239" y="54"/>
                  </a:cubicBezTo>
                  <a:cubicBezTo>
                    <a:pt x="240" y="53"/>
                    <a:pt x="242" y="54"/>
                    <a:pt x="242" y="53"/>
                  </a:cubicBezTo>
                  <a:cubicBezTo>
                    <a:pt x="242" y="52"/>
                    <a:pt x="241" y="52"/>
                    <a:pt x="241" y="52"/>
                  </a:cubicBezTo>
                  <a:cubicBezTo>
                    <a:pt x="240" y="52"/>
                    <a:pt x="239" y="52"/>
                    <a:pt x="239" y="51"/>
                  </a:cubicBezTo>
                  <a:cubicBezTo>
                    <a:pt x="238" y="51"/>
                    <a:pt x="238" y="50"/>
                    <a:pt x="238" y="50"/>
                  </a:cubicBezTo>
                  <a:cubicBezTo>
                    <a:pt x="237" y="49"/>
                    <a:pt x="235" y="48"/>
                    <a:pt x="235" y="47"/>
                  </a:cubicBezTo>
                  <a:cubicBezTo>
                    <a:pt x="235" y="46"/>
                    <a:pt x="235" y="43"/>
                    <a:pt x="234" y="43"/>
                  </a:cubicBezTo>
                  <a:cubicBezTo>
                    <a:pt x="233" y="42"/>
                    <a:pt x="233" y="43"/>
                    <a:pt x="232" y="42"/>
                  </a:cubicBezTo>
                  <a:cubicBezTo>
                    <a:pt x="231" y="41"/>
                    <a:pt x="230" y="40"/>
                    <a:pt x="230" y="40"/>
                  </a:cubicBezTo>
                  <a:cubicBezTo>
                    <a:pt x="229" y="39"/>
                    <a:pt x="229" y="39"/>
                    <a:pt x="228" y="38"/>
                  </a:cubicBezTo>
                  <a:cubicBezTo>
                    <a:pt x="228" y="37"/>
                    <a:pt x="227" y="36"/>
                    <a:pt x="227" y="37"/>
                  </a:cubicBezTo>
                  <a:cubicBezTo>
                    <a:pt x="226" y="38"/>
                    <a:pt x="226" y="38"/>
                    <a:pt x="226" y="39"/>
                  </a:cubicBezTo>
                  <a:cubicBezTo>
                    <a:pt x="227" y="40"/>
                    <a:pt x="226" y="41"/>
                    <a:pt x="226" y="42"/>
                  </a:cubicBezTo>
                  <a:cubicBezTo>
                    <a:pt x="227" y="43"/>
                    <a:pt x="228" y="44"/>
                    <a:pt x="229" y="45"/>
                  </a:cubicBezTo>
                  <a:cubicBezTo>
                    <a:pt x="230" y="46"/>
                    <a:pt x="230" y="48"/>
                    <a:pt x="231" y="48"/>
                  </a:cubicBezTo>
                  <a:cubicBezTo>
                    <a:pt x="231" y="49"/>
                    <a:pt x="232" y="51"/>
                    <a:pt x="232" y="52"/>
                  </a:cubicBezTo>
                  <a:cubicBezTo>
                    <a:pt x="231" y="52"/>
                    <a:pt x="230" y="54"/>
                    <a:pt x="230" y="55"/>
                  </a:cubicBezTo>
                  <a:cubicBezTo>
                    <a:pt x="230" y="56"/>
                    <a:pt x="229" y="57"/>
                    <a:pt x="230" y="58"/>
                  </a:cubicBezTo>
                  <a:cubicBezTo>
                    <a:pt x="231" y="59"/>
                    <a:pt x="232" y="60"/>
                    <a:pt x="231" y="61"/>
                  </a:cubicBezTo>
                  <a:cubicBezTo>
                    <a:pt x="231" y="61"/>
                    <a:pt x="230" y="60"/>
                    <a:pt x="230" y="59"/>
                  </a:cubicBezTo>
                  <a:cubicBezTo>
                    <a:pt x="229" y="59"/>
                    <a:pt x="228" y="58"/>
                    <a:pt x="228" y="58"/>
                  </a:cubicBezTo>
                  <a:cubicBezTo>
                    <a:pt x="227" y="59"/>
                    <a:pt x="228" y="60"/>
                    <a:pt x="229" y="61"/>
                  </a:cubicBezTo>
                  <a:cubicBezTo>
                    <a:pt x="230" y="61"/>
                    <a:pt x="231" y="63"/>
                    <a:pt x="230" y="64"/>
                  </a:cubicBezTo>
                  <a:cubicBezTo>
                    <a:pt x="229" y="64"/>
                    <a:pt x="228" y="64"/>
                    <a:pt x="227" y="63"/>
                  </a:cubicBezTo>
                  <a:cubicBezTo>
                    <a:pt x="226" y="63"/>
                    <a:pt x="226" y="62"/>
                    <a:pt x="225" y="62"/>
                  </a:cubicBezTo>
                  <a:cubicBezTo>
                    <a:pt x="224" y="62"/>
                    <a:pt x="222" y="60"/>
                    <a:pt x="222" y="61"/>
                  </a:cubicBezTo>
                  <a:cubicBezTo>
                    <a:pt x="221" y="61"/>
                    <a:pt x="221" y="62"/>
                    <a:pt x="221" y="63"/>
                  </a:cubicBezTo>
                  <a:cubicBezTo>
                    <a:pt x="221" y="63"/>
                    <a:pt x="220" y="65"/>
                    <a:pt x="220" y="65"/>
                  </a:cubicBezTo>
                  <a:cubicBezTo>
                    <a:pt x="220" y="65"/>
                    <a:pt x="220" y="66"/>
                    <a:pt x="220" y="67"/>
                  </a:cubicBezTo>
                  <a:cubicBezTo>
                    <a:pt x="220" y="68"/>
                    <a:pt x="221" y="69"/>
                    <a:pt x="220" y="69"/>
                  </a:cubicBezTo>
                  <a:cubicBezTo>
                    <a:pt x="219" y="69"/>
                    <a:pt x="219" y="69"/>
                    <a:pt x="218" y="69"/>
                  </a:cubicBezTo>
                  <a:cubicBezTo>
                    <a:pt x="217" y="69"/>
                    <a:pt x="217" y="69"/>
                    <a:pt x="216" y="68"/>
                  </a:cubicBezTo>
                  <a:cubicBezTo>
                    <a:pt x="216" y="68"/>
                    <a:pt x="215" y="67"/>
                    <a:pt x="215" y="67"/>
                  </a:cubicBezTo>
                  <a:cubicBezTo>
                    <a:pt x="215" y="66"/>
                    <a:pt x="214" y="64"/>
                    <a:pt x="213" y="64"/>
                  </a:cubicBezTo>
                  <a:cubicBezTo>
                    <a:pt x="213" y="63"/>
                    <a:pt x="212" y="64"/>
                    <a:pt x="211" y="63"/>
                  </a:cubicBezTo>
                  <a:cubicBezTo>
                    <a:pt x="210" y="63"/>
                    <a:pt x="208" y="61"/>
                    <a:pt x="208" y="61"/>
                  </a:cubicBezTo>
                  <a:cubicBezTo>
                    <a:pt x="207" y="61"/>
                    <a:pt x="206" y="60"/>
                    <a:pt x="205" y="59"/>
                  </a:cubicBezTo>
                  <a:cubicBezTo>
                    <a:pt x="205" y="59"/>
                    <a:pt x="204" y="57"/>
                    <a:pt x="204" y="56"/>
                  </a:cubicBezTo>
                  <a:cubicBezTo>
                    <a:pt x="204" y="55"/>
                    <a:pt x="204" y="55"/>
                    <a:pt x="203" y="55"/>
                  </a:cubicBezTo>
                  <a:cubicBezTo>
                    <a:pt x="202" y="54"/>
                    <a:pt x="200" y="54"/>
                    <a:pt x="200" y="54"/>
                  </a:cubicBezTo>
                  <a:cubicBezTo>
                    <a:pt x="200" y="55"/>
                    <a:pt x="199" y="56"/>
                    <a:pt x="198" y="55"/>
                  </a:cubicBezTo>
                  <a:cubicBezTo>
                    <a:pt x="198" y="53"/>
                    <a:pt x="197" y="50"/>
                    <a:pt x="196" y="50"/>
                  </a:cubicBezTo>
                  <a:cubicBezTo>
                    <a:pt x="195" y="50"/>
                    <a:pt x="195" y="50"/>
                    <a:pt x="194" y="50"/>
                  </a:cubicBezTo>
                  <a:cubicBezTo>
                    <a:pt x="193" y="49"/>
                    <a:pt x="192" y="49"/>
                    <a:pt x="192" y="48"/>
                  </a:cubicBezTo>
                  <a:cubicBezTo>
                    <a:pt x="192" y="48"/>
                    <a:pt x="193" y="47"/>
                    <a:pt x="192" y="47"/>
                  </a:cubicBezTo>
                  <a:cubicBezTo>
                    <a:pt x="191" y="46"/>
                    <a:pt x="190" y="45"/>
                    <a:pt x="190" y="45"/>
                  </a:cubicBezTo>
                  <a:cubicBezTo>
                    <a:pt x="189" y="45"/>
                    <a:pt x="188" y="44"/>
                    <a:pt x="188" y="44"/>
                  </a:cubicBezTo>
                  <a:cubicBezTo>
                    <a:pt x="188" y="44"/>
                    <a:pt x="188" y="44"/>
                    <a:pt x="188" y="45"/>
                  </a:cubicBezTo>
                  <a:cubicBezTo>
                    <a:pt x="188" y="46"/>
                    <a:pt x="188" y="48"/>
                    <a:pt x="187" y="48"/>
                  </a:cubicBezTo>
                  <a:cubicBezTo>
                    <a:pt x="186" y="48"/>
                    <a:pt x="185" y="49"/>
                    <a:pt x="185" y="50"/>
                  </a:cubicBezTo>
                  <a:cubicBezTo>
                    <a:pt x="186" y="50"/>
                    <a:pt x="186" y="51"/>
                    <a:pt x="185" y="51"/>
                  </a:cubicBezTo>
                  <a:cubicBezTo>
                    <a:pt x="184" y="51"/>
                    <a:pt x="182" y="52"/>
                    <a:pt x="182" y="53"/>
                  </a:cubicBezTo>
                  <a:cubicBezTo>
                    <a:pt x="182" y="53"/>
                    <a:pt x="182" y="56"/>
                    <a:pt x="182" y="56"/>
                  </a:cubicBezTo>
                  <a:cubicBezTo>
                    <a:pt x="183" y="57"/>
                    <a:pt x="184" y="58"/>
                    <a:pt x="183" y="58"/>
                  </a:cubicBezTo>
                  <a:cubicBezTo>
                    <a:pt x="182" y="58"/>
                    <a:pt x="182" y="59"/>
                    <a:pt x="181" y="59"/>
                  </a:cubicBezTo>
                  <a:cubicBezTo>
                    <a:pt x="180" y="58"/>
                    <a:pt x="179" y="58"/>
                    <a:pt x="178" y="58"/>
                  </a:cubicBezTo>
                  <a:cubicBezTo>
                    <a:pt x="177" y="58"/>
                    <a:pt x="176" y="58"/>
                    <a:pt x="176" y="58"/>
                  </a:cubicBezTo>
                  <a:cubicBezTo>
                    <a:pt x="175" y="58"/>
                    <a:pt x="174" y="57"/>
                    <a:pt x="173" y="58"/>
                  </a:cubicBezTo>
                  <a:cubicBezTo>
                    <a:pt x="173" y="59"/>
                    <a:pt x="172" y="60"/>
                    <a:pt x="172" y="59"/>
                  </a:cubicBezTo>
                  <a:cubicBezTo>
                    <a:pt x="171" y="59"/>
                    <a:pt x="172" y="58"/>
                    <a:pt x="171" y="58"/>
                  </a:cubicBezTo>
                  <a:cubicBezTo>
                    <a:pt x="171" y="58"/>
                    <a:pt x="170" y="58"/>
                    <a:pt x="170" y="58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9" y="58"/>
                    <a:pt x="169" y="59"/>
                    <a:pt x="168" y="59"/>
                  </a:cubicBezTo>
                  <a:cubicBezTo>
                    <a:pt x="167" y="59"/>
                    <a:pt x="166" y="59"/>
                    <a:pt x="166" y="61"/>
                  </a:cubicBezTo>
                  <a:cubicBezTo>
                    <a:pt x="165" y="63"/>
                    <a:pt x="165" y="64"/>
                    <a:pt x="166" y="64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5" y="64"/>
                    <a:pt x="165" y="65"/>
                    <a:pt x="164" y="65"/>
                  </a:cubicBezTo>
                  <a:cubicBezTo>
                    <a:pt x="163" y="65"/>
                    <a:pt x="161" y="66"/>
                    <a:pt x="161" y="66"/>
                  </a:cubicBezTo>
                  <a:cubicBezTo>
                    <a:pt x="161" y="66"/>
                    <a:pt x="161" y="68"/>
                    <a:pt x="161" y="69"/>
                  </a:cubicBezTo>
                  <a:cubicBezTo>
                    <a:pt x="160" y="69"/>
                    <a:pt x="160" y="70"/>
                    <a:pt x="160" y="71"/>
                  </a:cubicBezTo>
                  <a:cubicBezTo>
                    <a:pt x="160" y="72"/>
                    <a:pt x="160" y="72"/>
                    <a:pt x="160" y="73"/>
                  </a:cubicBezTo>
                  <a:cubicBezTo>
                    <a:pt x="161" y="74"/>
                    <a:pt x="163" y="73"/>
                    <a:pt x="163" y="74"/>
                  </a:cubicBezTo>
                  <a:cubicBezTo>
                    <a:pt x="163" y="75"/>
                    <a:pt x="162" y="76"/>
                    <a:pt x="163" y="77"/>
                  </a:cubicBezTo>
                  <a:cubicBezTo>
                    <a:pt x="163" y="78"/>
                    <a:pt x="164" y="79"/>
                    <a:pt x="163" y="80"/>
                  </a:cubicBezTo>
                  <a:cubicBezTo>
                    <a:pt x="163" y="81"/>
                    <a:pt x="162" y="83"/>
                    <a:pt x="162" y="84"/>
                  </a:cubicBezTo>
                  <a:cubicBezTo>
                    <a:pt x="162" y="85"/>
                    <a:pt x="162" y="85"/>
                    <a:pt x="163" y="85"/>
                  </a:cubicBezTo>
                  <a:cubicBezTo>
                    <a:pt x="163" y="84"/>
                    <a:pt x="164" y="84"/>
                    <a:pt x="165" y="84"/>
                  </a:cubicBezTo>
                  <a:cubicBezTo>
                    <a:pt x="165" y="85"/>
                    <a:pt x="166" y="87"/>
                    <a:pt x="167" y="87"/>
                  </a:cubicBezTo>
                  <a:cubicBezTo>
                    <a:pt x="168" y="87"/>
                    <a:pt x="170" y="88"/>
                    <a:pt x="170" y="87"/>
                  </a:cubicBezTo>
                  <a:cubicBezTo>
                    <a:pt x="170" y="86"/>
                    <a:pt x="170" y="85"/>
                    <a:pt x="171" y="85"/>
                  </a:cubicBezTo>
                  <a:cubicBezTo>
                    <a:pt x="172" y="85"/>
                    <a:pt x="174" y="84"/>
                    <a:pt x="174" y="84"/>
                  </a:cubicBezTo>
                  <a:cubicBezTo>
                    <a:pt x="174" y="84"/>
                    <a:pt x="172" y="83"/>
                    <a:pt x="173" y="82"/>
                  </a:cubicBezTo>
                  <a:cubicBezTo>
                    <a:pt x="174" y="82"/>
                    <a:pt x="174" y="82"/>
                    <a:pt x="174" y="83"/>
                  </a:cubicBezTo>
                  <a:cubicBezTo>
                    <a:pt x="175" y="83"/>
                    <a:pt x="175" y="85"/>
                    <a:pt x="176" y="85"/>
                  </a:cubicBezTo>
                  <a:cubicBezTo>
                    <a:pt x="176" y="85"/>
                    <a:pt x="177" y="84"/>
                    <a:pt x="177" y="86"/>
                  </a:cubicBezTo>
                  <a:cubicBezTo>
                    <a:pt x="178" y="88"/>
                    <a:pt x="179" y="90"/>
                    <a:pt x="180" y="90"/>
                  </a:cubicBezTo>
                  <a:cubicBezTo>
                    <a:pt x="181" y="90"/>
                    <a:pt x="182" y="90"/>
                    <a:pt x="182" y="91"/>
                  </a:cubicBezTo>
                  <a:cubicBezTo>
                    <a:pt x="182" y="92"/>
                    <a:pt x="180" y="96"/>
                    <a:pt x="180" y="97"/>
                  </a:cubicBezTo>
                  <a:cubicBezTo>
                    <a:pt x="180" y="97"/>
                    <a:pt x="180" y="99"/>
                    <a:pt x="181" y="99"/>
                  </a:cubicBezTo>
                  <a:cubicBezTo>
                    <a:pt x="182" y="100"/>
                    <a:pt x="181" y="100"/>
                    <a:pt x="181" y="101"/>
                  </a:cubicBezTo>
                  <a:cubicBezTo>
                    <a:pt x="181" y="101"/>
                    <a:pt x="182" y="102"/>
                    <a:pt x="183" y="101"/>
                  </a:cubicBezTo>
                  <a:cubicBezTo>
                    <a:pt x="184" y="101"/>
                    <a:pt x="184" y="100"/>
                    <a:pt x="185" y="100"/>
                  </a:cubicBezTo>
                  <a:cubicBezTo>
                    <a:pt x="186" y="100"/>
                    <a:pt x="187" y="99"/>
                    <a:pt x="188" y="100"/>
                  </a:cubicBezTo>
                  <a:cubicBezTo>
                    <a:pt x="189" y="100"/>
                    <a:pt x="189" y="100"/>
                    <a:pt x="189" y="101"/>
                  </a:cubicBezTo>
                  <a:cubicBezTo>
                    <a:pt x="189" y="102"/>
                    <a:pt x="190" y="103"/>
                    <a:pt x="190" y="102"/>
                  </a:cubicBezTo>
                  <a:cubicBezTo>
                    <a:pt x="190" y="102"/>
                    <a:pt x="190" y="102"/>
                    <a:pt x="191" y="102"/>
                  </a:cubicBezTo>
                  <a:cubicBezTo>
                    <a:pt x="191" y="102"/>
                    <a:pt x="192" y="101"/>
                    <a:pt x="193" y="102"/>
                  </a:cubicBezTo>
                  <a:cubicBezTo>
                    <a:pt x="193" y="102"/>
                    <a:pt x="193" y="103"/>
                    <a:pt x="193" y="103"/>
                  </a:cubicBezTo>
                  <a:cubicBezTo>
                    <a:pt x="194" y="103"/>
                    <a:pt x="194" y="103"/>
                    <a:pt x="194" y="102"/>
                  </a:cubicBezTo>
                  <a:cubicBezTo>
                    <a:pt x="193" y="101"/>
                    <a:pt x="193" y="101"/>
                    <a:pt x="193" y="100"/>
                  </a:cubicBezTo>
                  <a:cubicBezTo>
                    <a:pt x="194" y="100"/>
                    <a:pt x="194" y="100"/>
                    <a:pt x="195" y="100"/>
                  </a:cubicBezTo>
                  <a:cubicBezTo>
                    <a:pt x="195" y="99"/>
                    <a:pt x="196" y="99"/>
                    <a:pt x="197" y="99"/>
                  </a:cubicBezTo>
                  <a:cubicBezTo>
                    <a:pt x="197" y="99"/>
                    <a:pt x="198" y="98"/>
                    <a:pt x="198" y="98"/>
                  </a:cubicBezTo>
                  <a:cubicBezTo>
                    <a:pt x="202" y="97"/>
                    <a:pt x="202" y="97"/>
                    <a:pt x="202" y="97"/>
                  </a:cubicBezTo>
                  <a:cubicBezTo>
                    <a:pt x="202" y="97"/>
                    <a:pt x="203" y="97"/>
                    <a:pt x="203" y="97"/>
                  </a:cubicBezTo>
                  <a:cubicBezTo>
                    <a:pt x="204" y="98"/>
                    <a:pt x="206" y="98"/>
                    <a:pt x="207" y="100"/>
                  </a:cubicBezTo>
                  <a:cubicBezTo>
                    <a:pt x="209" y="102"/>
                    <a:pt x="211" y="105"/>
                    <a:pt x="212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6"/>
                    <a:pt x="211" y="108"/>
                    <a:pt x="211" y="109"/>
                  </a:cubicBezTo>
                  <a:cubicBezTo>
                    <a:pt x="210" y="110"/>
                    <a:pt x="210" y="111"/>
                    <a:pt x="211" y="111"/>
                  </a:cubicBezTo>
                  <a:cubicBezTo>
                    <a:pt x="212" y="112"/>
                    <a:pt x="213" y="111"/>
                    <a:pt x="213" y="111"/>
                  </a:cubicBezTo>
                  <a:cubicBezTo>
                    <a:pt x="214" y="111"/>
                    <a:pt x="214" y="112"/>
                    <a:pt x="215" y="112"/>
                  </a:cubicBezTo>
                  <a:cubicBezTo>
                    <a:pt x="216" y="113"/>
                    <a:pt x="217" y="116"/>
                    <a:pt x="217" y="116"/>
                  </a:cubicBezTo>
                  <a:cubicBezTo>
                    <a:pt x="216" y="117"/>
                    <a:pt x="216" y="118"/>
                    <a:pt x="216" y="118"/>
                  </a:cubicBezTo>
                  <a:cubicBezTo>
                    <a:pt x="216" y="119"/>
                    <a:pt x="215" y="120"/>
                    <a:pt x="215" y="121"/>
                  </a:cubicBezTo>
                  <a:cubicBezTo>
                    <a:pt x="216" y="121"/>
                    <a:pt x="217" y="121"/>
                    <a:pt x="218" y="122"/>
                  </a:cubicBezTo>
                  <a:cubicBezTo>
                    <a:pt x="218" y="124"/>
                    <a:pt x="218" y="125"/>
                    <a:pt x="218" y="125"/>
                  </a:cubicBezTo>
                  <a:cubicBezTo>
                    <a:pt x="217" y="126"/>
                    <a:pt x="216" y="127"/>
                    <a:pt x="216" y="127"/>
                  </a:cubicBezTo>
                  <a:cubicBezTo>
                    <a:pt x="217" y="127"/>
                    <a:pt x="217" y="127"/>
                    <a:pt x="217" y="127"/>
                  </a:cubicBezTo>
                  <a:cubicBezTo>
                    <a:pt x="218" y="128"/>
                    <a:pt x="218" y="128"/>
                    <a:pt x="218" y="128"/>
                  </a:cubicBezTo>
                  <a:cubicBezTo>
                    <a:pt x="217" y="128"/>
                    <a:pt x="216" y="129"/>
                    <a:pt x="215" y="129"/>
                  </a:cubicBezTo>
                  <a:cubicBezTo>
                    <a:pt x="212" y="131"/>
                    <a:pt x="210" y="133"/>
                    <a:pt x="209" y="133"/>
                  </a:cubicBezTo>
                  <a:cubicBezTo>
                    <a:pt x="208" y="133"/>
                    <a:pt x="206" y="133"/>
                    <a:pt x="204" y="133"/>
                  </a:cubicBezTo>
                  <a:cubicBezTo>
                    <a:pt x="202" y="132"/>
                    <a:pt x="198" y="131"/>
                    <a:pt x="197" y="132"/>
                  </a:cubicBezTo>
                  <a:cubicBezTo>
                    <a:pt x="197" y="133"/>
                    <a:pt x="195" y="134"/>
                    <a:pt x="194" y="135"/>
                  </a:cubicBezTo>
                  <a:cubicBezTo>
                    <a:pt x="193" y="135"/>
                    <a:pt x="192" y="135"/>
                    <a:pt x="190" y="135"/>
                  </a:cubicBezTo>
                  <a:cubicBezTo>
                    <a:pt x="189" y="135"/>
                    <a:pt x="187" y="135"/>
                    <a:pt x="185" y="135"/>
                  </a:cubicBezTo>
                  <a:cubicBezTo>
                    <a:pt x="184" y="135"/>
                    <a:pt x="183" y="135"/>
                    <a:pt x="182" y="136"/>
                  </a:cubicBezTo>
                  <a:cubicBezTo>
                    <a:pt x="181" y="137"/>
                    <a:pt x="180" y="138"/>
                    <a:pt x="178" y="138"/>
                  </a:cubicBezTo>
                  <a:cubicBezTo>
                    <a:pt x="177" y="138"/>
                    <a:pt x="175" y="138"/>
                    <a:pt x="174" y="138"/>
                  </a:cubicBezTo>
                  <a:cubicBezTo>
                    <a:pt x="173" y="138"/>
                    <a:pt x="173" y="138"/>
                    <a:pt x="172" y="138"/>
                  </a:cubicBezTo>
                  <a:cubicBezTo>
                    <a:pt x="171" y="139"/>
                    <a:pt x="171" y="138"/>
                    <a:pt x="169" y="139"/>
                  </a:cubicBezTo>
                  <a:cubicBezTo>
                    <a:pt x="168" y="140"/>
                    <a:pt x="166" y="140"/>
                    <a:pt x="165" y="141"/>
                  </a:cubicBezTo>
                  <a:cubicBezTo>
                    <a:pt x="164" y="142"/>
                    <a:pt x="163" y="143"/>
                    <a:pt x="162" y="143"/>
                  </a:cubicBezTo>
                  <a:cubicBezTo>
                    <a:pt x="162" y="143"/>
                    <a:pt x="161" y="143"/>
                    <a:pt x="161" y="142"/>
                  </a:cubicBezTo>
                  <a:cubicBezTo>
                    <a:pt x="160" y="140"/>
                    <a:pt x="161" y="139"/>
                    <a:pt x="160" y="138"/>
                  </a:cubicBezTo>
                  <a:cubicBezTo>
                    <a:pt x="159" y="137"/>
                    <a:pt x="155" y="135"/>
                    <a:pt x="153" y="134"/>
                  </a:cubicBezTo>
                  <a:cubicBezTo>
                    <a:pt x="152" y="133"/>
                    <a:pt x="151" y="133"/>
                    <a:pt x="149" y="133"/>
                  </a:cubicBezTo>
                  <a:cubicBezTo>
                    <a:pt x="146" y="133"/>
                    <a:pt x="143" y="134"/>
                    <a:pt x="141" y="135"/>
                  </a:cubicBezTo>
                  <a:cubicBezTo>
                    <a:pt x="139" y="136"/>
                    <a:pt x="138" y="138"/>
                    <a:pt x="137" y="138"/>
                  </a:cubicBezTo>
                  <a:cubicBezTo>
                    <a:pt x="137" y="139"/>
                    <a:pt x="137" y="139"/>
                    <a:pt x="136" y="139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31" name="任意多边形 27">
              <a:extLst>
                <a:ext uri="{FF2B5EF4-FFF2-40B4-BE49-F238E27FC236}">
                  <a16:creationId xmlns:a16="http://schemas.microsoft.com/office/drawing/2014/main" id="{EE54C129-F4DE-DD6D-B215-42C3355BDCA4}"/>
                </a:ext>
              </a:extLst>
            </p:cNvPr>
            <p:cNvSpPr/>
            <p:nvPr/>
          </p:nvSpPr>
          <p:spPr bwMode="auto">
            <a:xfrm>
              <a:off x="6313488" y="3778250"/>
              <a:ext cx="912813" cy="669925"/>
            </a:xfrm>
            <a:custGeom>
              <a:avLst/>
              <a:gdLst>
                <a:gd name="T0" fmla="*/ 109 w 620"/>
                <a:gd name="T1" fmla="*/ 317 h 455"/>
                <a:gd name="T2" fmla="*/ 130 w 620"/>
                <a:gd name="T3" fmla="*/ 318 h 455"/>
                <a:gd name="T4" fmla="*/ 173 w 620"/>
                <a:gd name="T5" fmla="*/ 323 h 455"/>
                <a:gd name="T6" fmla="*/ 189 w 620"/>
                <a:gd name="T7" fmla="*/ 341 h 455"/>
                <a:gd name="T8" fmla="*/ 174 w 620"/>
                <a:gd name="T9" fmla="*/ 363 h 455"/>
                <a:gd name="T10" fmla="*/ 183 w 620"/>
                <a:gd name="T11" fmla="*/ 387 h 455"/>
                <a:gd name="T12" fmla="*/ 185 w 620"/>
                <a:gd name="T13" fmla="*/ 409 h 455"/>
                <a:gd name="T14" fmla="*/ 213 w 620"/>
                <a:gd name="T15" fmla="*/ 412 h 455"/>
                <a:gd name="T16" fmla="*/ 241 w 620"/>
                <a:gd name="T17" fmla="*/ 441 h 455"/>
                <a:gd name="T18" fmla="*/ 267 w 620"/>
                <a:gd name="T19" fmla="*/ 440 h 455"/>
                <a:gd name="T20" fmla="*/ 295 w 620"/>
                <a:gd name="T21" fmla="*/ 445 h 455"/>
                <a:gd name="T22" fmla="*/ 314 w 620"/>
                <a:gd name="T23" fmla="*/ 438 h 455"/>
                <a:gd name="T24" fmla="*/ 331 w 620"/>
                <a:gd name="T25" fmla="*/ 435 h 455"/>
                <a:gd name="T26" fmla="*/ 335 w 620"/>
                <a:gd name="T27" fmla="*/ 428 h 455"/>
                <a:gd name="T28" fmla="*/ 344 w 620"/>
                <a:gd name="T29" fmla="*/ 416 h 455"/>
                <a:gd name="T30" fmla="*/ 358 w 620"/>
                <a:gd name="T31" fmla="*/ 437 h 455"/>
                <a:gd name="T32" fmla="*/ 372 w 620"/>
                <a:gd name="T33" fmla="*/ 423 h 455"/>
                <a:gd name="T34" fmla="*/ 398 w 620"/>
                <a:gd name="T35" fmla="*/ 448 h 455"/>
                <a:gd name="T36" fmla="*/ 427 w 620"/>
                <a:gd name="T37" fmla="*/ 420 h 455"/>
                <a:gd name="T38" fmla="*/ 440 w 620"/>
                <a:gd name="T39" fmla="*/ 433 h 455"/>
                <a:gd name="T40" fmla="*/ 456 w 620"/>
                <a:gd name="T41" fmla="*/ 414 h 455"/>
                <a:gd name="T42" fmla="*/ 484 w 620"/>
                <a:gd name="T43" fmla="*/ 406 h 455"/>
                <a:gd name="T44" fmla="*/ 491 w 620"/>
                <a:gd name="T45" fmla="*/ 382 h 455"/>
                <a:gd name="T46" fmla="*/ 516 w 620"/>
                <a:gd name="T47" fmla="*/ 373 h 455"/>
                <a:gd name="T48" fmla="*/ 521 w 620"/>
                <a:gd name="T49" fmla="*/ 348 h 455"/>
                <a:gd name="T50" fmla="*/ 543 w 620"/>
                <a:gd name="T51" fmla="*/ 336 h 455"/>
                <a:gd name="T52" fmla="*/ 564 w 620"/>
                <a:gd name="T53" fmla="*/ 320 h 455"/>
                <a:gd name="T54" fmla="*/ 569 w 620"/>
                <a:gd name="T55" fmla="*/ 290 h 455"/>
                <a:gd name="T56" fmla="*/ 576 w 620"/>
                <a:gd name="T57" fmla="*/ 254 h 455"/>
                <a:gd name="T58" fmla="*/ 588 w 620"/>
                <a:gd name="T59" fmla="*/ 230 h 455"/>
                <a:gd name="T60" fmla="*/ 610 w 620"/>
                <a:gd name="T61" fmla="*/ 209 h 455"/>
                <a:gd name="T62" fmla="*/ 617 w 620"/>
                <a:gd name="T63" fmla="*/ 172 h 455"/>
                <a:gd name="T64" fmla="*/ 612 w 620"/>
                <a:gd name="T65" fmla="*/ 142 h 455"/>
                <a:gd name="T66" fmla="*/ 579 w 620"/>
                <a:gd name="T67" fmla="*/ 152 h 455"/>
                <a:gd name="T68" fmla="*/ 567 w 620"/>
                <a:gd name="T69" fmla="*/ 123 h 455"/>
                <a:gd name="T70" fmla="*/ 539 w 620"/>
                <a:gd name="T71" fmla="*/ 120 h 455"/>
                <a:gd name="T72" fmla="*/ 538 w 620"/>
                <a:gd name="T73" fmla="*/ 103 h 455"/>
                <a:gd name="T74" fmla="*/ 555 w 620"/>
                <a:gd name="T75" fmla="*/ 57 h 455"/>
                <a:gd name="T76" fmla="*/ 549 w 620"/>
                <a:gd name="T77" fmla="*/ 46 h 455"/>
                <a:gd name="T78" fmla="*/ 545 w 620"/>
                <a:gd name="T79" fmla="*/ 9 h 455"/>
                <a:gd name="T80" fmla="*/ 512 w 620"/>
                <a:gd name="T81" fmla="*/ 12 h 455"/>
                <a:gd name="T82" fmla="*/ 477 w 620"/>
                <a:gd name="T83" fmla="*/ 27 h 455"/>
                <a:gd name="T84" fmla="*/ 452 w 620"/>
                <a:gd name="T85" fmla="*/ 24 h 455"/>
                <a:gd name="T86" fmla="*/ 427 w 620"/>
                <a:gd name="T87" fmla="*/ 51 h 455"/>
                <a:gd name="T88" fmla="*/ 403 w 620"/>
                <a:gd name="T89" fmla="*/ 37 h 455"/>
                <a:gd name="T90" fmla="*/ 380 w 620"/>
                <a:gd name="T91" fmla="*/ 61 h 455"/>
                <a:gd name="T92" fmla="*/ 369 w 620"/>
                <a:gd name="T93" fmla="*/ 65 h 455"/>
                <a:gd name="T94" fmla="*/ 355 w 620"/>
                <a:gd name="T95" fmla="*/ 82 h 455"/>
                <a:gd name="T96" fmla="*/ 336 w 620"/>
                <a:gd name="T97" fmla="*/ 103 h 455"/>
                <a:gd name="T98" fmla="*/ 295 w 620"/>
                <a:gd name="T99" fmla="*/ 115 h 455"/>
                <a:gd name="T100" fmla="*/ 258 w 620"/>
                <a:gd name="T101" fmla="*/ 111 h 455"/>
                <a:gd name="T102" fmla="*/ 234 w 620"/>
                <a:gd name="T103" fmla="*/ 100 h 455"/>
                <a:gd name="T104" fmla="*/ 201 w 620"/>
                <a:gd name="T105" fmla="*/ 96 h 455"/>
                <a:gd name="T106" fmla="*/ 137 w 620"/>
                <a:gd name="T107" fmla="*/ 140 h 455"/>
                <a:gd name="T108" fmla="*/ 66 w 620"/>
                <a:gd name="T109" fmla="*/ 144 h 455"/>
                <a:gd name="T110" fmla="*/ 1 w 620"/>
                <a:gd name="T111" fmla="*/ 172 h 455"/>
                <a:gd name="T112" fmla="*/ 28 w 620"/>
                <a:gd name="T113" fmla="*/ 188 h 455"/>
                <a:gd name="T114" fmla="*/ 60 w 620"/>
                <a:gd name="T115" fmla="*/ 212 h 455"/>
                <a:gd name="T116" fmla="*/ 93 w 620"/>
                <a:gd name="T117" fmla="*/ 216 h 455"/>
                <a:gd name="T118" fmla="*/ 128 w 620"/>
                <a:gd name="T119" fmla="*/ 222 h 455"/>
                <a:gd name="T120" fmla="*/ 136 w 620"/>
                <a:gd name="T121" fmla="*/ 265 h 455"/>
                <a:gd name="T122" fmla="*/ 103 w 620"/>
                <a:gd name="T123" fmla="*/ 278 h 455"/>
                <a:gd name="T124" fmla="*/ 87 w 620"/>
                <a:gd name="T125" fmla="*/ 30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0" h="455">
                  <a:moveTo>
                    <a:pt x="87" y="300"/>
                  </a:moveTo>
                  <a:cubicBezTo>
                    <a:pt x="88" y="301"/>
                    <a:pt x="88" y="301"/>
                    <a:pt x="88" y="301"/>
                  </a:cubicBezTo>
                  <a:cubicBezTo>
                    <a:pt x="88" y="301"/>
                    <a:pt x="89" y="302"/>
                    <a:pt x="89" y="303"/>
                  </a:cubicBezTo>
                  <a:cubicBezTo>
                    <a:pt x="89" y="304"/>
                    <a:pt x="89" y="305"/>
                    <a:pt x="89" y="306"/>
                  </a:cubicBezTo>
                  <a:cubicBezTo>
                    <a:pt x="88" y="306"/>
                    <a:pt x="89" y="307"/>
                    <a:pt x="89" y="307"/>
                  </a:cubicBezTo>
                  <a:cubicBezTo>
                    <a:pt x="89" y="307"/>
                    <a:pt x="89" y="308"/>
                    <a:pt x="89" y="308"/>
                  </a:cubicBezTo>
                  <a:cubicBezTo>
                    <a:pt x="89" y="308"/>
                    <a:pt x="88" y="309"/>
                    <a:pt x="88" y="310"/>
                  </a:cubicBezTo>
                  <a:cubicBezTo>
                    <a:pt x="89" y="310"/>
                    <a:pt x="89" y="311"/>
                    <a:pt x="89" y="311"/>
                  </a:cubicBezTo>
                  <a:cubicBezTo>
                    <a:pt x="90" y="311"/>
                    <a:pt x="90" y="311"/>
                    <a:pt x="91" y="311"/>
                  </a:cubicBezTo>
                  <a:cubicBezTo>
                    <a:pt x="91" y="311"/>
                    <a:pt x="92" y="310"/>
                    <a:pt x="92" y="311"/>
                  </a:cubicBezTo>
                  <a:cubicBezTo>
                    <a:pt x="92" y="311"/>
                    <a:pt x="93" y="311"/>
                    <a:pt x="94" y="311"/>
                  </a:cubicBezTo>
                  <a:cubicBezTo>
                    <a:pt x="94" y="311"/>
                    <a:pt x="95" y="311"/>
                    <a:pt x="95" y="311"/>
                  </a:cubicBezTo>
                  <a:cubicBezTo>
                    <a:pt x="95" y="310"/>
                    <a:pt x="95" y="310"/>
                    <a:pt x="95" y="310"/>
                  </a:cubicBezTo>
                  <a:cubicBezTo>
                    <a:pt x="96" y="310"/>
                    <a:pt x="97" y="311"/>
                    <a:pt x="98" y="311"/>
                  </a:cubicBezTo>
                  <a:cubicBezTo>
                    <a:pt x="98" y="311"/>
                    <a:pt x="99" y="312"/>
                    <a:pt x="100" y="312"/>
                  </a:cubicBezTo>
                  <a:cubicBezTo>
                    <a:pt x="100" y="312"/>
                    <a:pt x="101" y="312"/>
                    <a:pt x="101" y="312"/>
                  </a:cubicBezTo>
                  <a:cubicBezTo>
                    <a:pt x="101" y="312"/>
                    <a:pt x="102" y="311"/>
                    <a:pt x="102" y="312"/>
                  </a:cubicBezTo>
                  <a:cubicBezTo>
                    <a:pt x="102" y="312"/>
                    <a:pt x="103" y="312"/>
                    <a:pt x="103" y="313"/>
                  </a:cubicBezTo>
                  <a:cubicBezTo>
                    <a:pt x="103" y="313"/>
                    <a:pt x="103" y="314"/>
                    <a:pt x="104" y="314"/>
                  </a:cubicBezTo>
                  <a:cubicBezTo>
                    <a:pt x="104" y="314"/>
                    <a:pt x="105" y="314"/>
                    <a:pt x="105" y="314"/>
                  </a:cubicBezTo>
                  <a:cubicBezTo>
                    <a:pt x="106" y="315"/>
                    <a:pt x="107" y="315"/>
                    <a:pt x="107" y="316"/>
                  </a:cubicBezTo>
                  <a:cubicBezTo>
                    <a:pt x="108" y="316"/>
                    <a:pt x="109" y="317"/>
                    <a:pt x="109" y="317"/>
                  </a:cubicBezTo>
                  <a:cubicBezTo>
                    <a:pt x="109" y="318"/>
                    <a:pt x="109" y="318"/>
                    <a:pt x="109" y="318"/>
                  </a:cubicBezTo>
                  <a:cubicBezTo>
                    <a:pt x="109" y="318"/>
                    <a:pt x="111" y="317"/>
                    <a:pt x="111" y="318"/>
                  </a:cubicBezTo>
                  <a:cubicBezTo>
                    <a:pt x="112" y="318"/>
                    <a:pt x="112" y="319"/>
                    <a:pt x="112" y="319"/>
                  </a:cubicBezTo>
                  <a:cubicBezTo>
                    <a:pt x="112" y="320"/>
                    <a:pt x="112" y="320"/>
                    <a:pt x="112" y="320"/>
                  </a:cubicBezTo>
                  <a:cubicBezTo>
                    <a:pt x="113" y="321"/>
                    <a:pt x="113" y="321"/>
                    <a:pt x="113" y="321"/>
                  </a:cubicBezTo>
                  <a:cubicBezTo>
                    <a:pt x="113" y="321"/>
                    <a:pt x="113" y="322"/>
                    <a:pt x="113" y="322"/>
                  </a:cubicBezTo>
                  <a:cubicBezTo>
                    <a:pt x="113" y="322"/>
                    <a:pt x="114" y="323"/>
                    <a:pt x="114" y="323"/>
                  </a:cubicBezTo>
                  <a:cubicBezTo>
                    <a:pt x="114" y="323"/>
                    <a:pt x="115" y="323"/>
                    <a:pt x="115" y="324"/>
                  </a:cubicBezTo>
                  <a:cubicBezTo>
                    <a:pt x="115" y="324"/>
                    <a:pt x="115" y="325"/>
                    <a:pt x="115" y="325"/>
                  </a:cubicBezTo>
                  <a:cubicBezTo>
                    <a:pt x="116" y="325"/>
                    <a:pt x="117" y="324"/>
                    <a:pt x="116" y="324"/>
                  </a:cubicBezTo>
                  <a:cubicBezTo>
                    <a:pt x="116" y="324"/>
                    <a:pt x="116" y="324"/>
                    <a:pt x="116" y="323"/>
                  </a:cubicBezTo>
                  <a:cubicBezTo>
                    <a:pt x="116" y="323"/>
                    <a:pt x="117" y="322"/>
                    <a:pt x="117" y="322"/>
                  </a:cubicBezTo>
                  <a:cubicBezTo>
                    <a:pt x="118" y="322"/>
                    <a:pt x="119" y="322"/>
                    <a:pt x="120" y="322"/>
                  </a:cubicBezTo>
                  <a:cubicBezTo>
                    <a:pt x="120" y="322"/>
                    <a:pt x="121" y="322"/>
                    <a:pt x="122" y="322"/>
                  </a:cubicBezTo>
                  <a:cubicBezTo>
                    <a:pt x="122" y="322"/>
                    <a:pt x="122" y="321"/>
                    <a:pt x="123" y="321"/>
                  </a:cubicBezTo>
                  <a:cubicBezTo>
                    <a:pt x="123" y="322"/>
                    <a:pt x="124" y="322"/>
                    <a:pt x="124" y="322"/>
                  </a:cubicBezTo>
                  <a:cubicBezTo>
                    <a:pt x="125" y="322"/>
                    <a:pt x="126" y="321"/>
                    <a:pt x="126" y="321"/>
                  </a:cubicBezTo>
                  <a:cubicBezTo>
                    <a:pt x="126" y="320"/>
                    <a:pt x="126" y="320"/>
                    <a:pt x="126" y="319"/>
                  </a:cubicBezTo>
                  <a:cubicBezTo>
                    <a:pt x="125" y="319"/>
                    <a:pt x="125" y="319"/>
                    <a:pt x="126" y="318"/>
                  </a:cubicBezTo>
                  <a:cubicBezTo>
                    <a:pt x="126" y="318"/>
                    <a:pt x="127" y="318"/>
                    <a:pt x="127" y="318"/>
                  </a:cubicBezTo>
                  <a:cubicBezTo>
                    <a:pt x="127" y="318"/>
                    <a:pt x="128" y="318"/>
                    <a:pt x="129" y="318"/>
                  </a:cubicBezTo>
                  <a:cubicBezTo>
                    <a:pt x="129" y="318"/>
                    <a:pt x="130" y="318"/>
                    <a:pt x="130" y="318"/>
                  </a:cubicBezTo>
                  <a:cubicBezTo>
                    <a:pt x="130" y="318"/>
                    <a:pt x="132" y="317"/>
                    <a:pt x="132" y="317"/>
                  </a:cubicBezTo>
                  <a:cubicBezTo>
                    <a:pt x="132" y="317"/>
                    <a:pt x="133" y="318"/>
                    <a:pt x="133" y="318"/>
                  </a:cubicBezTo>
                  <a:cubicBezTo>
                    <a:pt x="133" y="318"/>
                    <a:pt x="134" y="318"/>
                    <a:pt x="134" y="318"/>
                  </a:cubicBezTo>
                  <a:cubicBezTo>
                    <a:pt x="134" y="318"/>
                    <a:pt x="135" y="318"/>
                    <a:pt x="135" y="318"/>
                  </a:cubicBezTo>
                  <a:cubicBezTo>
                    <a:pt x="135" y="318"/>
                    <a:pt x="137" y="318"/>
                    <a:pt x="138" y="318"/>
                  </a:cubicBezTo>
                  <a:cubicBezTo>
                    <a:pt x="139" y="318"/>
                    <a:pt x="139" y="318"/>
                    <a:pt x="140" y="318"/>
                  </a:cubicBezTo>
                  <a:cubicBezTo>
                    <a:pt x="140" y="318"/>
                    <a:pt x="141" y="318"/>
                    <a:pt x="141" y="318"/>
                  </a:cubicBezTo>
                  <a:cubicBezTo>
                    <a:pt x="141" y="318"/>
                    <a:pt x="142" y="318"/>
                    <a:pt x="143" y="319"/>
                  </a:cubicBezTo>
                  <a:cubicBezTo>
                    <a:pt x="143" y="319"/>
                    <a:pt x="146" y="323"/>
                    <a:pt x="146" y="324"/>
                  </a:cubicBezTo>
                  <a:cubicBezTo>
                    <a:pt x="147" y="324"/>
                    <a:pt x="148" y="325"/>
                    <a:pt x="147" y="326"/>
                  </a:cubicBezTo>
                  <a:cubicBezTo>
                    <a:pt x="147" y="326"/>
                    <a:pt x="146" y="326"/>
                    <a:pt x="147" y="327"/>
                  </a:cubicBezTo>
                  <a:cubicBezTo>
                    <a:pt x="147" y="327"/>
                    <a:pt x="149" y="328"/>
                    <a:pt x="149" y="328"/>
                  </a:cubicBezTo>
                  <a:cubicBezTo>
                    <a:pt x="149" y="329"/>
                    <a:pt x="150" y="328"/>
                    <a:pt x="150" y="328"/>
                  </a:cubicBezTo>
                  <a:cubicBezTo>
                    <a:pt x="151" y="328"/>
                    <a:pt x="152" y="329"/>
                    <a:pt x="152" y="329"/>
                  </a:cubicBezTo>
                  <a:cubicBezTo>
                    <a:pt x="152" y="329"/>
                    <a:pt x="153" y="328"/>
                    <a:pt x="153" y="329"/>
                  </a:cubicBezTo>
                  <a:cubicBezTo>
                    <a:pt x="153" y="329"/>
                    <a:pt x="154" y="330"/>
                    <a:pt x="154" y="330"/>
                  </a:cubicBezTo>
                  <a:cubicBezTo>
                    <a:pt x="155" y="330"/>
                    <a:pt x="166" y="325"/>
                    <a:pt x="167" y="324"/>
                  </a:cubicBezTo>
                  <a:cubicBezTo>
                    <a:pt x="167" y="324"/>
                    <a:pt x="167" y="324"/>
                    <a:pt x="167" y="323"/>
                  </a:cubicBezTo>
                  <a:cubicBezTo>
                    <a:pt x="167" y="323"/>
                    <a:pt x="167" y="323"/>
                    <a:pt x="167" y="322"/>
                  </a:cubicBezTo>
                  <a:cubicBezTo>
                    <a:pt x="168" y="322"/>
                    <a:pt x="168" y="321"/>
                    <a:pt x="168" y="321"/>
                  </a:cubicBezTo>
                  <a:cubicBezTo>
                    <a:pt x="169" y="321"/>
                    <a:pt x="170" y="322"/>
                    <a:pt x="171" y="322"/>
                  </a:cubicBezTo>
                  <a:cubicBezTo>
                    <a:pt x="171" y="323"/>
                    <a:pt x="172" y="324"/>
                    <a:pt x="173" y="323"/>
                  </a:cubicBezTo>
                  <a:cubicBezTo>
                    <a:pt x="173" y="323"/>
                    <a:pt x="174" y="323"/>
                    <a:pt x="175" y="323"/>
                  </a:cubicBezTo>
                  <a:cubicBezTo>
                    <a:pt x="175" y="323"/>
                    <a:pt x="176" y="323"/>
                    <a:pt x="176" y="324"/>
                  </a:cubicBezTo>
                  <a:cubicBezTo>
                    <a:pt x="176" y="324"/>
                    <a:pt x="176" y="326"/>
                    <a:pt x="177" y="326"/>
                  </a:cubicBezTo>
                  <a:cubicBezTo>
                    <a:pt x="177" y="326"/>
                    <a:pt x="178" y="327"/>
                    <a:pt x="178" y="327"/>
                  </a:cubicBezTo>
                  <a:cubicBezTo>
                    <a:pt x="178" y="327"/>
                    <a:pt x="178" y="328"/>
                    <a:pt x="179" y="328"/>
                  </a:cubicBezTo>
                  <a:cubicBezTo>
                    <a:pt x="179" y="328"/>
                    <a:pt x="179" y="328"/>
                    <a:pt x="180" y="328"/>
                  </a:cubicBezTo>
                  <a:cubicBezTo>
                    <a:pt x="180" y="328"/>
                    <a:pt x="181" y="328"/>
                    <a:pt x="181" y="328"/>
                  </a:cubicBezTo>
                  <a:cubicBezTo>
                    <a:pt x="181" y="327"/>
                    <a:pt x="181" y="326"/>
                    <a:pt x="181" y="326"/>
                  </a:cubicBezTo>
                  <a:cubicBezTo>
                    <a:pt x="181" y="326"/>
                    <a:pt x="183" y="326"/>
                    <a:pt x="183" y="326"/>
                  </a:cubicBezTo>
                  <a:cubicBezTo>
                    <a:pt x="184" y="326"/>
                    <a:pt x="185" y="327"/>
                    <a:pt x="185" y="328"/>
                  </a:cubicBezTo>
                  <a:cubicBezTo>
                    <a:pt x="185" y="329"/>
                    <a:pt x="187" y="330"/>
                    <a:pt x="188" y="331"/>
                  </a:cubicBezTo>
                  <a:cubicBezTo>
                    <a:pt x="191" y="332"/>
                    <a:pt x="189" y="331"/>
                    <a:pt x="194" y="333"/>
                  </a:cubicBezTo>
                  <a:cubicBezTo>
                    <a:pt x="194" y="333"/>
                    <a:pt x="194" y="333"/>
                    <a:pt x="194" y="333"/>
                  </a:cubicBezTo>
                  <a:cubicBezTo>
                    <a:pt x="194" y="333"/>
                    <a:pt x="195" y="335"/>
                    <a:pt x="195" y="335"/>
                  </a:cubicBezTo>
                  <a:cubicBezTo>
                    <a:pt x="194" y="335"/>
                    <a:pt x="194" y="336"/>
                    <a:pt x="193" y="337"/>
                  </a:cubicBezTo>
                  <a:cubicBezTo>
                    <a:pt x="193" y="337"/>
                    <a:pt x="193" y="337"/>
                    <a:pt x="192" y="337"/>
                  </a:cubicBezTo>
                  <a:cubicBezTo>
                    <a:pt x="192" y="337"/>
                    <a:pt x="191" y="337"/>
                    <a:pt x="191" y="337"/>
                  </a:cubicBezTo>
                  <a:cubicBezTo>
                    <a:pt x="191" y="337"/>
                    <a:pt x="191" y="337"/>
                    <a:pt x="191" y="337"/>
                  </a:cubicBezTo>
                  <a:cubicBezTo>
                    <a:pt x="191" y="338"/>
                    <a:pt x="191" y="339"/>
                    <a:pt x="191" y="339"/>
                  </a:cubicBezTo>
                  <a:cubicBezTo>
                    <a:pt x="191" y="339"/>
                    <a:pt x="190" y="339"/>
                    <a:pt x="190" y="339"/>
                  </a:cubicBezTo>
                  <a:cubicBezTo>
                    <a:pt x="190" y="339"/>
                    <a:pt x="190" y="339"/>
                    <a:pt x="189" y="340"/>
                  </a:cubicBezTo>
                  <a:cubicBezTo>
                    <a:pt x="189" y="340"/>
                    <a:pt x="189" y="341"/>
                    <a:pt x="189" y="341"/>
                  </a:cubicBezTo>
                  <a:cubicBezTo>
                    <a:pt x="189" y="341"/>
                    <a:pt x="188" y="342"/>
                    <a:pt x="189" y="342"/>
                  </a:cubicBezTo>
                  <a:cubicBezTo>
                    <a:pt x="189" y="342"/>
                    <a:pt x="189" y="343"/>
                    <a:pt x="189" y="343"/>
                  </a:cubicBezTo>
                  <a:cubicBezTo>
                    <a:pt x="189" y="344"/>
                    <a:pt x="189" y="344"/>
                    <a:pt x="189" y="344"/>
                  </a:cubicBezTo>
                  <a:cubicBezTo>
                    <a:pt x="189" y="344"/>
                    <a:pt x="188" y="344"/>
                    <a:pt x="188" y="344"/>
                  </a:cubicBezTo>
                  <a:cubicBezTo>
                    <a:pt x="188" y="345"/>
                    <a:pt x="188" y="346"/>
                    <a:pt x="188" y="346"/>
                  </a:cubicBezTo>
                  <a:cubicBezTo>
                    <a:pt x="188" y="347"/>
                    <a:pt x="187" y="347"/>
                    <a:pt x="187" y="348"/>
                  </a:cubicBezTo>
                  <a:cubicBezTo>
                    <a:pt x="186" y="348"/>
                    <a:pt x="186" y="350"/>
                    <a:pt x="186" y="350"/>
                  </a:cubicBezTo>
                  <a:cubicBezTo>
                    <a:pt x="186" y="350"/>
                    <a:pt x="185" y="351"/>
                    <a:pt x="186" y="351"/>
                  </a:cubicBezTo>
                  <a:cubicBezTo>
                    <a:pt x="186" y="352"/>
                    <a:pt x="187" y="352"/>
                    <a:pt x="186" y="353"/>
                  </a:cubicBezTo>
                  <a:cubicBezTo>
                    <a:pt x="186" y="353"/>
                    <a:pt x="186" y="354"/>
                    <a:pt x="185" y="354"/>
                  </a:cubicBezTo>
                  <a:cubicBezTo>
                    <a:pt x="185" y="354"/>
                    <a:pt x="185" y="354"/>
                    <a:pt x="184" y="354"/>
                  </a:cubicBezTo>
                  <a:cubicBezTo>
                    <a:pt x="184" y="354"/>
                    <a:pt x="183" y="354"/>
                    <a:pt x="182" y="354"/>
                  </a:cubicBezTo>
                  <a:cubicBezTo>
                    <a:pt x="182" y="354"/>
                    <a:pt x="181" y="354"/>
                    <a:pt x="181" y="354"/>
                  </a:cubicBezTo>
                  <a:cubicBezTo>
                    <a:pt x="180" y="354"/>
                    <a:pt x="179" y="354"/>
                    <a:pt x="179" y="354"/>
                  </a:cubicBezTo>
                  <a:cubicBezTo>
                    <a:pt x="179" y="353"/>
                    <a:pt x="178" y="352"/>
                    <a:pt x="178" y="352"/>
                  </a:cubicBezTo>
                  <a:cubicBezTo>
                    <a:pt x="178" y="351"/>
                    <a:pt x="178" y="351"/>
                    <a:pt x="177" y="351"/>
                  </a:cubicBezTo>
                  <a:cubicBezTo>
                    <a:pt x="176" y="351"/>
                    <a:pt x="176" y="352"/>
                    <a:pt x="176" y="353"/>
                  </a:cubicBezTo>
                  <a:cubicBezTo>
                    <a:pt x="176" y="353"/>
                    <a:pt x="176" y="353"/>
                    <a:pt x="176" y="353"/>
                  </a:cubicBezTo>
                  <a:cubicBezTo>
                    <a:pt x="176" y="353"/>
                    <a:pt x="176" y="354"/>
                    <a:pt x="176" y="354"/>
                  </a:cubicBezTo>
                  <a:cubicBezTo>
                    <a:pt x="176" y="355"/>
                    <a:pt x="176" y="355"/>
                    <a:pt x="176" y="356"/>
                  </a:cubicBezTo>
                  <a:cubicBezTo>
                    <a:pt x="175" y="357"/>
                    <a:pt x="174" y="359"/>
                    <a:pt x="174" y="360"/>
                  </a:cubicBezTo>
                  <a:cubicBezTo>
                    <a:pt x="174" y="361"/>
                    <a:pt x="174" y="363"/>
                    <a:pt x="174" y="363"/>
                  </a:cubicBezTo>
                  <a:cubicBezTo>
                    <a:pt x="174" y="363"/>
                    <a:pt x="174" y="364"/>
                    <a:pt x="174" y="364"/>
                  </a:cubicBezTo>
                  <a:cubicBezTo>
                    <a:pt x="174" y="364"/>
                    <a:pt x="173" y="364"/>
                    <a:pt x="173" y="363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73" y="364"/>
                    <a:pt x="172" y="364"/>
                    <a:pt x="172" y="365"/>
                  </a:cubicBezTo>
                  <a:cubicBezTo>
                    <a:pt x="172" y="365"/>
                    <a:pt x="173" y="366"/>
                    <a:pt x="173" y="366"/>
                  </a:cubicBezTo>
                  <a:cubicBezTo>
                    <a:pt x="173" y="366"/>
                    <a:pt x="172" y="367"/>
                    <a:pt x="173" y="368"/>
                  </a:cubicBezTo>
                  <a:cubicBezTo>
                    <a:pt x="173" y="369"/>
                    <a:pt x="173" y="370"/>
                    <a:pt x="174" y="370"/>
                  </a:cubicBezTo>
                  <a:cubicBezTo>
                    <a:pt x="174" y="371"/>
                    <a:pt x="175" y="371"/>
                    <a:pt x="175" y="371"/>
                  </a:cubicBezTo>
                  <a:cubicBezTo>
                    <a:pt x="174" y="372"/>
                    <a:pt x="175" y="372"/>
                    <a:pt x="174" y="373"/>
                  </a:cubicBezTo>
                  <a:cubicBezTo>
                    <a:pt x="173" y="373"/>
                    <a:pt x="173" y="373"/>
                    <a:pt x="173" y="374"/>
                  </a:cubicBezTo>
                  <a:cubicBezTo>
                    <a:pt x="172" y="374"/>
                    <a:pt x="172" y="375"/>
                    <a:pt x="173" y="375"/>
                  </a:cubicBezTo>
                  <a:cubicBezTo>
                    <a:pt x="174" y="375"/>
                    <a:pt x="174" y="376"/>
                    <a:pt x="175" y="376"/>
                  </a:cubicBezTo>
                  <a:cubicBezTo>
                    <a:pt x="175" y="376"/>
                    <a:pt x="176" y="376"/>
                    <a:pt x="176" y="376"/>
                  </a:cubicBezTo>
                  <a:cubicBezTo>
                    <a:pt x="177" y="376"/>
                    <a:pt x="178" y="376"/>
                    <a:pt x="179" y="376"/>
                  </a:cubicBezTo>
                  <a:cubicBezTo>
                    <a:pt x="179" y="376"/>
                    <a:pt x="181" y="376"/>
                    <a:pt x="181" y="376"/>
                  </a:cubicBezTo>
                  <a:cubicBezTo>
                    <a:pt x="181" y="378"/>
                    <a:pt x="181" y="378"/>
                    <a:pt x="181" y="378"/>
                  </a:cubicBezTo>
                  <a:cubicBezTo>
                    <a:pt x="181" y="378"/>
                    <a:pt x="182" y="381"/>
                    <a:pt x="182" y="381"/>
                  </a:cubicBezTo>
                  <a:cubicBezTo>
                    <a:pt x="183" y="381"/>
                    <a:pt x="184" y="381"/>
                    <a:pt x="184" y="381"/>
                  </a:cubicBezTo>
                  <a:cubicBezTo>
                    <a:pt x="184" y="382"/>
                    <a:pt x="183" y="383"/>
                    <a:pt x="184" y="384"/>
                  </a:cubicBezTo>
                  <a:cubicBezTo>
                    <a:pt x="184" y="385"/>
                    <a:pt x="185" y="386"/>
                    <a:pt x="185" y="386"/>
                  </a:cubicBezTo>
                  <a:cubicBezTo>
                    <a:pt x="184" y="386"/>
                    <a:pt x="184" y="386"/>
                    <a:pt x="184" y="386"/>
                  </a:cubicBezTo>
                  <a:cubicBezTo>
                    <a:pt x="184" y="386"/>
                    <a:pt x="184" y="387"/>
                    <a:pt x="183" y="387"/>
                  </a:cubicBezTo>
                  <a:cubicBezTo>
                    <a:pt x="183" y="388"/>
                    <a:pt x="183" y="388"/>
                    <a:pt x="182" y="388"/>
                  </a:cubicBezTo>
                  <a:cubicBezTo>
                    <a:pt x="182" y="388"/>
                    <a:pt x="182" y="388"/>
                    <a:pt x="182" y="388"/>
                  </a:cubicBezTo>
                  <a:cubicBezTo>
                    <a:pt x="182" y="388"/>
                    <a:pt x="182" y="390"/>
                    <a:pt x="183" y="390"/>
                  </a:cubicBezTo>
                  <a:cubicBezTo>
                    <a:pt x="183" y="391"/>
                    <a:pt x="183" y="391"/>
                    <a:pt x="183" y="391"/>
                  </a:cubicBezTo>
                  <a:cubicBezTo>
                    <a:pt x="184" y="391"/>
                    <a:pt x="185" y="391"/>
                    <a:pt x="185" y="392"/>
                  </a:cubicBezTo>
                  <a:cubicBezTo>
                    <a:pt x="185" y="392"/>
                    <a:pt x="185" y="392"/>
                    <a:pt x="185" y="392"/>
                  </a:cubicBezTo>
                  <a:cubicBezTo>
                    <a:pt x="184" y="392"/>
                    <a:pt x="184" y="392"/>
                    <a:pt x="184" y="393"/>
                  </a:cubicBezTo>
                  <a:cubicBezTo>
                    <a:pt x="184" y="393"/>
                    <a:pt x="184" y="394"/>
                    <a:pt x="184" y="394"/>
                  </a:cubicBezTo>
                  <a:cubicBezTo>
                    <a:pt x="184" y="395"/>
                    <a:pt x="184" y="396"/>
                    <a:pt x="185" y="396"/>
                  </a:cubicBezTo>
                  <a:cubicBezTo>
                    <a:pt x="185" y="397"/>
                    <a:pt x="185" y="397"/>
                    <a:pt x="185" y="397"/>
                  </a:cubicBezTo>
                  <a:cubicBezTo>
                    <a:pt x="186" y="398"/>
                    <a:pt x="186" y="399"/>
                    <a:pt x="186" y="400"/>
                  </a:cubicBezTo>
                  <a:cubicBezTo>
                    <a:pt x="186" y="400"/>
                    <a:pt x="185" y="401"/>
                    <a:pt x="185" y="401"/>
                  </a:cubicBezTo>
                  <a:cubicBezTo>
                    <a:pt x="185" y="401"/>
                    <a:pt x="185" y="401"/>
                    <a:pt x="185" y="402"/>
                  </a:cubicBezTo>
                  <a:cubicBezTo>
                    <a:pt x="185" y="403"/>
                    <a:pt x="185" y="403"/>
                    <a:pt x="185" y="404"/>
                  </a:cubicBezTo>
                  <a:cubicBezTo>
                    <a:pt x="185" y="404"/>
                    <a:pt x="184" y="405"/>
                    <a:pt x="184" y="405"/>
                  </a:cubicBezTo>
                  <a:cubicBezTo>
                    <a:pt x="184" y="405"/>
                    <a:pt x="183" y="406"/>
                    <a:pt x="183" y="406"/>
                  </a:cubicBezTo>
                  <a:cubicBezTo>
                    <a:pt x="183" y="406"/>
                    <a:pt x="183" y="407"/>
                    <a:pt x="183" y="407"/>
                  </a:cubicBezTo>
                  <a:cubicBezTo>
                    <a:pt x="183" y="407"/>
                    <a:pt x="183" y="408"/>
                    <a:pt x="183" y="408"/>
                  </a:cubicBezTo>
                  <a:cubicBezTo>
                    <a:pt x="183" y="408"/>
                    <a:pt x="183" y="408"/>
                    <a:pt x="183" y="408"/>
                  </a:cubicBezTo>
                  <a:cubicBezTo>
                    <a:pt x="184" y="408"/>
                    <a:pt x="184" y="408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5" y="409"/>
                    <a:pt x="185" y="409"/>
                  </a:cubicBezTo>
                  <a:cubicBezTo>
                    <a:pt x="185" y="409"/>
                    <a:pt x="186" y="409"/>
                    <a:pt x="186" y="408"/>
                  </a:cubicBezTo>
                  <a:cubicBezTo>
                    <a:pt x="187" y="408"/>
                    <a:pt x="187" y="407"/>
                    <a:pt x="187" y="407"/>
                  </a:cubicBezTo>
                  <a:cubicBezTo>
                    <a:pt x="187" y="406"/>
                    <a:pt x="187" y="406"/>
                    <a:pt x="187" y="406"/>
                  </a:cubicBezTo>
                  <a:cubicBezTo>
                    <a:pt x="187" y="406"/>
                    <a:pt x="188" y="405"/>
                    <a:pt x="188" y="405"/>
                  </a:cubicBezTo>
                  <a:cubicBezTo>
                    <a:pt x="188" y="405"/>
                    <a:pt x="190" y="405"/>
                    <a:pt x="191" y="405"/>
                  </a:cubicBezTo>
                  <a:cubicBezTo>
                    <a:pt x="191" y="405"/>
                    <a:pt x="192" y="405"/>
                    <a:pt x="192" y="406"/>
                  </a:cubicBezTo>
                  <a:cubicBezTo>
                    <a:pt x="192" y="406"/>
                    <a:pt x="192" y="407"/>
                    <a:pt x="193" y="408"/>
                  </a:cubicBezTo>
                  <a:cubicBezTo>
                    <a:pt x="193" y="408"/>
                    <a:pt x="194" y="408"/>
                    <a:pt x="195" y="408"/>
                  </a:cubicBezTo>
                  <a:cubicBezTo>
                    <a:pt x="195" y="408"/>
                    <a:pt x="196" y="408"/>
                    <a:pt x="196" y="408"/>
                  </a:cubicBezTo>
                  <a:cubicBezTo>
                    <a:pt x="197" y="407"/>
                    <a:pt x="197" y="407"/>
                    <a:pt x="198" y="407"/>
                  </a:cubicBezTo>
                  <a:cubicBezTo>
                    <a:pt x="198" y="407"/>
                    <a:pt x="198" y="407"/>
                    <a:pt x="199" y="407"/>
                  </a:cubicBezTo>
                  <a:cubicBezTo>
                    <a:pt x="199" y="407"/>
                    <a:pt x="199" y="408"/>
                    <a:pt x="200" y="408"/>
                  </a:cubicBezTo>
                  <a:cubicBezTo>
                    <a:pt x="200" y="408"/>
                    <a:pt x="202" y="409"/>
                    <a:pt x="202" y="409"/>
                  </a:cubicBezTo>
                  <a:cubicBezTo>
                    <a:pt x="203" y="409"/>
                    <a:pt x="203" y="409"/>
                    <a:pt x="204" y="409"/>
                  </a:cubicBezTo>
                  <a:cubicBezTo>
                    <a:pt x="204" y="410"/>
                    <a:pt x="204" y="410"/>
                    <a:pt x="204" y="411"/>
                  </a:cubicBezTo>
                  <a:cubicBezTo>
                    <a:pt x="204" y="411"/>
                    <a:pt x="204" y="412"/>
                    <a:pt x="205" y="412"/>
                  </a:cubicBezTo>
                  <a:cubicBezTo>
                    <a:pt x="205" y="412"/>
                    <a:pt x="207" y="413"/>
                    <a:pt x="207" y="413"/>
                  </a:cubicBezTo>
                  <a:cubicBezTo>
                    <a:pt x="207" y="413"/>
                    <a:pt x="208" y="412"/>
                    <a:pt x="208" y="412"/>
                  </a:cubicBezTo>
                  <a:cubicBezTo>
                    <a:pt x="209" y="411"/>
                    <a:pt x="209" y="410"/>
                    <a:pt x="210" y="410"/>
                  </a:cubicBezTo>
                  <a:cubicBezTo>
                    <a:pt x="210" y="410"/>
                    <a:pt x="210" y="411"/>
                    <a:pt x="210" y="411"/>
                  </a:cubicBezTo>
                  <a:cubicBezTo>
                    <a:pt x="211" y="411"/>
                    <a:pt x="211" y="411"/>
                    <a:pt x="212" y="411"/>
                  </a:cubicBezTo>
                  <a:cubicBezTo>
                    <a:pt x="212" y="411"/>
                    <a:pt x="213" y="412"/>
                    <a:pt x="213" y="412"/>
                  </a:cubicBezTo>
                  <a:cubicBezTo>
                    <a:pt x="213" y="412"/>
                    <a:pt x="214" y="413"/>
                    <a:pt x="215" y="413"/>
                  </a:cubicBezTo>
                  <a:cubicBezTo>
                    <a:pt x="215" y="414"/>
                    <a:pt x="215" y="415"/>
                    <a:pt x="215" y="416"/>
                  </a:cubicBezTo>
                  <a:cubicBezTo>
                    <a:pt x="214" y="416"/>
                    <a:pt x="214" y="417"/>
                    <a:pt x="213" y="417"/>
                  </a:cubicBezTo>
                  <a:cubicBezTo>
                    <a:pt x="212" y="417"/>
                    <a:pt x="211" y="419"/>
                    <a:pt x="211" y="419"/>
                  </a:cubicBezTo>
                  <a:cubicBezTo>
                    <a:pt x="211" y="420"/>
                    <a:pt x="210" y="420"/>
                    <a:pt x="211" y="421"/>
                  </a:cubicBezTo>
                  <a:cubicBezTo>
                    <a:pt x="211" y="421"/>
                    <a:pt x="212" y="422"/>
                    <a:pt x="212" y="422"/>
                  </a:cubicBezTo>
                  <a:cubicBezTo>
                    <a:pt x="214" y="423"/>
                    <a:pt x="216" y="423"/>
                    <a:pt x="219" y="425"/>
                  </a:cubicBezTo>
                  <a:cubicBezTo>
                    <a:pt x="219" y="425"/>
                    <a:pt x="220" y="425"/>
                    <a:pt x="221" y="426"/>
                  </a:cubicBezTo>
                  <a:cubicBezTo>
                    <a:pt x="221" y="426"/>
                    <a:pt x="222" y="427"/>
                    <a:pt x="223" y="427"/>
                  </a:cubicBezTo>
                  <a:cubicBezTo>
                    <a:pt x="223" y="428"/>
                    <a:pt x="224" y="428"/>
                    <a:pt x="225" y="428"/>
                  </a:cubicBezTo>
                  <a:cubicBezTo>
                    <a:pt x="225" y="428"/>
                    <a:pt x="226" y="429"/>
                    <a:pt x="226" y="429"/>
                  </a:cubicBezTo>
                  <a:cubicBezTo>
                    <a:pt x="226" y="430"/>
                    <a:pt x="226" y="430"/>
                    <a:pt x="227" y="431"/>
                  </a:cubicBezTo>
                  <a:cubicBezTo>
                    <a:pt x="227" y="431"/>
                    <a:pt x="229" y="432"/>
                    <a:pt x="230" y="432"/>
                  </a:cubicBezTo>
                  <a:cubicBezTo>
                    <a:pt x="230" y="432"/>
                    <a:pt x="231" y="432"/>
                    <a:pt x="231" y="432"/>
                  </a:cubicBezTo>
                  <a:cubicBezTo>
                    <a:pt x="231" y="432"/>
                    <a:pt x="232" y="430"/>
                    <a:pt x="232" y="430"/>
                  </a:cubicBezTo>
                  <a:cubicBezTo>
                    <a:pt x="233" y="430"/>
                    <a:pt x="234" y="430"/>
                    <a:pt x="234" y="429"/>
                  </a:cubicBezTo>
                  <a:cubicBezTo>
                    <a:pt x="234" y="429"/>
                    <a:pt x="235" y="428"/>
                    <a:pt x="235" y="429"/>
                  </a:cubicBezTo>
                  <a:cubicBezTo>
                    <a:pt x="236" y="429"/>
                    <a:pt x="237" y="431"/>
                    <a:pt x="237" y="431"/>
                  </a:cubicBezTo>
                  <a:cubicBezTo>
                    <a:pt x="238" y="432"/>
                    <a:pt x="239" y="434"/>
                    <a:pt x="239" y="434"/>
                  </a:cubicBezTo>
                  <a:cubicBezTo>
                    <a:pt x="239" y="434"/>
                    <a:pt x="240" y="436"/>
                    <a:pt x="240" y="437"/>
                  </a:cubicBezTo>
                  <a:cubicBezTo>
                    <a:pt x="240" y="437"/>
                    <a:pt x="240" y="439"/>
                    <a:pt x="240" y="439"/>
                  </a:cubicBezTo>
                  <a:cubicBezTo>
                    <a:pt x="240" y="440"/>
                    <a:pt x="240" y="441"/>
                    <a:pt x="241" y="441"/>
                  </a:cubicBezTo>
                  <a:cubicBezTo>
                    <a:pt x="241" y="441"/>
                    <a:pt x="242" y="442"/>
                    <a:pt x="242" y="442"/>
                  </a:cubicBezTo>
                  <a:cubicBezTo>
                    <a:pt x="242" y="442"/>
                    <a:pt x="242" y="442"/>
                    <a:pt x="243" y="441"/>
                  </a:cubicBezTo>
                  <a:cubicBezTo>
                    <a:pt x="243" y="441"/>
                    <a:pt x="243" y="440"/>
                    <a:pt x="244" y="440"/>
                  </a:cubicBezTo>
                  <a:cubicBezTo>
                    <a:pt x="244" y="439"/>
                    <a:pt x="244" y="439"/>
                    <a:pt x="245" y="439"/>
                  </a:cubicBezTo>
                  <a:cubicBezTo>
                    <a:pt x="245" y="438"/>
                    <a:pt x="246" y="437"/>
                    <a:pt x="248" y="436"/>
                  </a:cubicBezTo>
                  <a:cubicBezTo>
                    <a:pt x="249" y="436"/>
                    <a:pt x="250" y="435"/>
                    <a:pt x="250" y="436"/>
                  </a:cubicBezTo>
                  <a:cubicBezTo>
                    <a:pt x="250" y="436"/>
                    <a:pt x="251" y="437"/>
                    <a:pt x="251" y="437"/>
                  </a:cubicBezTo>
                  <a:cubicBezTo>
                    <a:pt x="251" y="437"/>
                    <a:pt x="251" y="437"/>
                    <a:pt x="251" y="438"/>
                  </a:cubicBezTo>
                  <a:cubicBezTo>
                    <a:pt x="251" y="439"/>
                    <a:pt x="252" y="440"/>
                    <a:pt x="252" y="440"/>
                  </a:cubicBezTo>
                  <a:cubicBezTo>
                    <a:pt x="252" y="441"/>
                    <a:pt x="252" y="441"/>
                    <a:pt x="252" y="441"/>
                  </a:cubicBezTo>
                  <a:cubicBezTo>
                    <a:pt x="252" y="441"/>
                    <a:pt x="252" y="441"/>
                    <a:pt x="252" y="441"/>
                  </a:cubicBezTo>
                  <a:cubicBezTo>
                    <a:pt x="252" y="441"/>
                    <a:pt x="253" y="441"/>
                    <a:pt x="254" y="442"/>
                  </a:cubicBezTo>
                  <a:cubicBezTo>
                    <a:pt x="254" y="442"/>
                    <a:pt x="255" y="442"/>
                    <a:pt x="255" y="442"/>
                  </a:cubicBezTo>
                  <a:cubicBezTo>
                    <a:pt x="256" y="442"/>
                    <a:pt x="256" y="441"/>
                    <a:pt x="257" y="441"/>
                  </a:cubicBezTo>
                  <a:cubicBezTo>
                    <a:pt x="257" y="440"/>
                    <a:pt x="258" y="440"/>
                    <a:pt x="259" y="440"/>
                  </a:cubicBezTo>
                  <a:cubicBezTo>
                    <a:pt x="259" y="440"/>
                    <a:pt x="261" y="440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2" y="441"/>
                  </a:cubicBezTo>
                  <a:cubicBezTo>
                    <a:pt x="263" y="441"/>
                    <a:pt x="264" y="441"/>
                    <a:pt x="265" y="440"/>
                  </a:cubicBezTo>
                  <a:cubicBezTo>
                    <a:pt x="265" y="440"/>
                    <a:pt x="265" y="440"/>
                    <a:pt x="266" y="440"/>
                  </a:cubicBezTo>
                  <a:cubicBezTo>
                    <a:pt x="266" y="440"/>
                    <a:pt x="267" y="440"/>
                    <a:pt x="267" y="440"/>
                  </a:cubicBezTo>
                  <a:cubicBezTo>
                    <a:pt x="267" y="440"/>
                    <a:pt x="267" y="440"/>
                    <a:pt x="267" y="440"/>
                  </a:cubicBezTo>
                  <a:cubicBezTo>
                    <a:pt x="267" y="440"/>
                    <a:pt x="268" y="440"/>
                    <a:pt x="268" y="440"/>
                  </a:cubicBezTo>
                  <a:cubicBezTo>
                    <a:pt x="269" y="439"/>
                    <a:pt x="270" y="439"/>
                    <a:pt x="271" y="438"/>
                  </a:cubicBezTo>
                  <a:cubicBezTo>
                    <a:pt x="271" y="437"/>
                    <a:pt x="272" y="437"/>
                    <a:pt x="273" y="437"/>
                  </a:cubicBezTo>
                  <a:cubicBezTo>
                    <a:pt x="274" y="437"/>
                    <a:pt x="275" y="437"/>
                    <a:pt x="276" y="436"/>
                  </a:cubicBezTo>
                  <a:cubicBezTo>
                    <a:pt x="276" y="436"/>
                    <a:pt x="277" y="435"/>
                    <a:pt x="277" y="435"/>
                  </a:cubicBezTo>
                  <a:cubicBezTo>
                    <a:pt x="278" y="435"/>
                    <a:pt x="278" y="435"/>
                    <a:pt x="278" y="435"/>
                  </a:cubicBezTo>
                  <a:cubicBezTo>
                    <a:pt x="278" y="435"/>
                    <a:pt x="278" y="435"/>
                    <a:pt x="279" y="435"/>
                  </a:cubicBezTo>
                  <a:cubicBezTo>
                    <a:pt x="279" y="436"/>
                    <a:pt x="280" y="437"/>
                    <a:pt x="281" y="437"/>
                  </a:cubicBezTo>
                  <a:cubicBezTo>
                    <a:pt x="281" y="437"/>
                    <a:pt x="282" y="435"/>
                    <a:pt x="282" y="436"/>
                  </a:cubicBezTo>
                  <a:cubicBezTo>
                    <a:pt x="283" y="436"/>
                    <a:pt x="283" y="436"/>
                    <a:pt x="284" y="437"/>
                  </a:cubicBezTo>
                  <a:cubicBezTo>
                    <a:pt x="284" y="438"/>
                    <a:pt x="285" y="438"/>
                    <a:pt x="285" y="439"/>
                  </a:cubicBezTo>
                  <a:cubicBezTo>
                    <a:pt x="284" y="439"/>
                    <a:pt x="285" y="440"/>
                    <a:pt x="285" y="440"/>
                  </a:cubicBezTo>
                  <a:cubicBezTo>
                    <a:pt x="285" y="441"/>
                    <a:pt x="286" y="441"/>
                    <a:pt x="286" y="441"/>
                  </a:cubicBezTo>
                  <a:cubicBezTo>
                    <a:pt x="287" y="441"/>
                    <a:pt x="288" y="441"/>
                    <a:pt x="289" y="442"/>
                  </a:cubicBezTo>
                  <a:cubicBezTo>
                    <a:pt x="289" y="443"/>
                    <a:pt x="289" y="443"/>
                    <a:pt x="290" y="444"/>
                  </a:cubicBezTo>
                  <a:cubicBezTo>
                    <a:pt x="290" y="445"/>
                    <a:pt x="290" y="445"/>
                    <a:pt x="290" y="445"/>
                  </a:cubicBezTo>
                  <a:cubicBezTo>
                    <a:pt x="291" y="446"/>
                    <a:pt x="291" y="446"/>
                    <a:pt x="291" y="446"/>
                  </a:cubicBezTo>
                  <a:cubicBezTo>
                    <a:pt x="291" y="446"/>
                    <a:pt x="291" y="446"/>
                    <a:pt x="291" y="446"/>
                  </a:cubicBezTo>
                  <a:cubicBezTo>
                    <a:pt x="291" y="446"/>
                    <a:pt x="292" y="446"/>
                    <a:pt x="293" y="445"/>
                  </a:cubicBezTo>
                  <a:cubicBezTo>
                    <a:pt x="293" y="445"/>
                    <a:pt x="294" y="445"/>
                    <a:pt x="295" y="445"/>
                  </a:cubicBezTo>
                  <a:cubicBezTo>
                    <a:pt x="295" y="445"/>
                    <a:pt x="295" y="445"/>
                    <a:pt x="295" y="445"/>
                  </a:cubicBezTo>
                  <a:cubicBezTo>
                    <a:pt x="294" y="445"/>
                    <a:pt x="294" y="445"/>
                    <a:pt x="294" y="445"/>
                  </a:cubicBezTo>
                  <a:cubicBezTo>
                    <a:pt x="294" y="444"/>
                    <a:pt x="295" y="444"/>
                    <a:pt x="295" y="444"/>
                  </a:cubicBezTo>
                  <a:cubicBezTo>
                    <a:pt x="296" y="444"/>
                    <a:pt x="298" y="444"/>
                    <a:pt x="298" y="445"/>
                  </a:cubicBezTo>
                  <a:cubicBezTo>
                    <a:pt x="298" y="445"/>
                    <a:pt x="298" y="445"/>
                    <a:pt x="298" y="445"/>
                  </a:cubicBezTo>
                  <a:cubicBezTo>
                    <a:pt x="299" y="446"/>
                    <a:pt x="299" y="446"/>
                    <a:pt x="299" y="446"/>
                  </a:cubicBezTo>
                  <a:cubicBezTo>
                    <a:pt x="300" y="446"/>
                    <a:pt x="300" y="446"/>
                    <a:pt x="300" y="446"/>
                  </a:cubicBezTo>
                  <a:cubicBezTo>
                    <a:pt x="301" y="445"/>
                    <a:pt x="301" y="445"/>
                    <a:pt x="301" y="445"/>
                  </a:cubicBezTo>
                  <a:cubicBezTo>
                    <a:pt x="301" y="445"/>
                    <a:pt x="301" y="444"/>
                    <a:pt x="301" y="445"/>
                  </a:cubicBezTo>
                  <a:cubicBezTo>
                    <a:pt x="301" y="445"/>
                    <a:pt x="303" y="445"/>
                    <a:pt x="303" y="445"/>
                  </a:cubicBezTo>
                  <a:cubicBezTo>
                    <a:pt x="303" y="445"/>
                    <a:pt x="302" y="446"/>
                    <a:pt x="302" y="446"/>
                  </a:cubicBezTo>
                  <a:cubicBezTo>
                    <a:pt x="303" y="446"/>
                    <a:pt x="303" y="446"/>
                    <a:pt x="304" y="446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6" y="447"/>
                    <a:pt x="307" y="447"/>
                    <a:pt x="307" y="447"/>
                  </a:cubicBezTo>
                  <a:cubicBezTo>
                    <a:pt x="308" y="446"/>
                    <a:pt x="309" y="446"/>
                    <a:pt x="309" y="446"/>
                  </a:cubicBezTo>
                  <a:cubicBezTo>
                    <a:pt x="310" y="446"/>
                    <a:pt x="310" y="446"/>
                    <a:pt x="309" y="446"/>
                  </a:cubicBezTo>
                  <a:cubicBezTo>
                    <a:pt x="307" y="445"/>
                    <a:pt x="306" y="444"/>
                    <a:pt x="306" y="443"/>
                  </a:cubicBezTo>
                  <a:cubicBezTo>
                    <a:pt x="305" y="442"/>
                    <a:pt x="306" y="440"/>
                    <a:pt x="307" y="440"/>
                  </a:cubicBezTo>
                  <a:cubicBezTo>
                    <a:pt x="308" y="440"/>
                    <a:pt x="310" y="439"/>
                    <a:pt x="311" y="439"/>
                  </a:cubicBezTo>
                  <a:cubicBezTo>
                    <a:pt x="311" y="438"/>
                    <a:pt x="313" y="435"/>
                    <a:pt x="314" y="434"/>
                  </a:cubicBezTo>
                  <a:cubicBezTo>
                    <a:pt x="314" y="433"/>
                    <a:pt x="315" y="434"/>
                    <a:pt x="314" y="435"/>
                  </a:cubicBezTo>
                  <a:cubicBezTo>
                    <a:pt x="314" y="436"/>
                    <a:pt x="313" y="437"/>
                    <a:pt x="314" y="438"/>
                  </a:cubicBezTo>
                  <a:cubicBezTo>
                    <a:pt x="314" y="438"/>
                    <a:pt x="314" y="438"/>
                    <a:pt x="315" y="439"/>
                  </a:cubicBezTo>
                  <a:cubicBezTo>
                    <a:pt x="315" y="439"/>
                    <a:pt x="316" y="441"/>
                    <a:pt x="316" y="442"/>
                  </a:cubicBezTo>
                  <a:cubicBezTo>
                    <a:pt x="315" y="443"/>
                    <a:pt x="314" y="446"/>
                    <a:pt x="313" y="447"/>
                  </a:cubicBezTo>
                  <a:cubicBezTo>
                    <a:pt x="312" y="448"/>
                    <a:pt x="312" y="449"/>
                    <a:pt x="313" y="449"/>
                  </a:cubicBezTo>
                  <a:cubicBezTo>
                    <a:pt x="314" y="449"/>
                    <a:pt x="317" y="446"/>
                    <a:pt x="318" y="445"/>
                  </a:cubicBezTo>
                  <a:cubicBezTo>
                    <a:pt x="319" y="444"/>
                    <a:pt x="320" y="442"/>
                    <a:pt x="320" y="441"/>
                  </a:cubicBezTo>
                  <a:cubicBezTo>
                    <a:pt x="321" y="441"/>
                    <a:pt x="319" y="440"/>
                    <a:pt x="320" y="439"/>
                  </a:cubicBezTo>
                  <a:cubicBezTo>
                    <a:pt x="320" y="438"/>
                    <a:pt x="321" y="437"/>
                    <a:pt x="321" y="436"/>
                  </a:cubicBezTo>
                  <a:cubicBezTo>
                    <a:pt x="321" y="435"/>
                    <a:pt x="320" y="434"/>
                    <a:pt x="320" y="433"/>
                  </a:cubicBezTo>
                  <a:cubicBezTo>
                    <a:pt x="321" y="431"/>
                    <a:pt x="321" y="430"/>
                    <a:pt x="322" y="428"/>
                  </a:cubicBezTo>
                  <a:cubicBezTo>
                    <a:pt x="322" y="427"/>
                    <a:pt x="324" y="427"/>
                    <a:pt x="323" y="429"/>
                  </a:cubicBezTo>
                  <a:cubicBezTo>
                    <a:pt x="323" y="431"/>
                    <a:pt x="322" y="431"/>
                    <a:pt x="323" y="432"/>
                  </a:cubicBezTo>
                  <a:cubicBezTo>
                    <a:pt x="323" y="432"/>
                    <a:pt x="324" y="432"/>
                    <a:pt x="324" y="434"/>
                  </a:cubicBezTo>
                  <a:cubicBezTo>
                    <a:pt x="324" y="435"/>
                    <a:pt x="322" y="438"/>
                    <a:pt x="322" y="439"/>
                  </a:cubicBezTo>
                  <a:cubicBezTo>
                    <a:pt x="322" y="439"/>
                    <a:pt x="323" y="439"/>
                    <a:pt x="324" y="437"/>
                  </a:cubicBezTo>
                  <a:cubicBezTo>
                    <a:pt x="325" y="435"/>
                    <a:pt x="326" y="435"/>
                    <a:pt x="326" y="435"/>
                  </a:cubicBezTo>
                  <a:cubicBezTo>
                    <a:pt x="326" y="434"/>
                    <a:pt x="325" y="433"/>
                    <a:pt x="326" y="433"/>
                  </a:cubicBezTo>
                  <a:cubicBezTo>
                    <a:pt x="327" y="432"/>
                    <a:pt x="330" y="431"/>
                    <a:pt x="330" y="431"/>
                  </a:cubicBezTo>
                  <a:cubicBezTo>
                    <a:pt x="330" y="431"/>
                    <a:pt x="330" y="431"/>
                    <a:pt x="330" y="432"/>
                  </a:cubicBezTo>
                  <a:cubicBezTo>
                    <a:pt x="330" y="433"/>
                    <a:pt x="329" y="434"/>
                    <a:pt x="330" y="434"/>
                  </a:cubicBezTo>
                  <a:cubicBezTo>
                    <a:pt x="331" y="433"/>
                    <a:pt x="334" y="433"/>
                    <a:pt x="334" y="433"/>
                  </a:cubicBezTo>
                  <a:cubicBezTo>
                    <a:pt x="334" y="434"/>
                    <a:pt x="332" y="434"/>
                    <a:pt x="331" y="435"/>
                  </a:cubicBezTo>
                  <a:cubicBezTo>
                    <a:pt x="331" y="435"/>
                    <a:pt x="329" y="436"/>
                    <a:pt x="329" y="437"/>
                  </a:cubicBezTo>
                  <a:cubicBezTo>
                    <a:pt x="329" y="437"/>
                    <a:pt x="329" y="438"/>
                    <a:pt x="329" y="438"/>
                  </a:cubicBezTo>
                  <a:cubicBezTo>
                    <a:pt x="330" y="438"/>
                    <a:pt x="331" y="438"/>
                    <a:pt x="331" y="438"/>
                  </a:cubicBezTo>
                  <a:cubicBezTo>
                    <a:pt x="332" y="437"/>
                    <a:pt x="332" y="438"/>
                    <a:pt x="331" y="440"/>
                  </a:cubicBezTo>
                  <a:cubicBezTo>
                    <a:pt x="331" y="441"/>
                    <a:pt x="331" y="441"/>
                    <a:pt x="330" y="441"/>
                  </a:cubicBezTo>
                  <a:cubicBezTo>
                    <a:pt x="329" y="440"/>
                    <a:pt x="328" y="439"/>
                    <a:pt x="327" y="440"/>
                  </a:cubicBezTo>
                  <a:cubicBezTo>
                    <a:pt x="327" y="442"/>
                    <a:pt x="327" y="444"/>
                    <a:pt x="327" y="444"/>
                  </a:cubicBezTo>
                  <a:cubicBezTo>
                    <a:pt x="328" y="444"/>
                    <a:pt x="332" y="443"/>
                    <a:pt x="333" y="442"/>
                  </a:cubicBezTo>
                  <a:cubicBezTo>
                    <a:pt x="333" y="441"/>
                    <a:pt x="334" y="437"/>
                    <a:pt x="335" y="437"/>
                  </a:cubicBezTo>
                  <a:cubicBezTo>
                    <a:pt x="335" y="437"/>
                    <a:pt x="336" y="438"/>
                    <a:pt x="336" y="438"/>
                  </a:cubicBezTo>
                  <a:cubicBezTo>
                    <a:pt x="335" y="439"/>
                    <a:pt x="334" y="441"/>
                    <a:pt x="335" y="442"/>
                  </a:cubicBezTo>
                  <a:cubicBezTo>
                    <a:pt x="335" y="442"/>
                    <a:pt x="337" y="440"/>
                    <a:pt x="338" y="438"/>
                  </a:cubicBezTo>
                  <a:cubicBezTo>
                    <a:pt x="338" y="437"/>
                    <a:pt x="336" y="436"/>
                    <a:pt x="336" y="436"/>
                  </a:cubicBezTo>
                  <a:cubicBezTo>
                    <a:pt x="337" y="435"/>
                    <a:pt x="339" y="436"/>
                    <a:pt x="339" y="436"/>
                  </a:cubicBezTo>
                  <a:cubicBezTo>
                    <a:pt x="340" y="435"/>
                    <a:pt x="341" y="435"/>
                    <a:pt x="340" y="433"/>
                  </a:cubicBezTo>
                  <a:cubicBezTo>
                    <a:pt x="339" y="432"/>
                    <a:pt x="339" y="431"/>
                    <a:pt x="339" y="430"/>
                  </a:cubicBezTo>
                  <a:cubicBezTo>
                    <a:pt x="339" y="429"/>
                    <a:pt x="339" y="428"/>
                    <a:pt x="339" y="428"/>
                  </a:cubicBezTo>
                  <a:cubicBezTo>
                    <a:pt x="338" y="428"/>
                    <a:pt x="337" y="429"/>
                    <a:pt x="337" y="430"/>
                  </a:cubicBezTo>
                  <a:cubicBezTo>
                    <a:pt x="336" y="431"/>
                    <a:pt x="337" y="432"/>
                    <a:pt x="336" y="432"/>
                  </a:cubicBezTo>
                  <a:cubicBezTo>
                    <a:pt x="335" y="432"/>
                    <a:pt x="336" y="430"/>
                    <a:pt x="335" y="431"/>
                  </a:cubicBezTo>
                  <a:cubicBezTo>
                    <a:pt x="334" y="431"/>
                    <a:pt x="333" y="430"/>
                    <a:pt x="334" y="430"/>
                  </a:cubicBezTo>
                  <a:cubicBezTo>
                    <a:pt x="335" y="429"/>
                    <a:pt x="336" y="429"/>
                    <a:pt x="335" y="428"/>
                  </a:cubicBezTo>
                  <a:cubicBezTo>
                    <a:pt x="334" y="428"/>
                    <a:pt x="334" y="428"/>
                    <a:pt x="333" y="428"/>
                  </a:cubicBezTo>
                  <a:cubicBezTo>
                    <a:pt x="333" y="427"/>
                    <a:pt x="333" y="427"/>
                    <a:pt x="333" y="427"/>
                  </a:cubicBezTo>
                  <a:cubicBezTo>
                    <a:pt x="334" y="426"/>
                    <a:pt x="336" y="426"/>
                    <a:pt x="336" y="427"/>
                  </a:cubicBezTo>
                  <a:cubicBezTo>
                    <a:pt x="336" y="428"/>
                    <a:pt x="337" y="428"/>
                    <a:pt x="337" y="427"/>
                  </a:cubicBezTo>
                  <a:cubicBezTo>
                    <a:pt x="338" y="427"/>
                    <a:pt x="339" y="426"/>
                    <a:pt x="339" y="426"/>
                  </a:cubicBezTo>
                  <a:cubicBezTo>
                    <a:pt x="340" y="426"/>
                    <a:pt x="339" y="426"/>
                    <a:pt x="339" y="425"/>
                  </a:cubicBezTo>
                  <a:cubicBezTo>
                    <a:pt x="338" y="425"/>
                    <a:pt x="336" y="425"/>
                    <a:pt x="336" y="424"/>
                  </a:cubicBezTo>
                  <a:cubicBezTo>
                    <a:pt x="335" y="422"/>
                    <a:pt x="336" y="420"/>
                    <a:pt x="335" y="420"/>
                  </a:cubicBezTo>
                  <a:cubicBezTo>
                    <a:pt x="334" y="420"/>
                    <a:pt x="333" y="420"/>
                    <a:pt x="333" y="419"/>
                  </a:cubicBezTo>
                  <a:cubicBezTo>
                    <a:pt x="333" y="418"/>
                    <a:pt x="333" y="417"/>
                    <a:pt x="332" y="416"/>
                  </a:cubicBezTo>
                  <a:cubicBezTo>
                    <a:pt x="331" y="415"/>
                    <a:pt x="330" y="416"/>
                    <a:pt x="331" y="415"/>
                  </a:cubicBezTo>
                  <a:cubicBezTo>
                    <a:pt x="331" y="414"/>
                    <a:pt x="332" y="412"/>
                    <a:pt x="332" y="412"/>
                  </a:cubicBezTo>
                  <a:cubicBezTo>
                    <a:pt x="332" y="413"/>
                    <a:pt x="333" y="414"/>
                    <a:pt x="332" y="414"/>
                  </a:cubicBezTo>
                  <a:cubicBezTo>
                    <a:pt x="332" y="415"/>
                    <a:pt x="332" y="416"/>
                    <a:pt x="333" y="416"/>
                  </a:cubicBezTo>
                  <a:cubicBezTo>
                    <a:pt x="333" y="417"/>
                    <a:pt x="334" y="417"/>
                    <a:pt x="334" y="416"/>
                  </a:cubicBezTo>
                  <a:cubicBezTo>
                    <a:pt x="334" y="415"/>
                    <a:pt x="335" y="414"/>
                    <a:pt x="335" y="414"/>
                  </a:cubicBezTo>
                  <a:cubicBezTo>
                    <a:pt x="336" y="413"/>
                    <a:pt x="338" y="411"/>
                    <a:pt x="338" y="411"/>
                  </a:cubicBezTo>
                  <a:cubicBezTo>
                    <a:pt x="338" y="411"/>
                    <a:pt x="339" y="410"/>
                    <a:pt x="339" y="411"/>
                  </a:cubicBezTo>
                  <a:cubicBezTo>
                    <a:pt x="340" y="412"/>
                    <a:pt x="340" y="413"/>
                    <a:pt x="342" y="412"/>
                  </a:cubicBezTo>
                  <a:cubicBezTo>
                    <a:pt x="343" y="412"/>
                    <a:pt x="344" y="411"/>
                    <a:pt x="345" y="412"/>
                  </a:cubicBezTo>
                  <a:cubicBezTo>
                    <a:pt x="346" y="413"/>
                    <a:pt x="347" y="413"/>
                    <a:pt x="346" y="414"/>
                  </a:cubicBezTo>
                  <a:cubicBezTo>
                    <a:pt x="345" y="414"/>
                    <a:pt x="344" y="415"/>
                    <a:pt x="344" y="416"/>
                  </a:cubicBezTo>
                  <a:cubicBezTo>
                    <a:pt x="344" y="417"/>
                    <a:pt x="345" y="417"/>
                    <a:pt x="344" y="418"/>
                  </a:cubicBezTo>
                  <a:cubicBezTo>
                    <a:pt x="343" y="419"/>
                    <a:pt x="340" y="421"/>
                    <a:pt x="341" y="422"/>
                  </a:cubicBezTo>
                  <a:cubicBezTo>
                    <a:pt x="341" y="423"/>
                    <a:pt x="343" y="424"/>
                    <a:pt x="343" y="425"/>
                  </a:cubicBezTo>
                  <a:cubicBezTo>
                    <a:pt x="343" y="426"/>
                    <a:pt x="344" y="428"/>
                    <a:pt x="344" y="428"/>
                  </a:cubicBezTo>
                  <a:cubicBezTo>
                    <a:pt x="344" y="429"/>
                    <a:pt x="346" y="428"/>
                    <a:pt x="346" y="427"/>
                  </a:cubicBezTo>
                  <a:cubicBezTo>
                    <a:pt x="347" y="425"/>
                    <a:pt x="346" y="425"/>
                    <a:pt x="346" y="424"/>
                  </a:cubicBezTo>
                  <a:cubicBezTo>
                    <a:pt x="345" y="423"/>
                    <a:pt x="345" y="421"/>
                    <a:pt x="346" y="422"/>
                  </a:cubicBezTo>
                  <a:cubicBezTo>
                    <a:pt x="347" y="423"/>
                    <a:pt x="348" y="423"/>
                    <a:pt x="348" y="422"/>
                  </a:cubicBezTo>
                  <a:cubicBezTo>
                    <a:pt x="348" y="421"/>
                    <a:pt x="348" y="419"/>
                    <a:pt x="348" y="419"/>
                  </a:cubicBezTo>
                  <a:cubicBezTo>
                    <a:pt x="349" y="419"/>
                    <a:pt x="351" y="419"/>
                    <a:pt x="351" y="420"/>
                  </a:cubicBezTo>
                  <a:cubicBezTo>
                    <a:pt x="350" y="421"/>
                    <a:pt x="350" y="422"/>
                    <a:pt x="349" y="424"/>
                  </a:cubicBezTo>
                  <a:cubicBezTo>
                    <a:pt x="348" y="425"/>
                    <a:pt x="347" y="426"/>
                    <a:pt x="348" y="427"/>
                  </a:cubicBezTo>
                  <a:cubicBezTo>
                    <a:pt x="348" y="428"/>
                    <a:pt x="350" y="429"/>
                    <a:pt x="351" y="429"/>
                  </a:cubicBezTo>
                  <a:cubicBezTo>
                    <a:pt x="352" y="429"/>
                    <a:pt x="353" y="427"/>
                    <a:pt x="353" y="426"/>
                  </a:cubicBezTo>
                  <a:cubicBezTo>
                    <a:pt x="354" y="425"/>
                    <a:pt x="355" y="427"/>
                    <a:pt x="355" y="427"/>
                  </a:cubicBezTo>
                  <a:cubicBezTo>
                    <a:pt x="354" y="428"/>
                    <a:pt x="353" y="430"/>
                    <a:pt x="353" y="430"/>
                  </a:cubicBezTo>
                  <a:cubicBezTo>
                    <a:pt x="353" y="431"/>
                    <a:pt x="354" y="432"/>
                    <a:pt x="355" y="432"/>
                  </a:cubicBezTo>
                  <a:cubicBezTo>
                    <a:pt x="355" y="432"/>
                    <a:pt x="357" y="431"/>
                    <a:pt x="357" y="432"/>
                  </a:cubicBezTo>
                  <a:cubicBezTo>
                    <a:pt x="357" y="433"/>
                    <a:pt x="357" y="434"/>
                    <a:pt x="355" y="434"/>
                  </a:cubicBezTo>
                  <a:cubicBezTo>
                    <a:pt x="353" y="434"/>
                    <a:pt x="353" y="434"/>
                    <a:pt x="354" y="434"/>
                  </a:cubicBezTo>
                  <a:cubicBezTo>
                    <a:pt x="354" y="435"/>
                    <a:pt x="355" y="436"/>
                    <a:pt x="355" y="437"/>
                  </a:cubicBezTo>
                  <a:cubicBezTo>
                    <a:pt x="356" y="438"/>
                    <a:pt x="357" y="437"/>
                    <a:pt x="358" y="437"/>
                  </a:cubicBezTo>
                  <a:cubicBezTo>
                    <a:pt x="359" y="436"/>
                    <a:pt x="361" y="434"/>
                    <a:pt x="362" y="435"/>
                  </a:cubicBezTo>
                  <a:cubicBezTo>
                    <a:pt x="363" y="436"/>
                    <a:pt x="364" y="437"/>
                    <a:pt x="364" y="436"/>
                  </a:cubicBezTo>
                  <a:cubicBezTo>
                    <a:pt x="365" y="436"/>
                    <a:pt x="367" y="436"/>
                    <a:pt x="366" y="434"/>
                  </a:cubicBezTo>
                  <a:cubicBezTo>
                    <a:pt x="364" y="432"/>
                    <a:pt x="365" y="433"/>
                    <a:pt x="364" y="431"/>
                  </a:cubicBezTo>
                  <a:cubicBezTo>
                    <a:pt x="363" y="429"/>
                    <a:pt x="361" y="429"/>
                    <a:pt x="361" y="429"/>
                  </a:cubicBezTo>
                  <a:cubicBezTo>
                    <a:pt x="360" y="428"/>
                    <a:pt x="359" y="426"/>
                    <a:pt x="360" y="426"/>
                  </a:cubicBezTo>
                  <a:cubicBezTo>
                    <a:pt x="360" y="425"/>
                    <a:pt x="361" y="425"/>
                    <a:pt x="361" y="425"/>
                  </a:cubicBezTo>
                  <a:cubicBezTo>
                    <a:pt x="362" y="426"/>
                    <a:pt x="362" y="428"/>
                    <a:pt x="362" y="428"/>
                  </a:cubicBezTo>
                  <a:cubicBezTo>
                    <a:pt x="363" y="429"/>
                    <a:pt x="364" y="429"/>
                    <a:pt x="364" y="427"/>
                  </a:cubicBezTo>
                  <a:cubicBezTo>
                    <a:pt x="365" y="424"/>
                    <a:pt x="366" y="424"/>
                    <a:pt x="365" y="423"/>
                  </a:cubicBezTo>
                  <a:cubicBezTo>
                    <a:pt x="363" y="422"/>
                    <a:pt x="363" y="422"/>
                    <a:pt x="362" y="421"/>
                  </a:cubicBezTo>
                  <a:cubicBezTo>
                    <a:pt x="360" y="420"/>
                    <a:pt x="359" y="418"/>
                    <a:pt x="359" y="418"/>
                  </a:cubicBezTo>
                  <a:cubicBezTo>
                    <a:pt x="359" y="417"/>
                    <a:pt x="361" y="416"/>
                    <a:pt x="361" y="417"/>
                  </a:cubicBezTo>
                  <a:cubicBezTo>
                    <a:pt x="361" y="418"/>
                    <a:pt x="362" y="419"/>
                    <a:pt x="362" y="419"/>
                  </a:cubicBezTo>
                  <a:cubicBezTo>
                    <a:pt x="362" y="419"/>
                    <a:pt x="363" y="419"/>
                    <a:pt x="364" y="419"/>
                  </a:cubicBezTo>
                  <a:cubicBezTo>
                    <a:pt x="365" y="419"/>
                    <a:pt x="365" y="419"/>
                    <a:pt x="366" y="421"/>
                  </a:cubicBezTo>
                  <a:cubicBezTo>
                    <a:pt x="366" y="423"/>
                    <a:pt x="366" y="425"/>
                    <a:pt x="367" y="424"/>
                  </a:cubicBezTo>
                  <a:cubicBezTo>
                    <a:pt x="368" y="423"/>
                    <a:pt x="368" y="422"/>
                    <a:pt x="369" y="422"/>
                  </a:cubicBezTo>
                  <a:cubicBezTo>
                    <a:pt x="369" y="422"/>
                    <a:pt x="369" y="422"/>
                    <a:pt x="369" y="422"/>
                  </a:cubicBezTo>
                  <a:cubicBezTo>
                    <a:pt x="369" y="423"/>
                    <a:pt x="368" y="424"/>
                    <a:pt x="369" y="424"/>
                  </a:cubicBezTo>
                  <a:cubicBezTo>
                    <a:pt x="369" y="424"/>
                    <a:pt x="370" y="423"/>
                    <a:pt x="371" y="423"/>
                  </a:cubicBezTo>
                  <a:cubicBezTo>
                    <a:pt x="371" y="423"/>
                    <a:pt x="372" y="423"/>
                    <a:pt x="372" y="423"/>
                  </a:cubicBezTo>
                  <a:cubicBezTo>
                    <a:pt x="371" y="425"/>
                    <a:pt x="369" y="425"/>
                    <a:pt x="367" y="426"/>
                  </a:cubicBezTo>
                  <a:cubicBezTo>
                    <a:pt x="366" y="426"/>
                    <a:pt x="366" y="425"/>
                    <a:pt x="366" y="427"/>
                  </a:cubicBezTo>
                  <a:cubicBezTo>
                    <a:pt x="366" y="428"/>
                    <a:pt x="365" y="430"/>
                    <a:pt x="365" y="431"/>
                  </a:cubicBezTo>
                  <a:cubicBezTo>
                    <a:pt x="366" y="431"/>
                    <a:pt x="369" y="432"/>
                    <a:pt x="369" y="433"/>
                  </a:cubicBezTo>
                  <a:cubicBezTo>
                    <a:pt x="370" y="434"/>
                    <a:pt x="370" y="437"/>
                    <a:pt x="372" y="437"/>
                  </a:cubicBezTo>
                  <a:cubicBezTo>
                    <a:pt x="373" y="437"/>
                    <a:pt x="376" y="438"/>
                    <a:pt x="377" y="437"/>
                  </a:cubicBezTo>
                  <a:cubicBezTo>
                    <a:pt x="378" y="437"/>
                    <a:pt x="382" y="434"/>
                    <a:pt x="383" y="435"/>
                  </a:cubicBezTo>
                  <a:cubicBezTo>
                    <a:pt x="383" y="435"/>
                    <a:pt x="383" y="436"/>
                    <a:pt x="383" y="437"/>
                  </a:cubicBezTo>
                  <a:cubicBezTo>
                    <a:pt x="383" y="438"/>
                    <a:pt x="384" y="438"/>
                    <a:pt x="385" y="438"/>
                  </a:cubicBezTo>
                  <a:cubicBezTo>
                    <a:pt x="386" y="438"/>
                    <a:pt x="388" y="438"/>
                    <a:pt x="389" y="438"/>
                  </a:cubicBezTo>
                  <a:cubicBezTo>
                    <a:pt x="390" y="438"/>
                    <a:pt x="391" y="437"/>
                    <a:pt x="391" y="438"/>
                  </a:cubicBezTo>
                  <a:cubicBezTo>
                    <a:pt x="391" y="440"/>
                    <a:pt x="391" y="441"/>
                    <a:pt x="391" y="442"/>
                  </a:cubicBezTo>
                  <a:cubicBezTo>
                    <a:pt x="391" y="442"/>
                    <a:pt x="392" y="444"/>
                    <a:pt x="391" y="445"/>
                  </a:cubicBezTo>
                  <a:cubicBezTo>
                    <a:pt x="390" y="446"/>
                    <a:pt x="388" y="448"/>
                    <a:pt x="386" y="448"/>
                  </a:cubicBezTo>
                  <a:cubicBezTo>
                    <a:pt x="385" y="448"/>
                    <a:pt x="384" y="448"/>
                    <a:pt x="383" y="449"/>
                  </a:cubicBezTo>
                  <a:cubicBezTo>
                    <a:pt x="382" y="451"/>
                    <a:pt x="382" y="451"/>
                    <a:pt x="382" y="452"/>
                  </a:cubicBezTo>
                  <a:cubicBezTo>
                    <a:pt x="382" y="453"/>
                    <a:pt x="383" y="452"/>
                    <a:pt x="385" y="452"/>
                  </a:cubicBezTo>
                  <a:cubicBezTo>
                    <a:pt x="386" y="452"/>
                    <a:pt x="389" y="454"/>
                    <a:pt x="389" y="454"/>
                  </a:cubicBezTo>
                  <a:cubicBezTo>
                    <a:pt x="390" y="455"/>
                    <a:pt x="391" y="455"/>
                    <a:pt x="392" y="455"/>
                  </a:cubicBezTo>
                  <a:cubicBezTo>
                    <a:pt x="394" y="454"/>
                    <a:pt x="395" y="453"/>
                    <a:pt x="396" y="453"/>
                  </a:cubicBezTo>
                  <a:cubicBezTo>
                    <a:pt x="396" y="453"/>
                    <a:pt x="397" y="453"/>
                    <a:pt x="397" y="452"/>
                  </a:cubicBezTo>
                  <a:cubicBezTo>
                    <a:pt x="397" y="450"/>
                    <a:pt x="398" y="448"/>
                    <a:pt x="398" y="448"/>
                  </a:cubicBezTo>
                  <a:cubicBezTo>
                    <a:pt x="399" y="447"/>
                    <a:pt x="399" y="449"/>
                    <a:pt x="399" y="450"/>
                  </a:cubicBezTo>
                  <a:cubicBezTo>
                    <a:pt x="399" y="451"/>
                    <a:pt x="399" y="450"/>
                    <a:pt x="400" y="450"/>
                  </a:cubicBezTo>
                  <a:cubicBezTo>
                    <a:pt x="402" y="450"/>
                    <a:pt x="404" y="450"/>
                    <a:pt x="404" y="450"/>
                  </a:cubicBezTo>
                  <a:cubicBezTo>
                    <a:pt x="405" y="450"/>
                    <a:pt x="405" y="448"/>
                    <a:pt x="406" y="448"/>
                  </a:cubicBezTo>
                  <a:cubicBezTo>
                    <a:pt x="406" y="448"/>
                    <a:pt x="406" y="448"/>
                    <a:pt x="406" y="448"/>
                  </a:cubicBezTo>
                  <a:cubicBezTo>
                    <a:pt x="407" y="448"/>
                    <a:pt x="406" y="450"/>
                    <a:pt x="407" y="450"/>
                  </a:cubicBezTo>
                  <a:cubicBezTo>
                    <a:pt x="407" y="450"/>
                    <a:pt x="411" y="450"/>
                    <a:pt x="412" y="449"/>
                  </a:cubicBezTo>
                  <a:cubicBezTo>
                    <a:pt x="413" y="449"/>
                    <a:pt x="415" y="449"/>
                    <a:pt x="416" y="449"/>
                  </a:cubicBezTo>
                  <a:cubicBezTo>
                    <a:pt x="416" y="448"/>
                    <a:pt x="417" y="447"/>
                    <a:pt x="417" y="446"/>
                  </a:cubicBezTo>
                  <a:cubicBezTo>
                    <a:pt x="417" y="445"/>
                    <a:pt x="419" y="444"/>
                    <a:pt x="418" y="446"/>
                  </a:cubicBezTo>
                  <a:cubicBezTo>
                    <a:pt x="418" y="447"/>
                    <a:pt x="417" y="448"/>
                    <a:pt x="418" y="448"/>
                  </a:cubicBezTo>
                  <a:cubicBezTo>
                    <a:pt x="419" y="448"/>
                    <a:pt x="423" y="445"/>
                    <a:pt x="423" y="444"/>
                  </a:cubicBezTo>
                  <a:cubicBezTo>
                    <a:pt x="424" y="444"/>
                    <a:pt x="425" y="443"/>
                    <a:pt x="424" y="441"/>
                  </a:cubicBezTo>
                  <a:cubicBezTo>
                    <a:pt x="424" y="440"/>
                    <a:pt x="425" y="439"/>
                    <a:pt x="425" y="439"/>
                  </a:cubicBezTo>
                  <a:cubicBezTo>
                    <a:pt x="426" y="438"/>
                    <a:pt x="426" y="437"/>
                    <a:pt x="424" y="435"/>
                  </a:cubicBezTo>
                  <a:cubicBezTo>
                    <a:pt x="423" y="433"/>
                    <a:pt x="421" y="432"/>
                    <a:pt x="420" y="432"/>
                  </a:cubicBezTo>
                  <a:cubicBezTo>
                    <a:pt x="419" y="431"/>
                    <a:pt x="417" y="431"/>
                    <a:pt x="417" y="431"/>
                  </a:cubicBezTo>
                  <a:cubicBezTo>
                    <a:pt x="416" y="430"/>
                    <a:pt x="416" y="429"/>
                    <a:pt x="418" y="430"/>
                  </a:cubicBezTo>
                  <a:cubicBezTo>
                    <a:pt x="420" y="431"/>
                    <a:pt x="422" y="431"/>
                    <a:pt x="421" y="429"/>
                  </a:cubicBezTo>
                  <a:cubicBezTo>
                    <a:pt x="420" y="427"/>
                    <a:pt x="418" y="428"/>
                    <a:pt x="419" y="427"/>
                  </a:cubicBezTo>
                  <a:cubicBezTo>
                    <a:pt x="420" y="426"/>
                    <a:pt x="422" y="424"/>
                    <a:pt x="423" y="423"/>
                  </a:cubicBezTo>
                  <a:cubicBezTo>
                    <a:pt x="424" y="422"/>
                    <a:pt x="427" y="420"/>
                    <a:pt x="427" y="420"/>
                  </a:cubicBezTo>
                  <a:cubicBezTo>
                    <a:pt x="427" y="421"/>
                    <a:pt x="427" y="422"/>
                    <a:pt x="428" y="422"/>
                  </a:cubicBezTo>
                  <a:cubicBezTo>
                    <a:pt x="428" y="422"/>
                    <a:pt x="429" y="422"/>
                    <a:pt x="428" y="423"/>
                  </a:cubicBezTo>
                  <a:cubicBezTo>
                    <a:pt x="427" y="424"/>
                    <a:pt x="425" y="426"/>
                    <a:pt x="424" y="426"/>
                  </a:cubicBezTo>
                  <a:cubicBezTo>
                    <a:pt x="424" y="427"/>
                    <a:pt x="424" y="427"/>
                    <a:pt x="424" y="428"/>
                  </a:cubicBezTo>
                  <a:cubicBezTo>
                    <a:pt x="424" y="429"/>
                    <a:pt x="425" y="430"/>
                    <a:pt x="426" y="431"/>
                  </a:cubicBezTo>
                  <a:cubicBezTo>
                    <a:pt x="426" y="432"/>
                    <a:pt x="426" y="434"/>
                    <a:pt x="427" y="433"/>
                  </a:cubicBezTo>
                  <a:cubicBezTo>
                    <a:pt x="428" y="433"/>
                    <a:pt x="429" y="431"/>
                    <a:pt x="429" y="432"/>
                  </a:cubicBezTo>
                  <a:cubicBezTo>
                    <a:pt x="429" y="433"/>
                    <a:pt x="428" y="434"/>
                    <a:pt x="429" y="436"/>
                  </a:cubicBezTo>
                  <a:cubicBezTo>
                    <a:pt x="430" y="438"/>
                    <a:pt x="431" y="440"/>
                    <a:pt x="431" y="439"/>
                  </a:cubicBezTo>
                  <a:cubicBezTo>
                    <a:pt x="431" y="439"/>
                    <a:pt x="430" y="437"/>
                    <a:pt x="432" y="436"/>
                  </a:cubicBezTo>
                  <a:cubicBezTo>
                    <a:pt x="433" y="435"/>
                    <a:pt x="434" y="433"/>
                    <a:pt x="435" y="433"/>
                  </a:cubicBezTo>
                  <a:cubicBezTo>
                    <a:pt x="435" y="433"/>
                    <a:pt x="436" y="433"/>
                    <a:pt x="436" y="434"/>
                  </a:cubicBezTo>
                  <a:cubicBezTo>
                    <a:pt x="435" y="435"/>
                    <a:pt x="434" y="436"/>
                    <a:pt x="434" y="437"/>
                  </a:cubicBezTo>
                  <a:cubicBezTo>
                    <a:pt x="434" y="438"/>
                    <a:pt x="433" y="441"/>
                    <a:pt x="433" y="442"/>
                  </a:cubicBezTo>
                  <a:cubicBezTo>
                    <a:pt x="433" y="444"/>
                    <a:pt x="434" y="444"/>
                    <a:pt x="435" y="445"/>
                  </a:cubicBezTo>
                  <a:cubicBezTo>
                    <a:pt x="437" y="446"/>
                    <a:pt x="439" y="448"/>
                    <a:pt x="440" y="447"/>
                  </a:cubicBezTo>
                  <a:cubicBezTo>
                    <a:pt x="441" y="446"/>
                    <a:pt x="443" y="446"/>
                    <a:pt x="442" y="445"/>
                  </a:cubicBezTo>
                  <a:cubicBezTo>
                    <a:pt x="442" y="443"/>
                    <a:pt x="441" y="443"/>
                    <a:pt x="441" y="441"/>
                  </a:cubicBezTo>
                  <a:cubicBezTo>
                    <a:pt x="440" y="440"/>
                    <a:pt x="440" y="438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40" y="436"/>
                    <a:pt x="440" y="436"/>
                    <a:pt x="440" y="435"/>
                  </a:cubicBezTo>
                  <a:cubicBezTo>
                    <a:pt x="440" y="434"/>
                    <a:pt x="440" y="433"/>
                    <a:pt x="440" y="433"/>
                  </a:cubicBezTo>
                  <a:cubicBezTo>
                    <a:pt x="440" y="432"/>
                    <a:pt x="441" y="431"/>
                    <a:pt x="441" y="430"/>
                  </a:cubicBezTo>
                  <a:cubicBezTo>
                    <a:pt x="441" y="429"/>
                    <a:pt x="441" y="428"/>
                    <a:pt x="442" y="428"/>
                  </a:cubicBezTo>
                  <a:cubicBezTo>
                    <a:pt x="442" y="428"/>
                    <a:pt x="443" y="430"/>
                    <a:pt x="443" y="430"/>
                  </a:cubicBezTo>
                  <a:cubicBezTo>
                    <a:pt x="443" y="431"/>
                    <a:pt x="443" y="431"/>
                    <a:pt x="443" y="431"/>
                  </a:cubicBezTo>
                  <a:cubicBezTo>
                    <a:pt x="443" y="432"/>
                    <a:pt x="444" y="431"/>
                    <a:pt x="444" y="432"/>
                  </a:cubicBezTo>
                  <a:cubicBezTo>
                    <a:pt x="444" y="432"/>
                    <a:pt x="445" y="432"/>
                    <a:pt x="445" y="432"/>
                  </a:cubicBezTo>
                  <a:cubicBezTo>
                    <a:pt x="445" y="431"/>
                    <a:pt x="445" y="430"/>
                    <a:pt x="445" y="431"/>
                  </a:cubicBezTo>
                  <a:cubicBezTo>
                    <a:pt x="446" y="431"/>
                    <a:pt x="446" y="431"/>
                    <a:pt x="447" y="431"/>
                  </a:cubicBezTo>
                  <a:cubicBezTo>
                    <a:pt x="447" y="431"/>
                    <a:pt x="448" y="431"/>
                    <a:pt x="448" y="431"/>
                  </a:cubicBezTo>
                  <a:cubicBezTo>
                    <a:pt x="448" y="430"/>
                    <a:pt x="449" y="430"/>
                    <a:pt x="449" y="430"/>
                  </a:cubicBezTo>
                  <a:cubicBezTo>
                    <a:pt x="450" y="430"/>
                    <a:pt x="450" y="429"/>
                    <a:pt x="451" y="429"/>
                  </a:cubicBezTo>
                  <a:cubicBezTo>
                    <a:pt x="451" y="430"/>
                    <a:pt x="451" y="430"/>
                    <a:pt x="452" y="430"/>
                  </a:cubicBezTo>
                  <a:cubicBezTo>
                    <a:pt x="452" y="430"/>
                    <a:pt x="453" y="430"/>
                    <a:pt x="453" y="429"/>
                  </a:cubicBezTo>
                  <a:cubicBezTo>
                    <a:pt x="453" y="429"/>
                    <a:pt x="454" y="427"/>
                    <a:pt x="454" y="427"/>
                  </a:cubicBezTo>
                  <a:cubicBezTo>
                    <a:pt x="453" y="427"/>
                    <a:pt x="453" y="426"/>
                    <a:pt x="453" y="426"/>
                  </a:cubicBezTo>
                  <a:cubicBezTo>
                    <a:pt x="453" y="425"/>
                    <a:pt x="454" y="425"/>
                    <a:pt x="454" y="424"/>
                  </a:cubicBezTo>
                  <a:cubicBezTo>
                    <a:pt x="454" y="424"/>
                    <a:pt x="454" y="423"/>
                    <a:pt x="455" y="423"/>
                  </a:cubicBezTo>
                  <a:cubicBezTo>
                    <a:pt x="455" y="423"/>
                    <a:pt x="455" y="423"/>
                    <a:pt x="456" y="422"/>
                  </a:cubicBezTo>
                  <a:cubicBezTo>
                    <a:pt x="456" y="422"/>
                    <a:pt x="455" y="422"/>
                    <a:pt x="455" y="421"/>
                  </a:cubicBezTo>
                  <a:cubicBezTo>
                    <a:pt x="455" y="421"/>
                    <a:pt x="455" y="420"/>
                    <a:pt x="455" y="419"/>
                  </a:cubicBezTo>
                  <a:cubicBezTo>
                    <a:pt x="455" y="418"/>
                    <a:pt x="455" y="417"/>
                    <a:pt x="455" y="416"/>
                  </a:cubicBezTo>
                  <a:cubicBezTo>
                    <a:pt x="455" y="415"/>
                    <a:pt x="455" y="415"/>
                    <a:pt x="456" y="414"/>
                  </a:cubicBezTo>
                  <a:cubicBezTo>
                    <a:pt x="456" y="414"/>
                    <a:pt x="456" y="413"/>
                    <a:pt x="456" y="412"/>
                  </a:cubicBezTo>
                  <a:cubicBezTo>
                    <a:pt x="456" y="412"/>
                    <a:pt x="457" y="411"/>
                    <a:pt x="458" y="411"/>
                  </a:cubicBezTo>
                  <a:cubicBezTo>
                    <a:pt x="458" y="410"/>
                    <a:pt x="459" y="409"/>
                    <a:pt x="459" y="409"/>
                  </a:cubicBezTo>
                  <a:cubicBezTo>
                    <a:pt x="459" y="409"/>
                    <a:pt x="459" y="409"/>
                    <a:pt x="459" y="409"/>
                  </a:cubicBezTo>
                  <a:cubicBezTo>
                    <a:pt x="460" y="409"/>
                    <a:pt x="460" y="409"/>
                    <a:pt x="461" y="409"/>
                  </a:cubicBezTo>
                  <a:cubicBezTo>
                    <a:pt x="461" y="409"/>
                    <a:pt x="462" y="410"/>
                    <a:pt x="462" y="410"/>
                  </a:cubicBezTo>
                  <a:cubicBezTo>
                    <a:pt x="463" y="410"/>
                    <a:pt x="464" y="410"/>
                    <a:pt x="464" y="410"/>
                  </a:cubicBezTo>
                  <a:cubicBezTo>
                    <a:pt x="464" y="411"/>
                    <a:pt x="465" y="411"/>
                    <a:pt x="466" y="410"/>
                  </a:cubicBezTo>
                  <a:cubicBezTo>
                    <a:pt x="467" y="410"/>
                    <a:pt x="467" y="410"/>
                    <a:pt x="467" y="409"/>
                  </a:cubicBezTo>
                  <a:cubicBezTo>
                    <a:pt x="468" y="409"/>
                    <a:pt x="468" y="408"/>
                    <a:pt x="468" y="408"/>
                  </a:cubicBezTo>
                  <a:cubicBezTo>
                    <a:pt x="468" y="408"/>
                    <a:pt x="468" y="409"/>
                    <a:pt x="469" y="409"/>
                  </a:cubicBezTo>
                  <a:cubicBezTo>
                    <a:pt x="469" y="409"/>
                    <a:pt x="469" y="409"/>
                    <a:pt x="469" y="409"/>
                  </a:cubicBezTo>
                  <a:cubicBezTo>
                    <a:pt x="469" y="408"/>
                    <a:pt x="470" y="407"/>
                    <a:pt x="470" y="407"/>
                  </a:cubicBezTo>
                  <a:cubicBezTo>
                    <a:pt x="470" y="407"/>
                    <a:pt x="471" y="406"/>
                    <a:pt x="471" y="407"/>
                  </a:cubicBezTo>
                  <a:cubicBezTo>
                    <a:pt x="471" y="407"/>
                    <a:pt x="472" y="408"/>
                    <a:pt x="472" y="408"/>
                  </a:cubicBezTo>
                  <a:cubicBezTo>
                    <a:pt x="472" y="408"/>
                    <a:pt x="472" y="407"/>
                    <a:pt x="473" y="407"/>
                  </a:cubicBezTo>
                  <a:cubicBezTo>
                    <a:pt x="474" y="407"/>
                    <a:pt x="474" y="407"/>
                    <a:pt x="475" y="407"/>
                  </a:cubicBezTo>
                  <a:cubicBezTo>
                    <a:pt x="476" y="407"/>
                    <a:pt x="478" y="407"/>
                    <a:pt x="478" y="407"/>
                  </a:cubicBezTo>
                  <a:cubicBezTo>
                    <a:pt x="478" y="408"/>
                    <a:pt x="479" y="408"/>
                    <a:pt x="479" y="408"/>
                  </a:cubicBezTo>
                  <a:cubicBezTo>
                    <a:pt x="480" y="408"/>
                    <a:pt x="482" y="408"/>
                    <a:pt x="482" y="408"/>
                  </a:cubicBezTo>
                  <a:cubicBezTo>
                    <a:pt x="482" y="407"/>
                    <a:pt x="482" y="407"/>
                    <a:pt x="483" y="407"/>
                  </a:cubicBezTo>
                  <a:cubicBezTo>
                    <a:pt x="483" y="407"/>
                    <a:pt x="484" y="407"/>
                    <a:pt x="484" y="406"/>
                  </a:cubicBezTo>
                  <a:cubicBezTo>
                    <a:pt x="484" y="405"/>
                    <a:pt x="484" y="404"/>
                    <a:pt x="484" y="405"/>
                  </a:cubicBezTo>
                  <a:cubicBezTo>
                    <a:pt x="485" y="405"/>
                    <a:pt x="486" y="405"/>
                    <a:pt x="487" y="406"/>
                  </a:cubicBezTo>
                  <a:cubicBezTo>
                    <a:pt x="487" y="407"/>
                    <a:pt x="488" y="407"/>
                    <a:pt x="489" y="407"/>
                  </a:cubicBezTo>
                  <a:cubicBezTo>
                    <a:pt x="490" y="407"/>
                    <a:pt x="492" y="406"/>
                    <a:pt x="492" y="406"/>
                  </a:cubicBezTo>
                  <a:cubicBezTo>
                    <a:pt x="492" y="406"/>
                    <a:pt x="493" y="405"/>
                    <a:pt x="493" y="404"/>
                  </a:cubicBezTo>
                  <a:cubicBezTo>
                    <a:pt x="493" y="404"/>
                    <a:pt x="492" y="403"/>
                    <a:pt x="492" y="403"/>
                  </a:cubicBezTo>
                  <a:cubicBezTo>
                    <a:pt x="491" y="403"/>
                    <a:pt x="491" y="403"/>
                    <a:pt x="491" y="402"/>
                  </a:cubicBezTo>
                  <a:cubicBezTo>
                    <a:pt x="492" y="402"/>
                    <a:pt x="493" y="401"/>
                    <a:pt x="492" y="401"/>
                  </a:cubicBezTo>
                  <a:cubicBezTo>
                    <a:pt x="491" y="400"/>
                    <a:pt x="491" y="399"/>
                    <a:pt x="490" y="399"/>
                  </a:cubicBezTo>
                  <a:cubicBezTo>
                    <a:pt x="490" y="399"/>
                    <a:pt x="490" y="399"/>
                    <a:pt x="490" y="398"/>
                  </a:cubicBezTo>
                  <a:cubicBezTo>
                    <a:pt x="490" y="398"/>
                    <a:pt x="490" y="397"/>
                    <a:pt x="489" y="396"/>
                  </a:cubicBezTo>
                  <a:cubicBezTo>
                    <a:pt x="489" y="395"/>
                    <a:pt x="489" y="393"/>
                    <a:pt x="489" y="392"/>
                  </a:cubicBezTo>
                  <a:cubicBezTo>
                    <a:pt x="489" y="392"/>
                    <a:pt x="490" y="390"/>
                    <a:pt x="489" y="389"/>
                  </a:cubicBezTo>
                  <a:cubicBezTo>
                    <a:pt x="489" y="389"/>
                    <a:pt x="488" y="388"/>
                    <a:pt x="488" y="388"/>
                  </a:cubicBezTo>
                  <a:cubicBezTo>
                    <a:pt x="489" y="388"/>
                    <a:pt x="490" y="388"/>
                    <a:pt x="490" y="388"/>
                  </a:cubicBezTo>
                  <a:cubicBezTo>
                    <a:pt x="490" y="387"/>
                    <a:pt x="490" y="385"/>
                    <a:pt x="489" y="385"/>
                  </a:cubicBezTo>
                  <a:cubicBezTo>
                    <a:pt x="488" y="385"/>
                    <a:pt x="488" y="384"/>
                    <a:pt x="488" y="384"/>
                  </a:cubicBezTo>
                  <a:cubicBezTo>
                    <a:pt x="487" y="384"/>
                    <a:pt x="486" y="383"/>
                    <a:pt x="487" y="382"/>
                  </a:cubicBezTo>
                  <a:cubicBezTo>
                    <a:pt x="487" y="381"/>
                    <a:pt x="488" y="381"/>
                    <a:pt x="488" y="380"/>
                  </a:cubicBezTo>
                  <a:cubicBezTo>
                    <a:pt x="488" y="379"/>
                    <a:pt x="488" y="379"/>
                    <a:pt x="488" y="379"/>
                  </a:cubicBezTo>
                  <a:cubicBezTo>
                    <a:pt x="489" y="379"/>
                    <a:pt x="490" y="381"/>
                    <a:pt x="490" y="381"/>
                  </a:cubicBezTo>
                  <a:cubicBezTo>
                    <a:pt x="490" y="382"/>
                    <a:pt x="490" y="382"/>
                    <a:pt x="491" y="382"/>
                  </a:cubicBezTo>
                  <a:cubicBezTo>
                    <a:pt x="492" y="381"/>
                    <a:pt x="491" y="381"/>
                    <a:pt x="492" y="380"/>
                  </a:cubicBezTo>
                  <a:cubicBezTo>
                    <a:pt x="492" y="380"/>
                    <a:pt x="493" y="380"/>
                    <a:pt x="493" y="379"/>
                  </a:cubicBezTo>
                  <a:cubicBezTo>
                    <a:pt x="493" y="379"/>
                    <a:pt x="493" y="378"/>
                    <a:pt x="494" y="378"/>
                  </a:cubicBezTo>
                  <a:cubicBezTo>
                    <a:pt x="494" y="378"/>
                    <a:pt x="495" y="378"/>
                    <a:pt x="496" y="379"/>
                  </a:cubicBezTo>
                  <a:cubicBezTo>
                    <a:pt x="496" y="379"/>
                    <a:pt x="497" y="380"/>
                    <a:pt x="498" y="381"/>
                  </a:cubicBezTo>
                  <a:cubicBezTo>
                    <a:pt x="498" y="381"/>
                    <a:pt x="500" y="382"/>
                    <a:pt x="500" y="383"/>
                  </a:cubicBezTo>
                  <a:cubicBezTo>
                    <a:pt x="500" y="383"/>
                    <a:pt x="500" y="383"/>
                    <a:pt x="500" y="384"/>
                  </a:cubicBezTo>
                  <a:cubicBezTo>
                    <a:pt x="500" y="384"/>
                    <a:pt x="502" y="383"/>
                    <a:pt x="502" y="383"/>
                  </a:cubicBezTo>
                  <a:cubicBezTo>
                    <a:pt x="503" y="383"/>
                    <a:pt x="503" y="383"/>
                    <a:pt x="503" y="382"/>
                  </a:cubicBezTo>
                  <a:cubicBezTo>
                    <a:pt x="503" y="381"/>
                    <a:pt x="503" y="381"/>
                    <a:pt x="504" y="380"/>
                  </a:cubicBezTo>
                  <a:cubicBezTo>
                    <a:pt x="504" y="380"/>
                    <a:pt x="505" y="378"/>
                    <a:pt x="506" y="378"/>
                  </a:cubicBezTo>
                  <a:cubicBezTo>
                    <a:pt x="507" y="379"/>
                    <a:pt x="507" y="379"/>
                    <a:pt x="508" y="379"/>
                  </a:cubicBezTo>
                  <a:cubicBezTo>
                    <a:pt x="508" y="379"/>
                    <a:pt x="509" y="379"/>
                    <a:pt x="509" y="380"/>
                  </a:cubicBezTo>
                  <a:cubicBezTo>
                    <a:pt x="509" y="381"/>
                    <a:pt x="509" y="382"/>
                    <a:pt x="510" y="382"/>
                  </a:cubicBezTo>
                  <a:cubicBezTo>
                    <a:pt x="511" y="382"/>
                    <a:pt x="511" y="382"/>
                    <a:pt x="511" y="382"/>
                  </a:cubicBezTo>
                  <a:cubicBezTo>
                    <a:pt x="512" y="382"/>
                    <a:pt x="512" y="382"/>
                    <a:pt x="513" y="382"/>
                  </a:cubicBezTo>
                  <a:cubicBezTo>
                    <a:pt x="513" y="381"/>
                    <a:pt x="513" y="380"/>
                    <a:pt x="514" y="380"/>
                  </a:cubicBezTo>
                  <a:cubicBezTo>
                    <a:pt x="515" y="380"/>
                    <a:pt x="515" y="380"/>
                    <a:pt x="515" y="379"/>
                  </a:cubicBezTo>
                  <a:cubicBezTo>
                    <a:pt x="515" y="379"/>
                    <a:pt x="515" y="377"/>
                    <a:pt x="514" y="377"/>
                  </a:cubicBezTo>
                  <a:cubicBezTo>
                    <a:pt x="514" y="377"/>
                    <a:pt x="513" y="377"/>
                    <a:pt x="513" y="377"/>
                  </a:cubicBezTo>
                  <a:cubicBezTo>
                    <a:pt x="513" y="376"/>
                    <a:pt x="513" y="374"/>
                    <a:pt x="514" y="374"/>
                  </a:cubicBezTo>
                  <a:cubicBezTo>
                    <a:pt x="515" y="374"/>
                    <a:pt x="515" y="374"/>
                    <a:pt x="516" y="373"/>
                  </a:cubicBezTo>
                  <a:cubicBezTo>
                    <a:pt x="517" y="372"/>
                    <a:pt x="516" y="371"/>
                    <a:pt x="517" y="371"/>
                  </a:cubicBezTo>
                  <a:cubicBezTo>
                    <a:pt x="517" y="371"/>
                    <a:pt x="518" y="371"/>
                    <a:pt x="518" y="370"/>
                  </a:cubicBezTo>
                  <a:cubicBezTo>
                    <a:pt x="518" y="369"/>
                    <a:pt x="519" y="368"/>
                    <a:pt x="519" y="369"/>
                  </a:cubicBezTo>
                  <a:cubicBezTo>
                    <a:pt x="520" y="370"/>
                    <a:pt x="520" y="370"/>
                    <a:pt x="521" y="370"/>
                  </a:cubicBezTo>
                  <a:cubicBezTo>
                    <a:pt x="521" y="370"/>
                    <a:pt x="522" y="370"/>
                    <a:pt x="523" y="370"/>
                  </a:cubicBezTo>
                  <a:cubicBezTo>
                    <a:pt x="524" y="370"/>
                    <a:pt x="525" y="369"/>
                    <a:pt x="524" y="369"/>
                  </a:cubicBezTo>
                  <a:cubicBezTo>
                    <a:pt x="523" y="368"/>
                    <a:pt x="523" y="369"/>
                    <a:pt x="523" y="368"/>
                  </a:cubicBezTo>
                  <a:cubicBezTo>
                    <a:pt x="523" y="367"/>
                    <a:pt x="523" y="366"/>
                    <a:pt x="522" y="366"/>
                  </a:cubicBezTo>
                  <a:cubicBezTo>
                    <a:pt x="521" y="366"/>
                    <a:pt x="521" y="365"/>
                    <a:pt x="520" y="365"/>
                  </a:cubicBezTo>
                  <a:cubicBezTo>
                    <a:pt x="520" y="364"/>
                    <a:pt x="520" y="363"/>
                    <a:pt x="519" y="362"/>
                  </a:cubicBezTo>
                  <a:cubicBezTo>
                    <a:pt x="519" y="362"/>
                    <a:pt x="517" y="363"/>
                    <a:pt x="517" y="362"/>
                  </a:cubicBezTo>
                  <a:cubicBezTo>
                    <a:pt x="517" y="360"/>
                    <a:pt x="517" y="359"/>
                    <a:pt x="517" y="359"/>
                  </a:cubicBezTo>
                  <a:cubicBezTo>
                    <a:pt x="517" y="358"/>
                    <a:pt x="517" y="357"/>
                    <a:pt x="517" y="356"/>
                  </a:cubicBezTo>
                  <a:cubicBezTo>
                    <a:pt x="517" y="356"/>
                    <a:pt x="517" y="355"/>
                    <a:pt x="516" y="355"/>
                  </a:cubicBezTo>
                  <a:cubicBezTo>
                    <a:pt x="516" y="355"/>
                    <a:pt x="515" y="355"/>
                    <a:pt x="515" y="354"/>
                  </a:cubicBezTo>
                  <a:cubicBezTo>
                    <a:pt x="515" y="354"/>
                    <a:pt x="514" y="352"/>
                    <a:pt x="515" y="352"/>
                  </a:cubicBezTo>
                  <a:cubicBezTo>
                    <a:pt x="516" y="352"/>
                    <a:pt x="516" y="354"/>
                    <a:pt x="517" y="354"/>
                  </a:cubicBezTo>
                  <a:cubicBezTo>
                    <a:pt x="517" y="354"/>
                    <a:pt x="519" y="354"/>
                    <a:pt x="519" y="353"/>
                  </a:cubicBezTo>
                  <a:cubicBezTo>
                    <a:pt x="520" y="353"/>
                    <a:pt x="520" y="352"/>
                    <a:pt x="520" y="352"/>
                  </a:cubicBezTo>
                  <a:cubicBezTo>
                    <a:pt x="519" y="352"/>
                    <a:pt x="519" y="351"/>
                    <a:pt x="519" y="351"/>
                  </a:cubicBezTo>
                  <a:cubicBezTo>
                    <a:pt x="520" y="350"/>
                    <a:pt x="520" y="349"/>
                    <a:pt x="520" y="349"/>
                  </a:cubicBezTo>
                  <a:cubicBezTo>
                    <a:pt x="521" y="349"/>
                    <a:pt x="521" y="348"/>
                    <a:pt x="521" y="348"/>
                  </a:cubicBezTo>
                  <a:cubicBezTo>
                    <a:pt x="520" y="347"/>
                    <a:pt x="521" y="346"/>
                    <a:pt x="521" y="346"/>
                  </a:cubicBezTo>
                  <a:cubicBezTo>
                    <a:pt x="520" y="345"/>
                    <a:pt x="519" y="345"/>
                    <a:pt x="520" y="345"/>
                  </a:cubicBezTo>
                  <a:cubicBezTo>
                    <a:pt x="521" y="345"/>
                    <a:pt x="521" y="345"/>
                    <a:pt x="521" y="344"/>
                  </a:cubicBezTo>
                  <a:cubicBezTo>
                    <a:pt x="521" y="343"/>
                    <a:pt x="521" y="343"/>
                    <a:pt x="521" y="343"/>
                  </a:cubicBezTo>
                  <a:cubicBezTo>
                    <a:pt x="521" y="342"/>
                    <a:pt x="522" y="343"/>
                    <a:pt x="523" y="343"/>
                  </a:cubicBezTo>
                  <a:cubicBezTo>
                    <a:pt x="523" y="343"/>
                    <a:pt x="523" y="344"/>
                    <a:pt x="524" y="345"/>
                  </a:cubicBezTo>
                  <a:cubicBezTo>
                    <a:pt x="524" y="345"/>
                    <a:pt x="525" y="345"/>
                    <a:pt x="525" y="344"/>
                  </a:cubicBezTo>
                  <a:cubicBezTo>
                    <a:pt x="525" y="344"/>
                    <a:pt x="525" y="343"/>
                    <a:pt x="525" y="343"/>
                  </a:cubicBezTo>
                  <a:cubicBezTo>
                    <a:pt x="526" y="342"/>
                    <a:pt x="527" y="342"/>
                    <a:pt x="527" y="342"/>
                  </a:cubicBezTo>
                  <a:cubicBezTo>
                    <a:pt x="528" y="342"/>
                    <a:pt x="528" y="343"/>
                    <a:pt x="529" y="342"/>
                  </a:cubicBezTo>
                  <a:cubicBezTo>
                    <a:pt x="529" y="342"/>
                    <a:pt x="529" y="342"/>
                    <a:pt x="530" y="342"/>
                  </a:cubicBezTo>
                  <a:cubicBezTo>
                    <a:pt x="530" y="342"/>
                    <a:pt x="531" y="343"/>
                    <a:pt x="531" y="342"/>
                  </a:cubicBezTo>
                  <a:cubicBezTo>
                    <a:pt x="532" y="342"/>
                    <a:pt x="532" y="341"/>
                    <a:pt x="532" y="341"/>
                  </a:cubicBezTo>
                  <a:cubicBezTo>
                    <a:pt x="532" y="340"/>
                    <a:pt x="531" y="340"/>
                    <a:pt x="532" y="340"/>
                  </a:cubicBezTo>
                  <a:cubicBezTo>
                    <a:pt x="533" y="339"/>
                    <a:pt x="534" y="339"/>
                    <a:pt x="534" y="340"/>
                  </a:cubicBezTo>
                  <a:cubicBezTo>
                    <a:pt x="535" y="340"/>
                    <a:pt x="536" y="340"/>
                    <a:pt x="536" y="339"/>
                  </a:cubicBezTo>
                  <a:cubicBezTo>
                    <a:pt x="537" y="339"/>
                    <a:pt x="537" y="338"/>
                    <a:pt x="537" y="338"/>
                  </a:cubicBezTo>
                  <a:cubicBezTo>
                    <a:pt x="537" y="337"/>
                    <a:pt x="537" y="337"/>
                    <a:pt x="538" y="337"/>
                  </a:cubicBezTo>
                  <a:cubicBezTo>
                    <a:pt x="538" y="337"/>
                    <a:pt x="539" y="336"/>
                    <a:pt x="539" y="337"/>
                  </a:cubicBezTo>
                  <a:cubicBezTo>
                    <a:pt x="539" y="337"/>
                    <a:pt x="540" y="338"/>
                    <a:pt x="540" y="337"/>
                  </a:cubicBezTo>
                  <a:cubicBezTo>
                    <a:pt x="540" y="337"/>
                    <a:pt x="541" y="337"/>
                    <a:pt x="541" y="336"/>
                  </a:cubicBezTo>
                  <a:cubicBezTo>
                    <a:pt x="541" y="336"/>
                    <a:pt x="542" y="335"/>
                    <a:pt x="543" y="336"/>
                  </a:cubicBezTo>
                  <a:cubicBezTo>
                    <a:pt x="543" y="336"/>
                    <a:pt x="543" y="336"/>
                    <a:pt x="544" y="336"/>
                  </a:cubicBezTo>
                  <a:cubicBezTo>
                    <a:pt x="544" y="336"/>
                    <a:pt x="545" y="336"/>
                    <a:pt x="545" y="335"/>
                  </a:cubicBezTo>
                  <a:cubicBezTo>
                    <a:pt x="545" y="335"/>
                    <a:pt x="545" y="334"/>
                    <a:pt x="546" y="334"/>
                  </a:cubicBezTo>
                  <a:cubicBezTo>
                    <a:pt x="547" y="334"/>
                    <a:pt x="547" y="333"/>
                    <a:pt x="547" y="333"/>
                  </a:cubicBezTo>
                  <a:cubicBezTo>
                    <a:pt x="547" y="332"/>
                    <a:pt x="548" y="332"/>
                    <a:pt x="547" y="331"/>
                  </a:cubicBezTo>
                  <a:cubicBezTo>
                    <a:pt x="547" y="331"/>
                    <a:pt x="547" y="330"/>
                    <a:pt x="546" y="330"/>
                  </a:cubicBezTo>
                  <a:cubicBezTo>
                    <a:pt x="546" y="330"/>
                    <a:pt x="545" y="329"/>
                    <a:pt x="545" y="329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46" y="328"/>
                    <a:pt x="548" y="328"/>
                    <a:pt x="548" y="328"/>
                  </a:cubicBezTo>
                  <a:cubicBezTo>
                    <a:pt x="548" y="327"/>
                    <a:pt x="548" y="327"/>
                    <a:pt x="548" y="327"/>
                  </a:cubicBezTo>
                  <a:cubicBezTo>
                    <a:pt x="549" y="327"/>
                    <a:pt x="549" y="327"/>
                    <a:pt x="550" y="327"/>
                  </a:cubicBezTo>
                  <a:cubicBezTo>
                    <a:pt x="551" y="327"/>
                    <a:pt x="551" y="328"/>
                    <a:pt x="552" y="327"/>
                  </a:cubicBezTo>
                  <a:cubicBezTo>
                    <a:pt x="552" y="327"/>
                    <a:pt x="552" y="327"/>
                    <a:pt x="553" y="327"/>
                  </a:cubicBezTo>
                  <a:cubicBezTo>
                    <a:pt x="554" y="327"/>
                    <a:pt x="554" y="327"/>
                    <a:pt x="555" y="327"/>
                  </a:cubicBezTo>
                  <a:cubicBezTo>
                    <a:pt x="555" y="327"/>
                    <a:pt x="556" y="327"/>
                    <a:pt x="557" y="327"/>
                  </a:cubicBezTo>
                  <a:cubicBezTo>
                    <a:pt x="557" y="326"/>
                    <a:pt x="557" y="326"/>
                    <a:pt x="557" y="326"/>
                  </a:cubicBezTo>
                  <a:cubicBezTo>
                    <a:pt x="558" y="326"/>
                    <a:pt x="558" y="326"/>
                    <a:pt x="558" y="326"/>
                  </a:cubicBezTo>
                  <a:cubicBezTo>
                    <a:pt x="559" y="325"/>
                    <a:pt x="559" y="325"/>
                    <a:pt x="559" y="324"/>
                  </a:cubicBezTo>
                  <a:cubicBezTo>
                    <a:pt x="560" y="323"/>
                    <a:pt x="560" y="323"/>
                    <a:pt x="560" y="323"/>
                  </a:cubicBezTo>
                  <a:cubicBezTo>
                    <a:pt x="561" y="322"/>
                    <a:pt x="561" y="322"/>
                    <a:pt x="562" y="322"/>
                  </a:cubicBezTo>
                  <a:cubicBezTo>
                    <a:pt x="562" y="322"/>
                    <a:pt x="562" y="321"/>
                    <a:pt x="563" y="321"/>
                  </a:cubicBezTo>
                  <a:cubicBezTo>
                    <a:pt x="563" y="321"/>
                    <a:pt x="564" y="321"/>
                    <a:pt x="564" y="320"/>
                  </a:cubicBezTo>
                  <a:cubicBezTo>
                    <a:pt x="564" y="319"/>
                    <a:pt x="563" y="319"/>
                    <a:pt x="564" y="318"/>
                  </a:cubicBezTo>
                  <a:cubicBezTo>
                    <a:pt x="564" y="318"/>
                    <a:pt x="564" y="318"/>
                    <a:pt x="565" y="317"/>
                  </a:cubicBezTo>
                  <a:cubicBezTo>
                    <a:pt x="565" y="317"/>
                    <a:pt x="566" y="317"/>
                    <a:pt x="566" y="316"/>
                  </a:cubicBezTo>
                  <a:cubicBezTo>
                    <a:pt x="566" y="316"/>
                    <a:pt x="566" y="315"/>
                    <a:pt x="567" y="315"/>
                  </a:cubicBezTo>
                  <a:cubicBezTo>
                    <a:pt x="567" y="315"/>
                    <a:pt x="568" y="315"/>
                    <a:pt x="568" y="314"/>
                  </a:cubicBezTo>
                  <a:cubicBezTo>
                    <a:pt x="568" y="314"/>
                    <a:pt x="569" y="313"/>
                    <a:pt x="569" y="312"/>
                  </a:cubicBezTo>
                  <a:cubicBezTo>
                    <a:pt x="569" y="312"/>
                    <a:pt x="569" y="311"/>
                    <a:pt x="569" y="310"/>
                  </a:cubicBezTo>
                  <a:cubicBezTo>
                    <a:pt x="570" y="310"/>
                    <a:pt x="570" y="308"/>
                    <a:pt x="570" y="308"/>
                  </a:cubicBezTo>
                  <a:cubicBezTo>
                    <a:pt x="569" y="308"/>
                    <a:pt x="569" y="307"/>
                    <a:pt x="569" y="307"/>
                  </a:cubicBezTo>
                  <a:cubicBezTo>
                    <a:pt x="569" y="306"/>
                    <a:pt x="568" y="306"/>
                    <a:pt x="569" y="306"/>
                  </a:cubicBezTo>
                  <a:cubicBezTo>
                    <a:pt x="570" y="305"/>
                    <a:pt x="570" y="305"/>
                    <a:pt x="571" y="305"/>
                  </a:cubicBezTo>
                  <a:cubicBezTo>
                    <a:pt x="572" y="304"/>
                    <a:pt x="572" y="304"/>
                    <a:pt x="572" y="303"/>
                  </a:cubicBezTo>
                  <a:cubicBezTo>
                    <a:pt x="571" y="303"/>
                    <a:pt x="571" y="302"/>
                    <a:pt x="571" y="302"/>
                  </a:cubicBezTo>
                  <a:cubicBezTo>
                    <a:pt x="571" y="301"/>
                    <a:pt x="573" y="301"/>
                    <a:pt x="573" y="301"/>
                  </a:cubicBezTo>
                  <a:cubicBezTo>
                    <a:pt x="573" y="300"/>
                    <a:pt x="573" y="300"/>
                    <a:pt x="574" y="300"/>
                  </a:cubicBezTo>
                  <a:cubicBezTo>
                    <a:pt x="574" y="299"/>
                    <a:pt x="575" y="299"/>
                    <a:pt x="574" y="298"/>
                  </a:cubicBezTo>
                  <a:cubicBezTo>
                    <a:pt x="574" y="298"/>
                    <a:pt x="574" y="298"/>
                    <a:pt x="574" y="297"/>
                  </a:cubicBezTo>
                  <a:cubicBezTo>
                    <a:pt x="574" y="297"/>
                    <a:pt x="575" y="296"/>
                    <a:pt x="574" y="296"/>
                  </a:cubicBezTo>
                  <a:cubicBezTo>
                    <a:pt x="574" y="296"/>
                    <a:pt x="573" y="297"/>
                    <a:pt x="572" y="297"/>
                  </a:cubicBezTo>
                  <a:cubicBezTo>
                    <a:pt x="571" y="296"/>
                    <a:pt x="569" y="296"/>
                    <a:pt x="569" y="294"/>
                  </a:cubicBezTo>
                  <a:cubicBezTo>
                    <a:pt x="569" y="293"/>
                    <a:pt x="570" y="291"/>
                    <a:pt x="569" y="291"/>
                  </a:cubicBezTo>
                  <a:cubicBezTo>
                    <a:pt x="569" y="291"/>
                    <a:pt x="569" y="290"/>
                    <a:pt x="569" y="290"/>
                  </a:cubicBezTo>
                  <a:cubicBezTo>
                    <a:pt x="569" y="290"/>
                    <a:pt x="569" y="289"/>
                    <a:pt x="570" y="289"/>
                  </a:cubicBezTo>
                  <a:cubicBezTo>
                    <a:pt x="570" y="289"/>
                    <a:pt x="571" y="288"/>
                    <a:pt x="571" y="288"/>
                  </a:cubicBezTo>
                  <a:cubicBezTo>
                    <a:pt x="570" y="288"/>
                    <a:pt x="570" y="288"/>
                    <a:pt x="570" y="287"/>
                  </a:cubicBezTo>
                  <a:cubicBezTo>
                    <a:pt x="570" y="286"/>
                    <a:pt x="570" y="284"/>
                    <a:pt x="569" y="284"/>
                  </a:cubicBezTo>
                  <a:cubicBezTo>
                    <a:pt x="569" y="283"/>
                    <a:pt x="569" y="283"/>
                    <a:pt x="568" y="282"/>
                  </a:cubicBezTo>
                  <a:cubicBezTo>
                    <a:pt x="568" y="282"/>
                    <a:pt x="568" y="282"/>
                    <a:pt x="568" y="281"/>
                  </a:cubicBezTo>
                  <a:cubicBezTo>
                    <a:pt x="568" y="280"/>
                    <a:pt x="569" y="279"/>
                    <a:pt x="568" y="279"/>
                  </a:cubicBezTo>
                  <a:cubicBezTo>
                    <a:pt x="567" y="279"/>
                    <a:pt x="566" y="279"/>
                    <a:pt x="566" y="279"/>
                  </a:cubicBezTo>
                  <a:cubicBezTo>
                    <a:pt x="566" y="278"/>
                    <a:pt x="567" y="278"/>
                    <a:pt x="567" y="277"/>
                  </a:cubicBezTo>
                  <a:cubicBezTo>
                    <a:pt x="568" y="276"/>
                    <a:pt x="569" y="276"/>
                    <a:pt x="569" y="275"/>
                  </a:cubicBezTo>
                  <a:cubicBezTo>
                    <a:pt x="568" y="274"/>
                    <a:pt x="567" y="274"/>
                    <a:pt x="567" y="273"/>
                  </a:cubicBezTo>
                  <a:cubicBezTo>
                    <a:pt x="567" y="271"/>
                    <a:pt x="568" y="271"/>
                    <a:pt x="568" y="271"/>
                  </a:cubicBezTo>
                  <a:cubicBezTo>
                    <a:pt x="568" y="270"/>
                    <a:pt x="568" y="270"/>
                    <a:pt x="569" y="269"/>
                  </a:cubicBezTo>
                  <a:cubicBezTo>
                    <a:pt x="569" y="269"/>
                    <a:pt x="570" y="268"/>
                    <a:pt x="569" y="268"/>
                  </a:cubicBezTo>
                  <a:cubicBezTo>
                    <a:pt x="569" y="267"/>
                    <a:pt x="568" y="267"/>
                    <a:pt x="569" y="266"/>
                  </a:cubicBezTo>
                  <a:cubicBezTo>
                    <a:pt x="569" y="266"/>
                    <a:pt x="569" y="265"/>
                    <a:pt x="569" y="265"/>
                  </a:cubicBezTo>
                  <a:cubicBezTo>
                    <a:pt x="569" y="264"/>
                    <a:pt x="570" y="264"/>
                    <a:pt x="569" y="263"/>
                  </a:cubicBezTo>
                  <a:cubicBezTo>
                    <a:pt x="569" y="262"/>
                    <a:pt x="569" y="261"/>
                    <a:pt x="570" y="261"/>
                  </a:cubicBezTo>
                  <a:cubicBezTo>
                    <a:pt x="570" y="260"/>
                    <a:pt x="572" y="261"/>
                    <a:pt x="572" y="261"/>
                  </a:cubicBezTo>
                  <a:cubicBezTo>
                    <a:pt x="572" y="260"/>
                    <a:pt x="572" y="260"/>
                    <a:pt x="573" y="259"/>
                  </a:cubicBezTo>
                  <a:cubicBezTo>
                    <a:pt x="573" y="258"/>
                    <a:pt x="574" y="257"/>
                    <a:pt x="575" y="257"/>
                  </a:cubicBezTo>
                  <a:cubicBezTo>
                    <a:pt x="575" y="256"/>
                    <a:pt x="576" y="255"/>
                    <a:pt x="576" y="254"/>
                  </a:cubicBezTo>
                  <a:cubicBezTo>
                    <a:pt x="576" y="253"/>
                    <a:pt x="576" y="253"/>
                    <a:pt x="576" y="252"/>
                  </a:cubicBezTo>
                  <a:cubicBezTo>
                    <a:pt x="576" y="252"/>
                    <a:pt x="577" y="251"/>
                    <a:pt x="577" y="250"/>
                  </a:cubicBezTo>
                  <a:cubicBezTo>
                    <a:pt x="576" y="249"/>
                    <a:pt x="576" y="248"/>
                    <a:pt x="576" y="248"/>
                  </a:cubicBezTo>
                  <a:cubicBezTo>
                    <a:pt x="576" y="247"/>
                    <a:pt x="576" y="246"/>
                    <a:pt x="577" y="246"/>
                  </a:cubicBezTo>
                  <a:cubicBezTo>
                    <a:pt x="578" y="246"/>
                    <a:pt x="579" y="246"/>
                    <a:pt x="579" y="246"/>
                  </a:cubicBezTo>
                  <a:cubicBezTo>
                    <a:pt x="580" y="245"/>
                    <a:pt x="581" y="245"/>
                    <a:pt x="581" y="245"/>
                  </a:cubicBezTo>
                  <a:cubicBezTo>
                    <a:pt x="581" y="244"/>
                    <a:pt x="582" y="244"/>
                    <a:pt x="582" y="245"/>
                  </a:cubicBezTo>
                  <a:cubicBezTo>
                    <a:pt x="582" y="245"/>
                    <a:pt x="583" y="245"/>
                    <a:pt x="583" y="245"/>
                  </a:cubicBezTo>
                  <a:cubicBezTo>
                    <a:pt x="583" y="244"/>
                    <a:pt x="583" y="244"/>
                    <a:pt x="584" y="244"/>
                  </a:cubicBezTo>
                  <a:cubicBezTo>
                    <a:pt x="585" y="244"/>
                    <a:pt x="585" y="244"/>
                    <a:pt x="586" y="245"/>
                  </a:cubicBezTo>
                  <a:cubicBezTo>
                    <a:pt x="587" y="245"/>
                    <a:pt x="587" y="244"/>
                    <a:pt x="587" y="243"/>
                  </a:cubicBezTo>
                  <a:cubicBezTo>
                    <a:pt x="587" y="243"/>
                    <a:pt x="586" y="241"/>
                    <a:pt x="587" y="241"/>
                  </a:cubicBezTo>
                  <a:cubicBezTo>
                    <a:pt x="588" y="241"/>
                    <a:pt x="588" y="240"/>
                    <a:pt x="588" y="240"/>
                  </a:cubicBezTo>
                  <a:cubicBezTo>
                    <a:pt x="589" y="239"/>
                    <a:pt x="588" y="239"/>
                    <a:pt x="589" y="239"/>
                  </a:cubicBezTo>
                  <a:cubicBezTo>
                    <a:pt x="590" y="239"/>
                    <a:pt x="590" y="239"/>
                    <a:pt x="590" y="238"/>
                  </a:cubicBezTo>
                  <a:cubicBezTo>
                    <a:pt x="591" y="238"/>
                    <a:pt x="590" y="237"/>
                    <a:pt x="590" y="237"/>
                  </a:cubicBezTo>
                  <a:cubicBezTo>
                    <a:pt x="590" y="237"/>
                    <a:pt x="588" y="237"/>
                    <a:pt x="588" y="237"/>
                  </a:cubicBezTo>
                  <a:cubicBezTo>
                    <a:pt x="587" y="237"/>
                    <a:pt x="586" y="236"/>
                    <a:pt x="586" y="236"/>
                  </a:cubicBezTo>
                  <a:cubicBezTo>
                    <a:pt x="586" y="235"/>
                    <a:pt x="588" y="236"/>
                    <a:pt x="587" y="235"/>
                  </a:cubicBezTo>
                  <a:cubicBezTo>
                    <a:pt x="587" y="234"/>
                    <a:pt x="587" y="233"/>
                    <a:pt x="587" y="232"/>
                  </a:cubicBezTo>
                  <a:cubicBezTo>
                    <a:pt x="587" y="232"/>
                    <a:pt x="586" y="231"/>
                    <a:pt x="587" y="231"/>
                  </a:cubicBezTo>
                  <a:cubicBezTo>
                    <a:pt x="588" y="231"/>
                    <a:pt x="588" y="231"/>
                    <a:pt x="588" y="230"/>
                  </a:cubicBezTo>
                  <a:cubicBezTo>
                    <a:pt x="588" y="230"/>
                    <a:pt x="589" y="226"/>
                    <a:pt x="589" y="226"/>
                  </a:cubicBezTo>
                  <a:cubicBezTo>
                    <a:pt x="590" y="226"/>
                    <a:pt x="591" y="227"/>
                    <a:pt x="591" y="228"/>
                  </a:cubicBezTo>
                  <a:cubicBezTo>
                    <a:pt x="592" y="228"/>
                    <a:pt x="592" y="228"/>
                    <a:pt x="592" y="227"/>
                  </a:cubicBezTo>
                  <a:cubicBezTo>
                    <a:pt x="592" y="226"/>
                    <a:pt x="592" y="226"/>
                    <a:pt x="593" y="226"/>
                  </a:cubicBezTo>
                  <a:cubicBezTo>
                    <a:pt x="594" y="226"/>
                    <a:pt x="594" y="227"/>
                    <a:pt x="594" y="227"/>
                  </a:cubicBezTo>
                  <a:cubicBezTo>
                    <a:pt x="595" y="227"/>
                    <a:pt x="596" y="227"/>
                    <a:pt x="596" y="228"/>
                  </a:cubicBezTo>
                  <a:cubicBezTo>
                    <a:pt x="597" y="228"/>
                    <a:pt x="598" y="228"/>
                    <a:pt x="599" y="228"/>
                  </a:cubicBezTo>
                  <a:cubicBezTo>
                    <a:pt x="599" y="228"/>
                    <a:pt x="600" y="228"/>
                    <a:pt x="600" y="228"/>
                  </a:cubicBezTo>
                  <a:cubicBezTo>
                    <a:pt x="601" y="228"/>
                    <a:pt x="601" y="228"/>
                    <a:pt x="602" y="227"/>
                  </a:cubicBezTo>
                  <a:cubicBezTo>
                    <a:pt x="602" y="227"/>
                    <a:pt x="603" y="227"/>
                    <a:pt x="603" y="226"/>
                  </a:cubicBezTo>
                  <a:cubicBezTo>
                    <a:pt x="603" y="224"/>
                    <a:pt x="602" y="224"/>
                    <a:pt x="602" y="224"/>
                  </a:cubicBezTo>
                  <a:cubicBezTo>
                    <a:pt x="602" y="223"/>
                    <a:pt x="603" y="223"/>
                    <a:pt x="602" y="222"/>
                  </a:cubicBezTo>
                  <a:cubicBezTo>
                    <a:pt x="602" y="222"/>
                    <a:pt x="602" y="222"/>
                    <a:pt x="602" y="221"/>
                  </a:cubicBezTo>
                  <a:cubicBezTo>
                    <a:pt x="602" y="220"/>
                    <a:pt x="602" y="219"/>
                    <a:pt x="603" y="219"/>
                  </a:cubicBezTo>
                  <a:cubicBezTo>
                    <a:pt x="604" y="219"/>
                    <a:pt x="605" y="220"/>
                    <a:pt x="605" y="218"/>
                  </a:cubicBezTo>
                  <a:cubicBezTo>
                    <a:pt x="605" y="217"/>
                    <a:pt x="604" y="215"/>
                    <a:pt x="605" y="215"/>
                  </a:cubicBezTo>
                  <a:cubicBezTo>
                    <a:pt x="605" y="215"/>
                    <a:pt x="606" y="217"/>
                    <a:pt x="607" y="216"/>
                  </a:cubicBezTo>
                  <a:cubicBezTo>
                    <a:pt x="608" y="216"/>
                    <a:pt x="608" y="215"/>
                    <a:pt x="609" y="215"/>
                  </a:cubicBezTo>
                  <a:cubicBezTo>
                    <a:pt x="609" y="215"/>
                    <a:pt x="610" y="215"/>
                    <a:pt x="610" y="214"/>
                  </a:cubicBezTo>
                  <a:cubicBezTo>
                    <a:pt x="610" y="214"/>
                    <a:pt x="610" y="214"/>
                    <a:pt x="611" y="213"/>
                  </a:cubicBezTo>
                  <a:cubicBezTo>
                    <a:pt x="611" y="213"/>
                    <a:pt x="612" y="212"/>
                    <a:pt x="611" y="211"/>
                  </a:cubicBezTo>
                  <a:cubicBezTo>
                    <a:pt x="611" y="211"/>
                    <a:pt x="610" y="210"/>
                    <a:pt x="610" y="209"/>
                  </a:cubicBezTo>
                  <a:cubicBezTo>
                    <a:pt x="610" y="207"/>
                    <a:pt x="610" y="207"/>
                    <a:pt x="609" y="207"/>
                  </a:cubicBezTo>
                  <a:cubicBezTo>
                    <a:pt x="609" y="206"/>
                    <a:pt x="608" y="206"/>
                    <a:pt x="608" y="205"/>
                  </a:cubicBezTo>
                  <a:cubicBezTo>
                    <a:pt x="607" y="204"/>
                    <a:pt x="607" y="204"/>
                    <a:pt x="607" y="203"/>
                  </a:cubicBezTo>
                  <a:cubicBezTo>
                    <a:pt x="607" y="202"/>
                    <a:pt x="607" y="203"/>
                    <a:pt x="606" y="202"/>
                  </a:cubicBezTo>
                  <a:cubicBezTo>
                    <a:pt x="606" y="201"/>
                    <a:pt x="606" y="200"/>
                    <a:pt x="606" y="199"/>
                  </a:cubicBezTo>
                  <a:cubicBezTo>
                    <a:pt x="606" y="197"/>
                    <a:pt x="607" y="196"/>
                    <a:pt x="606" y="196"/>
                  </a:cubicBezTo>
                  <a:cubicBezTo>
                    <a:pt x="605" y="195"/>
                    <a:pt x="605" y="195"/>
                    <a:pt x="605" y="194"/>
                  </a:cubicBezTo>
                  <a:cubicBezTo>
                    <a:pt x="605" y="193"/>
                    <a:pt x="605" y="190"/>
                    <a:pt x="606" y="190"/>
                  </a:cubicBezTo>
                  <a:cubicBezTo>
                    <a:pt x="606" y="190"/>
                    <a:pt x="609" y="191"/>
                    <a:pt x="609" y="190"/>
                  </a:cubicBezTo>
                  <a:cubicBezTo>
                    <a:pt x="609" y="190"/>
                    <a:pt x="609" y="189"/>
                    <a:pt x="609" y="189"/>
                  </a:cubicBezTo>
                  <a:cubicBezTo>
                    <a:pt x="609" y="189"/>
                    <a:pt x="610" y="190"/>
                    <a:pt x="610" y="189"/>
                  </a:cubicBezTo>
                  <a:cubicBezTo>
                    <a:pt x="611" y="189"/>
                    <a:pt x="610" y="188"/>
                    <a:pt x="611" y="188"/>
                  </a:cubicBezTo>
                  <a:cubicBezTo>
                    <a:pt x="611" y="188"/>
                    <a:pt x="611" y="186"/>
                    <a:pt x="612" y="186"/>
                  </a:cubicBezTo>
                  <a:cubicBezTo>
                    <a:pt x="613" y="187"/>
                    <a:pt x="613" y="187"/>
                    <a:pt x="614" y="187"/>
                  </a:cubicBezTo>
                  <a:cubicBezTo>
                    <a:pt x="614" y="187"/>
                    <a:pt x="614" y="186"/>
                    <a:pt x="614" y="186"/>
                  </a:cubicBezTo>
                  <a:cubicBezTo>
                    <a:pt x="614" y="185"/>
                    <a:pt x="615" y="185"/>
                    <a:pt x="616" y="184"/>
                  </a:cubicBezTo>
                  <a:cubicBezTo>
                    <a:pt x="616" y="184"/>
                    <a:pt x="617" y="183"/>
                    <a:pt x="617" y="183"/>
                  </a:cubicBezTo>
                  <a:cubicBezTo>
                    <a:pt x="618" y="182"/>
                    <a:pt x="617" y="182"/>
                    <a:pt x="618" y="181"/>
                  </a:cubicBezTo>
                  <a:cubicBezTo>
                    <a:pt x="619" y="181"/>
                    <a:pt x="619" y="180"/>
                    <a:pt x="619" y="179"/>
                  </a:cubicBezTo>
                  <a:cubicBezTo>
                    <a:pt x="620" y="179"/>
                    <a:pt x="620" y="175"/>
                    <a:pt x="619" y="175"/>
                  </a:cubicBezTo>
                  <a:cubicBezTo>
                    <a:pt x="619" y="174"/>
                    <a:pt x="618" y="175"/>
                    <a:pt x="618" y="174"/>
                  </a:cubicBezTo>
                  <a:cubicBezTo>
                    <a:pt x="618" y="174"/>
                    <a:pt x="618" y="173"/>
                    <a:pt x="617" y="172"/>
                  </a:cubicBezTo>
                  <a:cubicBezTo>
                    <a:pt x="617" y="172"/>
                    <a:pt x="617" y="171"/>
                    <a:pt x="617" y="171"/>
                  </a:cubicBezTo>
                  <a:cubicBezTo>
                    <a:pt x="616" y="171"/>
                    <a:pt x="616" y="170"/>
                    <a:pt x="615" y="170"/>
                  </a:cubicBezTo>
                  <a:cubicBezTo>
                    <a:pt x="615" y="170"/>
                    <a:pt x="613" y="169"/>
                    <a:pt x="613" y="168"/>
                  </a:cubicBezTo>
                  <a:cubicBezTo>
                    <a:pt x="613" y="167"/>
                    <a:pt x="613" y="167"/>
                    <a:pt x="613" y="166"/>
                  </a:cubicBezTo>
                  <a:cubicBezTo>
                    <a:pt x="614" y="166"/>
                    <a:pt x="615" y="165"/>
                    <a:pt x="615" y="165"/>
                  </a:cubicBezTo>
                  <a:cubicBezTo>
                    <a:pt x="614" y="164"/>
                    <a:pt x="614" y="164"/>
                    <a:pt x="614" y="163"/>
                  </a:cubicBezTo>
                  <a:cubicBezTo>
                    <a:pt x="614" y="162"/>
                    <a:pt x="614" y="161"/>
                    <a:pt x="613" y="161"/>
                  </a:cubicBezTo>
                  <a:cubicBezTo>
                    <a:pt x="613" y="160"/>
                    <a:pt x="612" y="160"/>
                    <a:pt x="612" y="159"/>
                  </a:cubicBezTo>
                  <a:cubicBezTo>
                    <a:pt x="611" y="158"/>
                    <a:pt x="611" y="158"/>
                    <a:pt x="610" y="158"/>
                  </a:cubicBezTo>
                  <a:cubicBezTo>
                    <a:pt x="610" y="157"/>
                    <a:pt x="609" y="157"/>
                    <a:pt x="609" y="157"/>
                  </a:cubicBezTo>
                  <a:cubicBezTo>
                    <a:pt x="608" y="157"/>
                    <a:pt x="608" y="156"/>
                    <a:pt x="608" y="155"/>
                  </a:cubicBezTo>
                  <a:cubicBezTo>
                    <a:pt x="608" y="155"/>
                    <a:pt x="607" y="154"/>
                    <a:pt x="607" y="153"/>
                  </a:cubicBezTo>
                  <a:cubicBezTo>
                    <a:pt x="608" y="153"/>
                    <a:pt x="608" y="153"/>
                    <a:pt x="608" y="153"/>
                  </a:cubicBezTo>
                  <a:cubicBezTo>
                    <a:pt x="609" y="152"/>
                    <a:pt x="609" y="152"/>
                    <a:pt x="609" y="152"/>
                  </a:cubicBezTo>
                  <a:cubicBezTo>
                    <a:pt x="609" y="151"/>
                    <a:pt x="608" y="150"/>
                    <a:pt x="608" y="149"/>
                  </a:cubicBezTo>
                  <a:cubicBezTo>
                    <a:pt x="608" y="148"/>
                    <a:pt x="609" y="148"/>
                    <a:pt x="609" y="147"/>
                  </a:cubicBezTo>
                  <a:cubicBezTo>
                    <a:pt x="609" y="147"/>
                    <a:pt x="610" y="145"/>
                    <a:pt x="611" y="145"/>
                  </a:cubicBezTo>
                  <a:cubicBezTo>
                    <a:pt x="612" y="145"/>
                    <a:pt x="612" y="144"/>
                    <a:pt x="613" y="144"/>
                  </a:cubicBezTo>
                  <a:cubicBezTo>
                    <a:pt x="614" y="144"/>
                    <a:pt x="614" y="144"/>
                    <a:pt x="614" y="143"/>
                  </a:cubicBezTo>
                  <a:cubicBezTo>
                    <a:pt x="614" y="143"/>
                    <a:pt x="614" y="143"/>
                    <a:pt x="614" y="143"/>
                  </a:cubicBezTo>
                  <a:cubicBezTo>
                    <a:pt x="614" y="143"/>
                    <a:pt x="614" y="143"/>
                    <a:pt x="613" y="142"/>
                  </a:cubicBezTo>
                  <a:cubicBezTo>
                    <a:pt x="613" y="142"/>
                    <a:pt x="613" y="142"/>
                    <a:pt x="612" y="142"/>
                  </a:cubicBezTo>
                  <a:cubicBezTo>
                    <a:pt x="611" y="141"/>
                    <a:pt x="610" y="141"/>
                    <a:pt x="610" y="141"/>
                  </a:cubicBezTo>
                  <a:cubicBezTo>
                    <a:pt x="610" y="141"/>
                    <a:pt x="608" y="140"/>
                    <a:pt x="608" y="141"/>
                  </a:cubicBezTo>
                  <a:cubicBezTo>
                    <a:pt x="608" y="141"/>
                    <a:pt x="608" y="142"/>
                    <a:pt x="607" y="142"/>
                  </a:cubicBezTo>
                  <a:cubicBezTo>
                    <a:pt x="607" y="142"/>
                    <a:pt x="606" y="141"/>
                    <a:pt x="606" y="141"/>
                  </a:cubicBezTo>
                  <a:cubicBezTo>
                    <a:pt x="605" y="141"/>
                    <a:pt x="604" y="141"/>
                    <a:pt x="604" y="142"/>
                  </a:cubicBezTo>
                  <a:cubicBezTo>
                    <a:pt x="603" y="142"/>
                    <a:pt x="603" y="142"/>
                    <a:pt x="603" y="142"/>
                  </a:cubicBezTo>
                  <a:cubicBezTo>
                    <a:pt x="603" y="142"/>
                    <a:pt x="602" y="141"/>
                    <a:pt x="602" y="141"/>
                  </a:cubicBezTo>
                  <a:cubicBezTo>
                    <a:pt x="601" y="141"/>
                    <a:pt x="600" y="140"/>
                    <a:pt x="599" y="141"/>
                  </a:cubicBezTo>
                  <a:cubicBezTo>
                    <a:pt x="598" y="141"/>
                    <a:pt x="597" y="141"/>
                    <a:pt x="597" y="141"/>
                  </a:cubicBezTo>
                  <a:cubicBezTo>
                    <a:pt x="596" y="141"/>
                    <a:pt x="595" y="140"/>
                    <a:pt x="595" y="140"/>
                  </a:cubicBezTo>
                  <a:cubicBezTo>
                    <a:pt x="595" y="140"/>
                    <a:pt x="594" y="140"/>
                    <a:pt x="593" y="141"/>
                  </a:cubicBezTo>
                  <a:cubicBezTo>
                    <a:pt x="592" y="141"/>
                    <a:pt x="591" y="141"/>
                    <a:pt x="591" y="141"/>
                  </a:cubicBezTo>
                  <a:cubicBezTo>
                    <a:pt x="590" y="141"/>
                    <a:pt x="589" y="140"/>
                    <a:pt x="588" y="140"/>
                  </a:cubicBezTo>
                  <a:cubicBezTo>
                    <a:pt x="588" y="140"/>
                    <a:pt x="588" y="141"/>
                    <a:pt x="587" y="141"/>
                  </a:cubicBezTo>
                  <a:cubicBezTo>
                    <a:pt x="586" y="142"/>
                    <a:pt x="586" y="143"/>
                    <a:pt x="586" y="143"/>
                  </a:cubicBezTo>
                  <a:cubicBezTo>
                    <a:pt x="585" y="143"/>
                    <a:pt x="585" y="145"/>
                    <a:pt x="584" y="145"/>
                  </a:cubicBezTo>
                  <a:cubicBezTo>
                    <a:pt x="584" y="146"/>
                    <a:pt x="583" y="147"/>
                    <a:pt x="583" y="148"/>
                  </a:cubicBezTo>
                  <a:cubicBezTo>
                    <a:pt x="584" y="148"/>
                    <a:pt x="584" y="148"/>
                    <a:pt x="584" y="149"/>
                  </a:cubicBezTo>
                  <a:cubicBezTo>
                    <a:pt x="584" y="149"/>
                    <a:pt x="584" y="150"/>
                    <a:pt x="584" y="150"/>
                  </a:cubicBezTo>
                  <a:cubicBezTo>
                    <a:pt x="583" y="150"/>
                    <a:pt x="582" y="150"/>
                    <a:pt x="581" y="150"/>
                  </a:cubicBezTo>
                  <a:cubicBezTo>
                    <a:pt x="581" y="149"/>
                    <a:pt x="580" y="149"/>
                    <a:pt x="580" y="149"/>
                  </a:cubicBezTo>
                  <a:cubicBezTo>
                    <a:pt x="579" y="150"/>
                    <a:pt x="579" y="152"/>
                    <a:pt x="579" y="152"/>
                  </a:cubicBezTo>
                  <a:cubicBezTo>
                    <a:pt x="579" y="152"/>
                    <a:pt x="579" y="153"/>
                    <a:pt x="578" y="154"/>
                  </a:cubicBezTo>
                  <a:cubicBezTo>
                    <a:pt x="578" y="154"/>
                    <a:pt x="577" y="155"/>
                    <a:pt x="577" y="154"/>
                  </a:cubicBezTo>
                  <a:cubicBezTo>
                    <a:pt x="577" y="154"/>
                    <a:pt x="577" y="154"/>
                    <a:pt x="576" y="154"/>
                  </a:cubicBezTo>
                  <a:cubicBezTo>
                    <a:pt x="576" y="154"/>
                    <a:pt x="575" y="154"/>
                    <a:pt x="575" y="155"/>
                  </a:cubicBezTo>
                  <a:cubicBezTo>
                    <a:pt x="575" y="155"/>
                    <a:pt x="574" y="155"/>
                    <a:pt x="574" y="154"/>
                  </a:cubicBezTo>
                  <a:cubicBezTo>
                    <a:pt x="574" y="154"/>
                    <a:pt x="573" y="153"/>
                    <a:pt x="572" y="152"/>
                  </a:cubicBezTo>
                  <a:cubicBezTo>
                    <a:pt x="572" y="152"/>
                    <a:pt x="571" y="152"/>
                    <a:pt x="570" y="152"/>
                  </a:cubicBezTo>
                  <a:cubicBezTo>
                    <a:pt x="569" y="153"/>
                    <a:pt x="569" y="153"/>
                    <a:pt x="568" y="153"/>
                  </a:cubicBezTo>
                  <a:cubicBezTo>
                    <a:pt x="568" y="152"/>
                    <a:pt x="567" y="152"/>
                    <a:pt x="567" y="151"/>
                  </a:cubicBezTo>
                  <a:cubicBezTo>
                    <a:pt x="567" y="151"/>
                    <a:pt x="567" y="150"/>
                    <a:pt x="567" y="149"/>
                  </a:cubicBezTo>
                  <a:cubicBezTo>
                    <a:pt x="568" y="148"/>
                    <a:pt x="568" y="148"/>
                    <a:pt x="568" y="147"/>
                  </a:cubicBezTo>
                  <a:cubicBezTo>
                    <a:pt x="569" y="147"/>
                    <a:pt x="569" y="147"/>
                    <a:pt x="569" y="147"/>
                  </a:cubicBezTo>
                  <a:cubicBezTo>
                    <a:pt x="569" y="146"/>
                    <a:pt x="568" y="146"/>
                    <a:pt x="569" y="145"/>
                  </a:cubicBezTo>
                  <a:cubicBezTo>
                    <a:pt x="569" y="144"/>
                    <a:pt x="570" y="143"/>
                    <a:pt x="570" y="142"/>
                  </a:cubicBezTo>
                  <a:cubicBezTo>
                    <a:pt x="570" y="142"/>
                    <a:pt x="570" y="139"/>
                    <a:pt x="570" y="138"/>
                  </a:cubicBezTo>
                  <a:cubicBezTo>
                    <a:pt x="569" y="138"/>
                    <a:pt x="568" y="138"/>
                    <a:pt x="568" y="137"/>
                  </a:cubicBezTo>
                  <a:cubicBezTo>
                    <a:pt x="568" y="136"/>
                    <a:pt x="568" y="134"/>
                    <a:pt x="568" y="134"/>
                  </a:cubicBezTo>
                  <a:cubicBezTo>
                    <a:pt x="568" y="133"/>
                    <a:pt x="567" y="132"/>
                    <a:pt x="567" y="131"/>
                  </a:cubicBezTo>
                  <a:cubicBezTo>
                    <a:pt x="568" y="131"/>
                    <a:pt x="568" y="129"/>
                    <a:pt x="568" y="129"/>
                  </a:cubicBezTo>
                  <a:cubicBezTo>
                    <a:pt x="568" y="128"/>
                    <a:pt x="567" y="128"/>
                    <a:pt x="567" y="127"/>
                  </a:cubicBezTo>
                  <a:cubicBezTo>
                    <a:pt x="566" y="127"/>
                    <a:pt x="565" y="126"/>
                    <a:pt x="565" y="125"/>
                  </a:cubicBezTo>
                  <a:cubicBezTo>
                    <a:pt x="566" y="124"/>
                    <a:pt x="566" y="123"/>
                    <a:pt x="567" y="123"/>
                  </a:cubicBezTo>
                  <a:cubicBezTo>
                    <a:pt x="567" y="123"/>
                    <a:pt x="568" y="123"/>
                    <a:pt x="568" y="122"/>
                  </a:cubicBezTo>
                  <a:cubicBezTo>
                    <a:pt x="568" y="122"/>
                    <a:pt x="568" y="121"/>
                    <a:pt x="568" y="120"/>
                  </a:cubicBezTo>
                  <a:cubicBezTo>
                    <a:pt x="568" y="120"/>
                    <a:pt x="568" y="119"/>
                    <a:pt x="567" y="120"/>
                  </a:cubicBezTo>
                  <a:cubicBezTo>
                    <a:pt x="565" y="120"/>
                    <a:pt x="564" y="120"/>
                    <a:pt x="564" y="119"/>
                  </a:cubicBezTo>
                  <a:cubicBezTo>
                    <a:pt x="564" y="118"/>
                    <a:pt x="564" y="115"/>
                    <a:pt x="564" y="114"/>
                  </a:cubicBezTo>
                  <a:cubicBezTo>
                    <a:pt x="564" y="113"/>
                    <a:pt x="564" y="114"/>
                    <a:pt x="564" y="114"/>
                  </a:cubicBezTo>
                  <a:cubicBezTo>
                    <a:pt x="563" y="113"/>
                    <a:pt x="562" y="113"/>
                    <a:pt x="562" y="112"/>
                  </a:cubicBezTo>
                  <a:cubicBezTo>
                    <a:pt x="562" y="112"/>
                    <a:pt x="562" y="111"/>
                    <a:pt x="562" y="111"/>
                  </a:cubicBezTo>
                  <a:cubicBezTo>
                    <a:pt x="561" y="111"/>
                    <a:pt x="560" y="112"/>
                    <a:pt x="560" y="113"/>
                  </a:cubicBezTo>
                  <a:cubicBezTo>
                    <a:pt x="559" y="113"/>
                    <a:pt x="559" y="114"/>
                    <a:pt x="558" y="114"/>
                  </a:cubicBezTo>
                  <a:cubicBezTo>
                    <a:pt x="557" y="114"/>
                    <a:pt x="556" y="114"/>
                    <a:pt x="556" y="114"/>
                  </a:cubicBezTo>
                  <a:cubicBezTo>
                    <a:pt x="555" y="113"/>
                    <a:pt x="554" y="113"/>
                    <a:pt x="554" y="112"/>
                  </a:cubicBezTo>
                  <a:cubicBezTo>
                    <a:pt x="553" y="112"/>
                    <a:pt x="553" y="112"/>
                    <a:pt x="553" y="112"/>
                  </a:cubicBezTo>
                  <a:cubicBezTo>
                    <a:pt x="553" y="111"/>
                    <a:pt x="553" y="111"/>
                    <a:pt x="552" y="110"/>
                  </a:cubicBezTo>
                  <a:cubicBezTo>
                    <a:pt x="552" y="110"/>
                    <a:pt x="551" y="110"/>
                    <a:pt x="551" y="111"/>
                  </a:cubicBezTo>
                  <a:cubicBezTo>
                    <a:pt x="551" y="111"/>
                    <a:pt x="550" y="112"/>
                    <a:pt x="550" y="112"/>
                  </a:cubicBezTo>
                  <a:cubicBezTo>
                    <a:pt x="549" y="112"/>
                    <a:pt x="548" y="113"/>
                    <a:pt x="548" y="114"/>
                  </a:cubicBezTo>
                  <a:cubicBezTo>
                    <a:pt x="547" y="115"/>
                    <a:pt x="547" y="115"/>
                    <a:pt x="547" y="116"/>
                  </a:cubicBezTo>
                  <a:cubicBezTo>
                    <a:pt x="546" y="117"/>
                    <a:pt x="546" y="117"/>
                    <a:pt x="546" y="118"/>
                  </a:cubicBezTo>
                  <a:cubicBezTo>
                    <a:pt x="545" y="118"/>
                    <a:pt x="543" y="118"/>
                    <a:pt x="543" y="119"/>
                  </a:cubicBezTo>
                  <a:cubicBezTo>
                    <a:pt x="543" y="119"/>
                    <a:pt x="542" y="120"/>
                    <a:pt x="541" y="120"/>
                  </a:cubicBezTo>
                  <a:cubicBezTo>
                    <a:pt x="541" y="120"/>
                    <a:pt x="540" y="120"/>
                    <a:pt x="539" y="120"/>
                  </a:cubicBezTo>
                  <a:cubicBezTo>
                    <a:pt x="539" y="120"/>
                    <a:pt x="538" y="121"/>
                    <a:pt x="538" y="122"/>
                  </a:cubicBezTo>
                  <a:cubicBezTo>
                    <a:pt x="538" y="122"/>
                    <a:pt x="539" y="123"/>
                    <a:pt x="539" y="123"/>
                  </a:cubicBezTo>
                  <a:cubicBezTo>
                    <a:pt x="538" y="124"/>
                    <a:pt x="538" y="126"/>
                    <a:pt x="538" y="126"/>
                  </a:cubicBezTo>
                  <a:cubicBezTo>
                    <a:pt x="538" y="127"/>
                    <a:pt x="539" y="130"/>
                    <a:pt x="538" y="130"/>
                  </a:cubicBezTo>
                  <a:cubicBezTo>
                    <a:pt x="538" y="130"/>
                    <a:pt x="537" y="129"/>
                    <a:pt x="536" y="130"/>
                  </a:cubicBezTo>
                  <a:cubicBezTo>
                    <a:pt x="536" y="130"/>
                    <a:pt x="535" y="131"/>
                    <a:pt x="534" y="131"/>
                  </a:cubicBezTo>
                  <a:cubicBezTo>
                    <a:pt x="533" y="131"/>
                    <a:pt x="532" y="130"/>
                    <a:pt x="532" y="131"/>
                  </a:cubicBezTo>
                  <a:cubicBezTo>
                    <a:pt x="531" y="131"/>
                    <a:pt x="531" y="132"/>
                    <a:pt x="531" y="132"/>
                  </a:cubicBezTo>
                  <a:cubicBezTo>
                    <a:pt x="530" y="132"/>
                    <a:pt x="528" y="133"/>
                    <a:pt x="529" y="132"/>
                  </a:cubicBezTo>
                  <a:cubicBezTo>
                    <a:pt x="529" y="132"/>
                    <a:pt x="529" y="131"/>
                    <a:pt x="529" y="130"/>
                  </a:cubicBezTo>
                  <a:cubicBezTo>
                    <a:pt x="529" y="130"/>
                    <a:pt x="530" y="128"/>
                    <a:pt x="529" y="128"/>
                  </a:cubicBezTo>
                  <a:cubicBezTo>
                    <a:pt x="528" y="127"/>
                    <a:pt x="527" y="128"/>
                    <a:pt x="527" y="127"/>
                  </a:cubicBezTo>
                  <a:cubicBezTo>
                    <a:pt x="528" y="126"/>
                    <a:pt x="529" y="126"/>
                    <a:pt x="527" y="125"/>
                  </a:cubicBezTo>
                  <a:cubicBezTo>
                    <a:pt x="525" y="124"/>
                    <a:pt x="526" y="122"/>
                    <a:pt x="526" y="122"/>
                  </a:cubicBezTo>
                  <a:cubicBezTo>
                    <a:pt x="526" y="121"/>
                    <a:pt x="526" y="120"/>
                    <a:pt x="526" y="119"/>
                  </a:cubicBezTo>
                  <a:cubicBezTo>
                    <a:pt x="527" y="118"/>
                    <a:pt x="527" y="117"/>
                    <a:pt x="527" y="117"/>
                  </a:cubicBezTo>
                  <a:cubicBezTo>
                    <a:pt x="528" y="116"/>
                    <a:pt x="528" y="116"/>
                    <a:pt x="528" y="115"/>
                  </a:cubicBezTo>
                  <a:cubicBezTo>
                    <a:pt x="528" y="114"/>
                    <a:pt x="528" y="112"/>
                    <a:pt x="529" y="112"/>
                  </a:cubicBezTo>
                  <a:cubicBezTo>
                    <a:pt x="529" y="111"/>
                    <a:pt x="529" y="110"/>
                    <a:pt x="530" y="109"/>
                  </a:cubicBezTo>
                  <a:cubicBezTo>
                    <a:pt x="530" y="109"/>
                    <a:pt x="533" y="108"/>
                    <a:pt x="533" y="108"/>
                  </a:cubicBezTo>
                  <a:cubicBezTo>
                    <a:pt x="534" y="107"/>
                    <a:pt x="538" y="105"/>
                    <a:pt x="538" y="105"/>
                  </a:cubicBezTo>
                  <a:cubicBezTo>
                    <a:pt x="538" y="104"/>
                    <a:pt x="539" y="103"/>
                    <a:pt x="538" y="103"/>
                  </a:cubicBezTo>
                  <a:cubicBezTo>
                    <a:pt x="538" y="102"/>
                    <a:pt x="538" y="101"/>
                    <a:pt x="537" y="100"/>
                  </a:cubicBezTo>
                  <a:cubicBezTo>
                    <a:pt x="537" y="100"/>
                    <a:pt x="537" y="99"/>
                    <a:pt x="538" y="98"/>
                  </a:cubicBezTo>
                  <a:cubicBezTo>
                    <a:pt x="539" y="98"/>
                    <a:pt x="540" y="96"/>
                    <a:pt x="541" y="96"/>
                  </a:cubicBezTo>
                  <a:cubicBezTo>
                    <a:pt x="541" y="95"/>
                    <a:pt x="542" y="93"/>
                    <a:pt x="542" y="92"/>
                  </a:cubicBezTo>
                  <a:cubicBezTo>
                    <a:pt x="543" y="92"/>
                    <a:pt x="543" y="91"/>
                    <a:pt x="544" y="91"/>
                  </a:cubicBezTo>
                  <a:cubicBezTo>
                    <a:pt x="545" y="91"/>
                    <a:pt x="546" y="91"/>
                    <a:pt x="546" y="90"/>
                  </a:cubicBezTo>
                  <a:cubicBezTo>
                    <a:pt x="547" y="90"/>
                    <a:pt x="548" y="89"/>
                    <a:pt x="548" y="89"/>
                  </a:cubicBezTo>
                  <a:cubicBezTo>
                    <a:pt x="548" y="88"/>
                    <a:pt x="549" y="88"/>
                    <a:pt x="549" y="87"/>
                  </a:cubicBezTo>
                  <a:cubicBezTo>
                    <a:pt x="549" y="86"/>
                    <a:pt x="549" y="85"/>
                    <a:pt x="550" y="85"/>
                  </a:cubicBezTo>
                  <a:cubicBezTo>
                    <a:pt x="550" y="85"/>
                    <a:pt x="551" y="85"/>
                    <a:pt x="551" y="85"/>
                  </a:cubicBezTo>
                  <a:cubicBezTo>
                    <a:pt x="552" y="84"/>
                    <a:pt x="552" y="83"/>
                    <a:pt x="552" y="82"/>
                  </a:cubicBezTo>
                  <a:cubicBezTo>
                    <a:pt x="552" y="82"/>
                    <a:pt x="552" y="81"/>
                    <a:pt x="553" y="80"/>
                  </a:cubicBezTo>
                  <a:cubicBezTo>
                    <a:pt x="553" y="79"/>
                    <a:pt x="554" y="77"/>
                    <a:pt x="554" y="76"/>
                  </a:cubicBezTo>
                  <a:cubicBezTo>
                    <a:pt x="554" y="75"/>
                    <a:pt x="553" y="74"/>
                    <a:pt x="554" y="73"/>
                  </a:cubicBezTo>
                  <a:cubicBezTo>
                    <a:pt x="554" y="72"/>
                    <a:pt x="554" y="70"/>
                    <a:pt x="555" y="70"/>
                  </a:cubicBezTo>
                  <a:cubicBezTo>
                    <a:pt x="555" y="69"/>
                    <a:pt x="555" y="68"/>
                    <a:pt x="555" y="68"/>
                  </a:cubicBezTo>
                  <a:cubicBezTo>
                    <a:pt x="554" y="67"/>
                    <a:pt x="552" y="66"/>
                    <a:pt x="552" y="65"/>
                  </a:cubicBezTo>
                  <a:cubicBezTo>
                    <a:pt x="552" y="64"/>
                    <a:pt x="553" y="63"/>
                    <a:pt x="553" y="63"/>
                  </a:cubicBezTo>
                  <a:cubicBezTo>
                    <a:pt x="553" y="62"/>
                    <a:pt x="553" y="62"/>
                    <a:pt x="552" y="61"/>
                  </a:cubicBezTo>
                  <a:cubicBezTo>
                    <a:pt x="552" y="61"/>
                    <a:pt x="552" y="60"/>
                    <a:pt x="552" y="59"/>
                  </a:cubicBezTo>
                  <a:cubicBezTo>
                    <a:pt x="552" y="59"/>
                    <a:pt x="553" y="56"/>
                    <a:pt x="553" y="57"/>
                  </a:cubicBezTo>
                  <a:cubicBezTo>
                    <a:pt x="554" y="58"/>
                    <a:pt x="555" y="58"/>
                    <a:pt x="555" y="57"/>
                  </a:cubicBezTo>
                  <a:cubicBezTo>
                    <a:pt x="556" y="57"/>
                    <a:pt x="557" y="57"/>
                    <a:pt x="558" y="57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59" y="55"/>
                    <a:pt x="559" y="54"/>
                    <a:pt x="560" y="54"/>
                  </a:cubicBezTo>
                  <a:cubicBezTo>
                    <a:pt x="561" y="54"/>
                    <a:pt x="563" y="53"/>
                    <a:pt x="562" y="52"/>
                  </a:cubicBezTo>
                  <a:cubicBezTo>
                    <a:pt x="562" y="52"/>
                    <a:pt x="562" y="50"/>
                    <a:pt x="562" y="50"/>
                  </a:cubicBezTo>
                  <a:cubicBezTo>
                    <a:pt x="561" y="49"/>
                    <a:pt x="560" y="49"/>
                    <a:pt x="561" y="48"/>
                  </a:cubicBezTo>
                  <a:cubicBezTo>
                    <a:pt x="561" y="47"/>
                    <a:pt x="563" y="47"/>
                    <a:pt x="563" y="46"/>
                  </a:cubicBezTo>
                  <a:cubicBezTo>
                    <a:pt x="563" y="46"/>
                    <a:pt x="564" y="46"/>
                    <a:pt x="564" y="46"/>
                  </a:cubicBezTo>
                  <a:cubicBezTo>
                    <a:pt x="565" y="45"/>
                    <a:pt x="566" y="45"/>
                    <a:pt x="566" y="44"/>
                  </a:cubicBezTo>
                  <a:cubicBezTo>
                    <a:pt x="566" y="44"/>
                    <a:pt x="565" y="44"/>
                    <a:pt x="564" y="44"/>
                  </a:cubicBezTo>
                  <a:cubicBezTo>
                    <a:pt x="564" y="44"/>
                    <a:pt x="563" y="45"/>
                    <a:pt x="563" y="44"/>
                  </a:cubicBezTo>
                  <a:cubicBezTo>
                    <a:pt x="563" y="43"/>
                    <a:pt x="563" y="43"/>
                    <a:pt x="563" y="43"/>
                  </a:cubicBezTo>
                  <a:cubicBezTo>
                    <a:pt x="562" y="43"/>
                    <a:pt x="561" y="43"/>
                    <a:pt x="560" y="43"/>
                  </a:cubicBezTo>
                  <a:cubicBezTo>
                    <a:pt x="560" y="44"/>
                    <a:pt x="560" y="44"/>
                    <a:pt x="559" y="44"/>
                  </a:cubicBezTo>
                  <a:cubicBezTo>
                    <a:pt x="559" y="43"/>
                    <a:pt x="557" y="43"/>
                    <a:pt x="557" y="43"/>
                  </a:cubicBezTo>
                  <a:cubicBezTo>
                    <a:pt x="556" y="43"/>
                    <a:pt x="556" y="41"/>
                    <a:pt x="556" y="42"/>
                  </a:cubicBezTo>
                  <a:cubicBezTo>
                    <a:pt x="555" y="43"/>
                    <a:pt x="555" y="43"/>
                    <a:pt x="555" y="43"/>
                  </a:cubicBezTo>
                  <a:cubicBezTo>
                    <a:pt x="554" y="43"/>
                    <a:pt x="553" y="41"/>
                    <a:pt x="553" y="42"/>
                  </a:cubicBezTo>
                  <a:cubicBezTo>
                    <a:pt x="553" y="42"/>
                    <a:pt x="552" y="43"/>
                    <a:pt x="552" y="43"/>
                  </a:cubicBezTo>
                  <a:cubicBezTo>
                    <a:pt x="551" y="43"/>
                    <a:pt x="551" y="44"/>
                    <a:pt x="550" y="44"/>
                  </a:cubicBezTo>
                  <a:cubicBezTo>
                    <a:pt x="550" y="45"/>
                    <a:pt x="550" y="45"/>
                    <a:pt x="550" y="46"/>
                  </a:cubicBezTo>
                  <a:cubicBezTo>
                    <a:pt x="550" y="47"/>
                    <a:pt x="550" y="47"/>
                    <a:pt x="549" y="46"/>
                  </a:cubicBezTo>
                  <a:cubicBezTo>
                    <a:pt x="549" y="46"/>
                    <a:pt x="548" y="46"/>
                    <a:pt x="547" y="46"/>
                  </a:cubicBezTo>
                  <a:cubicBezTo>
                    <a:pt x="547" y="46"/>
                    <a:pt x="546" y="46"/>
                    <a:pt x="546" y="45"/>
                  </a:cubicBezTo>
                  <a:cubicBezTo>
                    <a:pt x="546" y="44"/>
                    <a:pt x="546" y="44"/>
                    <a:pt x="545" y="43"/>
                  </a:cubicBezTo>
                  <a:cubicBezTo>
                    <a:pt x="544" y="43"/>
                    <a:pt x="544" y="42"/>
                    <a:pt x="544" y="42"/>
                  </a:cubicBezTo>
                  <a:cubicBezTo>
                    <a:pt x="544" y="42"/>
                    <a:pt x="543" y="41"/>
                    <a:pt x="543" y="40"/>
                  </a:cubicBezTo>
                  <a:cubicBezTo>
                    <a:pt x="544" y="40"/>
                    <a:pt x="544" y="40"/>
                    <a:pt x="543" y="39"/>
                  </a:cubicBezTo>
                  <a:cubicBezTo>
                    <a:pt x="542" y="38"/>
                    <a:pt x="541" y="37"/>
                    <a:pt x="542" y="37"/>
                  </a:cubicBezTo>
                  <a:cubicBezTo>
                    <a:pt x="542" y="36"/>
                    <a:pt x="542" y="34"/>
                    <a:pt x="543" y="34"/>
                  </a:cubicBezTo>
                  <a:cubicBezTo>
                    <a:pt x="543" y="33"/>
                    <a:pt x="543" y="32"/>
                    <a:pt x="543" y="31"/>
                  </a:cubicBezTo>
                  <a:cubicBezTo>
                    <a:pt x="543" y="30"/>
                    <a:pt x="544" y="30"/>
                    <a:pt x="544" y="29"/>
                  </a:cubicBezTo>
                  <a:cubicBezTo>
                    <a:pt x="545" y="29"/>
                    <a:pt x="545" y="29"/>
                    <a:pt x="546" y="29"/>
                  </a:cubicBezTo>
                  <a:cubicBezTo>
                    <a:pt x="546" y="29"/>
                    <a:pt x="547" y="30"/>
                    <a:pt x="547" y="29"/>
                  </a:cubicBezTo>
                  <a:cubicBezTo>
                    <a:pt x="547" y="28"/>
                    <a:pt x="546" y="28"/>
                    <a:pt x="546" y="27"/>
                  </a:cubicBezTo>
                  <a:cubicBezTo>
                    <a:pt x="545" y="27"/>
                    <a:pt x="545" y="27"/>
                    <a:pt x="546" y="26"/>
                  </a:cubicBezTo>
                  <a:cubicBezTo>
                    <a:pt x="546" y="25"/>
                    <a:pt x="546" y="25"/>
                    <a:pt x="546" y="24"/>
                  </a:cubicBezTo>
                  <a:cubicBezTo>
                    <a:pt x="546" y="23"/>
                    <a:pt x="547" y="22"/>
                    <a:pt x="546" y="22"/>
                  </a:cubicBezTo>
                  <a:cubicBezTo>
                    <a:pt x="546" y="21"/>
                    <a:pt x="546" y="20"/>
                    <a:pt x="546" y="20"/>
                  </a:cubicBezTo>
                  <a:cubicBezTo>
                    <a:pt x="546" y="19"/>
                    <a:pt x="547" y="18"/>
                    <a:pt x="547" y="17"/>
                  </a:cubicBezTo>
                  <a:cubicBezTo>
                    <a:pt x="546" y="16"/>
                    <a:pt x="546" y="14"/>
                    <a:pt x="547" y="14"/>
                  </a:cubicBezTo>
                  <a:cubicBezTo>
                    <a:pt x="547" y="14"/>
                    <a:pt x="548" y="14"/>
                    <a:pt x="548" y="13"/>
                  </a:cubicBezTo>
                  <a:cubicBezTo>
                    <a:pt x="548" y="12"/>
                    <a:pt x="548" y="11"/>
                    <a:pt x="548" y="10"/>
                  </a:cubicBezTo>
                  <a:cubicBezTo>
                    <a:pt x="547" y="9"/>
                    <a:pt x="546" y="8"/>
                    <a:pt x="545" y="9"/>
                  </a:cubicBezTo>
                  <a:cubicBezTo>
                    <a:pt x="545" y="9"/>
                    <a:pt x="544" y="10"/>
                    <a:pt x="544" y="10"/>
                  </a:cubicBezTo>
                  <a:cubicBezTo>
                    <a:pt x="543" y="10"/>
                    <a:pt x="542" y="10"/>
                    <a:pt x="541" y="10"/>
                  </a:cubicBezTo>
                  <a:cubicBezTo>
                    <a:pt x="541" y="9"/>
                    <a:pt x="541" y="8"/>
                    <a:pt x="541" y="8"/>
                  </a:cubicBezTo>
                  <a:cubicBezTo>
                    <a:pt x="541" y="7"/>
                    <a:pt x="541" y="6"/>
                    <a:pt x="540" y="6"/>
                  </a:cubicBezTo>
                  <a:cubicBezTo>
                    <a:pt x="540" y="6"/>
                    <a:pt x="539" y="7"/>
                    <a:pt x="539" y="7"/>
                  </a:cubicBezTo>
                  <a:cubicBezTo>
                    <a:pt x="538" y="6"/>
                    <a:pt x="538" y="6"/>
                    <a:pt x="537" y="6"/>
                  </a:cubicBezTo>
                  <a:cubicBezTo>
                    <a:pt x="536" y="6"/>
                    <a:pt x="535" y="7"/>
                    <a:pt x="534" y="7"/>
                  </a:cubicBezTo>
                  <a:cubicBezTo>
                    <a:pt x="533" y="7"/>
                    <a:pt x="532" y="7"/>
                    <a:pt x="531" y="7"/>
                  </a:cubicBezTo>
                  <a:cubicBezTo>
                    <a:pt x="531" y="6"/>
                    <a:pt x="530" y="5"/>
                    <a:pt x="529" y="5"/>
                  </a:cubicBezTo>
                  <a:cubicBezTo>
                    <a:pt x="528" y="5"/>
                    <a:pt x="527" y="6"/>
                    <a:pt x="527" y="5"/>
                  </a:cubicBezTo>
                  <a:cubicBezTo>
                    <a:pt x="527" y="4"/>
                    <a:pt x="526" y="4"/>
                    <a:pt x="525" y="4"/>
                  </a:cubicBezTo>
                  <a:cubicBezTo>
                    <a:pt x="524" y="4"/>
                    <a:pt x="524" y="4"/>
                    <a:pt x="524" y="4"/>
                  </a:cubicBezTo>
                  <a:cubicBezTo>
                    <a:pt x="524" y="3"/>
                    <a:pt x="524" y="3"/>
                    <a:pt x="524" y="2"/>
                  </a:cubicBezTo>
                  <a:cubicBezTo>
                    <a:pt x="523" y="2"/>
                    <a:pt x="522" y="0"/>
                    <a:pt x="522" y="0"/>
                  </a:cubicBezTo>
                  <a:cubicBezTo>
                    <a:pt x="521" y="1"/>
                    <a:pt x="519" y="1"/>
                    <a:pt x="520" y="2"/>
                  </a:cubicBezTo>
                  <a:cubicBezTo>
                    <a:pt x="520" y="3"/>
                    <a:pt x="520" y="5"/>
                    <a:pt x="519" y="6"/>
                  </a:cubicBezTo>
                  <a:cubicBezTo>
                    <a:pt x="519" y="6"/>
                    <a:pt x="518" y="6"/>
                    <a:pt x="518" y="7"/>
                  </a:cubicBezTo>
                  <a:cubicBezTo>
                    <a:pt x="519" y="7"/>
                    <a:pt x="519" y="9"/>
                    <a:pt x="519" y="10"/>
                  </a:cubicBezTo>
                  <a:cubicBezTo>
                    <a:pt x="519" y="11"/>
                    <a:pt x="518" y="13"/>
                    <a:pt x="518" y="12"/>
                  </a:cubicBezTo>
                  <a:cubicBezTo>
                    <a:pt x="518" y="12"/>
                    <a:pt x="518" y="10"/>
                    <a:pt x="517" y="10"/>
                  </a:cubicBezTo>
                  <a:cubicBezTo>
                    <a:pt x="516" y="10"/>
                    <a:pt x="515" y="11"/>
                    <a:pt x="514" y="11"/>
                  </a:cubicBezTo>
                  <a:cubicBezTo>
                    <a:pt x="513" y="11"/>
                    <a:pt x="513" y="11"/>
                    <a:pt x="512" y="12"/>
                  </a:cubicBezTo>
                  <a:cubicBezTo>
                    <a:pt x="512" y="12"/>
                    <a:pt x="511" y="12"/>
                    <a:pt x="510" y="12"/>
                  </a:cubicBezTo>
                  <a:cubicBezTo>
                    <a:pt x="509" y="12"/>
                    <a:pt x="509" y="12"/>
                    <a:pt x="508" y="12"/>
                  </a:cubicBezTo>
                  <a:cubicBezTo>
                    <a:pt x="508" y="12"/>
                    <a:pt x="508" y="11"/>
                    <a:pt x="507" y="12"/>
                  </a:cubicBezTo>
                  <a:cubicBezTo>
                    <a:pt x="506" y="12"/>
                    <a:pt x="506" y="13"/>
                    <a:pt x="506" y="13"/>
                  </a:cubicBezTo>
                  <a:cubicBezTo>
                    <a:pt x="505" y="14"/>
                    <a:pt x="505" y="13"/>
                    <a:pt x="505" y="13"/>
                  </a:cubicBezTo>
                  <a:cubicBezTo>
                    <a:pt x="504" y="12"/>
                    <a:pt x="503" y="12"/>
                    <a:pt x="503" y="11"/>
                  </a:cubicBezTo>
                  <a:cubicBezTo>
                    <a:pt x="504" y="10"/>
                    <a:pt x="504" y="9"/>
                    <a:pt x="504" y="8"/>
                  </a:cubicBezTo>
                  <a:cubicBezTo>
                    <a:pt x="503" y="7"/>
                    <a:pt x="503" y="7"/>
                    <a:pt x="503" y="8"/>
                  </a:cubicBezTo>
                  <a:cubicBezTo>
                    <a:pt x="502" y="9"/>
                    <a:pt x="502" y="10"/>
                    <a:pt x="501" y="9"/>
                  </a:cubicBezTo>
                  <a:cubicBezTo>
                    <a:pt x="501" y="9"/>
                    <a:pt x="500" y="9"/>
                    <a:pt x="500" y="8"/>
                  </a:cubicBezTo>
                  <a:cubicBezTo>
                    <a:pt x="499" y="8"/>
                    <a:pt x="498" y="7"/>
                    <a:pt x="497" y="8"/>
                  </a:cubicBezTo>
                  <a:cubicBezTo>
                    <a:pt x="497" y="8"/>
                    <a:pt x="496" y="9"/>
                    <a:pt x="496" y="8"/>
                  </a:cubicBezTo>
                  <a:cubicBezTo>
                    <a:pt x="495" y="8"/>
                    <a:pt x="494" y="8"/>
                    <a:pt x="494" y="7"/>
                  </a:cubicBezTo>
                  <a:cubicBezTo>
                    <a:pt x="494" y="6"/>
                    <a:pt x="494" y="5"/>
                    <a:pt x="493" y="6"/>
                  </a:cubicBezTo>
                  <a:cubicBezTo>
                    <a:pt x="492" y="7"/>
                    <a:pt x="491" y="9"/>
                    <a:pt x="490" y="10"/>
                  </a:cubicBezTo>
                  <a:cubicBezTo>
                    <a:pt x="490" y="10"/>
                    <a:pt x="488" y="11"/>
                    <a:pt x="488" y="12"/>
                  </a:cubicBezTo>
                  <a:cubicBezTo>
                    <a:pt x="488" y="13"/>
                    <a:pt x="489" y="15"/>
                    <a:pt x="488" y="16"/>
                  </a:cubicBezTo>
                  <a:cubicBezTo>
                    <a:pt x="488" y="17"/>
                    <a:pt x="486" y="19"/>
                    <a:pt x="486" y="19"/>
                  </a:cubicBezTo>
                  <a:cubicBezTo>
                    <a:pt x="486" y="20"/>
                    <a:pt x="484" y="22"/>
                    <a:pt x="484" y="22"/>
                  </a:cubicBezTo>
                  <a:cubicBezTo>
                    <a:pt x="483" y="21"/>
                    <a:pt x="483" y="20"/>
                    <a:pt x="483" y="21"/>
                  </a:cubicBezTo>
                  <a:cubicBezTo>
                    <a:pt x="482" y="21"/>
                    <a:pt x="480" y="22"/>
                    <a:pt x="479" y="23"/>
                  </a:cubicBezTo>
                  <a:cubicBezTo>
                    <a:pt x="479" y="24"/>
                    <a:pt x="478" y="26"/>
                    <a:pt x="477" y="27"/>
                  </a:cubicBezTo>
                  <a:cubicBezTo>
                    <a:pt x="476" y="27"/>
                    <a:pt x="475" y="28"/>
                    <a:pt x="475" y="29"/>
                  </a:cubicBezTo>
                  <a:cubicBezTo>
                    <a:pt x="475" y="29"/>
                    <a:pt x="473" y="31"/>
                    <a:pt x="473" y="32"/>
                  </a:cubicBezTo>
                  <a:cubicBezTo>
                    <a:pt x="474" y="33"/>
                    <a:pt x="474" y="33"/>
                    <a:pt x="473" y="34"/>
                  </a:cubicBezTo>
                  <a:cubicBezTo>
                    <a:pt x="473" y="35"/>
                    <a:pt x="473" y="35"/>
                    <a:pt x="473" y="36"/>
                  </a:cubicBezTo>
                  <a:cubicBezTo>
                    <a:pt x="472" y="37"/>
                    <a:pt x="472" y="39"/>
                    <a:pt x="471" y="40"/>
                  </a:cubicBezTo>
                  <a:cubicBezTo>
                    <a:pt x="470" y="40"/>
                    <a:pt x="470" y="41"/>
                    <a:pt x="469" y="41"/>
                  </a:cubicBezTo>
                  <a:cubicBezTo>
                    <a:pt x="468" y="41"/>
                    <a:pt x="467" y="40"/>
                    <a:pt x="467" y="41"/>
                  </a:cubicBezTo>
                  <a:cubicBezTo>
                    <a:pt x="466" y="41"/>
                    <a:pt x="465" y="41"/>
                    <a:pt x="465" y="40"/>
                  </a:cubicBezTo>
                  <a:cubicBezTo>
                    <a:pt x="465" y="39"/>
                    <a:pt x="466" y="39"/>
                    <a:pt x="465" y="38"/>
                  </a:cubicBezTo>
                  <a:cubicBezTo>
                    <a:pt x="465" y="37"/>
                    <a:pt x="465" y="35"/>
                    <a:pt x="464" y="35"/>
                  </a:cubicBezTo>
                  <a:cubicBezTo>
                    <a:pt x="463" y="34"/>
                    <a:pt x="462" y="34"/>
                    <a:pt x="462" y="33"/>
                  </a:cubicBezTo>
                  <a:cubicBezTo>
                    <a:pt x="461" y="33"/>
                    <a:pt x="460" y="31"/>
                    <a:pt x="460" y="32"/>
                  </a:cubicBezTo>
                  <a:cubicBezTo>
                    <a:pt x="459" y="32"/>
                    <a:pt x="458" y="34"/>
                    <a:pt x="458" y="35"/>
                  </a:cubicBezTo>
                  <a:cubicBezTo>
                    <a:pt x="458" y="36"/>
                    <a:pt x="458" y="36"/>
                    <a:pt x="457" y="36"/>
                  </a:cubicBezTo>
                  <a:cubicBezTo>
                    <a:pt x="456" y="36"/>
                    <a:pt x="456" y="36"/>
                    <a:pt x="455" y="35"/>
                  </a:cubicBezTo>
                  <a:cubicBezTo>
                    <a:pt x="455" y="35"/>
                    <a:pt x="455" y="34"/>
                    <a:pt x="454" y="35"/>
                  </a:cubicBezTo>
                  <a:cubicBezTo>
                    <a:pt x="453" y="36"/>
                    <a:pt x="453" y="37"/>
                    <a:pt x="453" y="36"/>
                  </a:cubicBezTo>
                  <a:cubicBezTo>
                    <a:pt x="452" y="35"/>
                    <a:pt x="452" y="35"/>
                    <a:pt x="452" y="35"/>
                  </a:cubicBezTo>
                  <a:cubicBezTo>
                    <a:pt x="451" y="35"/>
                    <a:pt x="450" y="35"/>
                    <a:pt x="450" y="34"/>
                  </a:cubicBezTo>
                  <a:cubicBezTo>
                    <a:pt x="450" y="34"/>
                    <a:pt x="451" y="31"/>
                    <a:pt x="451" y="30"/>
                  </a:cubicBezTo>
                  <a:cubicBezTo>
                    <a:pt x="451" y="29"/>
                    <a:pt x="452" y="27"/>
                    <a:pt x="452" y="27"/>
                  </a:cubicBezTo>
                  <a:cubicBezTo>
                    <a:pt x="452" y="26"/>
                    <a:pt x="451" y="25"/>
                    <a:pt x="452" y="24"/>
                  </a:cubicBezTo>
                  <a:cubicBezTo>
                    <a:pt x="452" y="24"/>
                    <a:pt x="452" y="23"/>
                    <a:pt x="451" y="23"/>
                  </a:cubicBezTo>
                  <a:cubicBezTo>
                    <a:pt x="451" y="23"/>
                    <a:pt x="450" y="24"/>
                    <a:pt x="450" y="23"/>
                  </a:cubicBezTo>
                  <a:cubicBezTo>
                    <a:pt x="449" y="23"/>
                    <a:pt x="448" y="23"/>
                    <a:pt x="448" y="23"/>
                  </a:cubicBezTo>
                  <a:cubicBezTo>
                    <a:pt x="448" y="24"/>
                    <a:pt x="447" y="24"/>
                    <a:pt x="446" y="23"/>
                  </a:cubicBezTo>
                  <a:cubicBezTo>
                    <a:pt x="446" y="23"/>
                    <a:pt x="446" y="22"/>
                    <a:pt x="445" y="22"/>
                  </a:cubicBezTo>
                  <a:cubicBezTo>
                    <a:pt x="444" y="22"/>
                    <a:pt x="443" y="22"/>
                    <a:pt x="443" y="22"/>
                  </a:cubicBezTo>
                  <a:cubicBezTo>
                    <a:pt x="442" y="21"/>
                    <a:pt x="441" y="20"/>
                    <a:pt x="441" y="22"/>
                  </a:cubicBezTo>
                  <a:cubicBezTo>
                    <a:pt x="440" y="23"/>
                    <a:pt x="439" y="24"/>
                    <a:pt x="438" y="24"/>
                  </a:cubicBezTo>
                  <a:cubicBezTo>
                    <a:pt x="438" y="25"/>
                    <a:pt x="437" y="26"/>
                    <a:pt x="437" y="27"/>
                  </a:cubicBezTo>
                  <a:cubicBezTo>
                    <a:pt x="437" y="28"/>
                    <a:pt x="436" y="31"/>
                    <a:pt x="436" y="32"/>
                  </a:cubicBezTo>
                  <a:cubicBezTo>
                    <a:pt x="436" y="33"/>
                    <a:pt x="436" y="34"/>
                    <a:pt x="435" y="35"/>
                  </a:cubicBezTo>
                  <a:cubicBezTo>
                    <a:pt x="434" y="36"/>
                    <a:pt x="434" y="36"/>
                    <a:pt x="433" y="36"/>
                  </a:cubicBezTo>
                  <a:cubicBezTo>
                    <a:pt x="432" y="36"/>
                    <a:pt x="431" y="36"/>
                    <a:pt x="431" y="36"/>
                  </a:cubicBezTo>
                  <a:cubicBezTo>
                    <a:pt x="430" y="35"/>
                    <a:pt x="429" y="35"/>
                    <a:pt x="429" y="36"/>
                  </a:cubicBezTo>
                  <a:cubicBezTo>
                    <a:pt x="428" y="37"/>
                    <a:pt x="428" y="38"/>
                    <a:pt x="428" y="39"/>
                  </a:cubicBezTo>
                  <a:cubicBezTo>
                    <a:pt x="428" y="39"/>
                    <a:pt x="427" y="40"/>
                    <a:pt x="428" y="41"/>
                  </a:cubicBezTo>
                  <a:cubicBezTo>
                    <a:pt x="429" y="41"/>
                    <a:pt x="430" y="41"/>
                    <a:pt x="430" y="42"/>
                  </a:cubicBezTo>
                  <a:cubicBezTo>
                    <a:pt x="430" y="43"/>
                    <a:pt x="430" y="43"/>
                    <a:pt x="430" y="45"/>
                  </a:cubicBezTo>
                  <a:cubicBezTo>
                    <a:pt x="430" y="46"/>
                    <a:pt x="432" y="47"/>
                    <a:pt x="431" y="48"/>
                  </a:cubicBezTo>
                  <a:cubicBezTo>
                    <a:pt x="431" y="48"/>
                    <a:pt x="431" y="50"/>
                    <a:pt x="430" y="50"/>
                  </a:cubicBezTo>
                  <a:cubicBezTo>
                    <a:pt x="429" y="50"/>
                    <a:pt x="429" y="50"/>
                    <a:pt x="428" y="51"/>
                  </a:cubicBezTo>
                  <a:cubicBezTo>
                    <a:pt x="428" y="51"/>
                    <a:pt x="427" y="51"/>
                    <a:pt x="427" y="51"/>
                  </a:cubicBezTo>
                  <a:cubicBezTo>
                    <a:pt x="426" y="50"/>
                    <a:pt x="427" y="49"/>
                    <a:pt x="426" y="49"/>
                  </a:cubicBezTo>
                  <a:cubicBezTo>
                    <a:pt x="425" y="49"/>
                    <a:pt x="424" y="50"/>
                    <a:pt x="423" y="50"/>
                  </a:cubicBezTo>
                  <a:cubicBezTo>
                    <a:pt x="422" y="50"/>
                    <a:pt x="422" y="50"/>
                    <a:pt x="421" y="50"/>
                  </a:cubicBezTo>
                  <a:cubicBezTo>
                    <a:pt x="420" y="50"/>
                    <a:pt x="419" y="50"/>
                    <a:pt x="419" y="49"/>
                  </a:cubicBezTo>
                  <a:cubicBezTo>
                    <a:pt x="419" y="48"/>
                    <a:pt x="420" y="49"/>
                    <a:pt x="420" y="48"/>
                  </a:cubicBezTo>
                  <a:cubicBezTo>
                    <a:pt x="420" y="47"/>
                    <a:pt x="419" y="47"/>
                    <a:pt x="420" y="46"/>
                  </a:cubicBezTo>
                  <a:cubicBezTo>
                    <a:pt x="420" y="44"/>
                    <a:pt x="420" y="44"/>
                    <a:pt x="421" y="44"/>
                  </a:cubicBezTo>
                  <a:cubicBezTo>
                    <a:pt x="422" y="43"/>
                    <a:pt x="422" y="43"/>
                    <a:pt x="422" y="42"/>
                  </a:cubicBezTo>
                  <a:cubicBezTo>
                    <a:pt x="423" y="41"/>
                    <a:pt x="423" y="40"/>
                    <a:pt x="423" y="39"/>
                  </a:cubicBezTo>
                  <a:cubicBezTo>
                    <a:pt x="422" y="38"/>
                    <a:pt x="422" y="38"/>
                    <a:pt x="421" y="38"/>
                  </a:cubicBezTo>
                  <a:cubicBezTo>
                    <a:pt x="421" y="38"/>
                    <a:pt x="420" y="38"/>
                    <a:pt x="419" y="38"/>
                  </a:cubicBezTo>
                  <a:cubicBezTo>
                    <a:pt x="418" y="38"/>
                    <a:pt x="417" y="39"/>
                    <a:pt x="417" y="38"/>
                  </a:cubicBezTo>
                  <a:cubicBezTo>
                    <a:pt x="416" y="37"/>
                    <a:pt x="417" y="36"/>
                    <a:pt x="416" y="35"/>
                  </a:cubicBezTo>
                  <a:cubicBezTo>
                    <a:pt x="416" y="35"/>
                    <a:pt x="414" y="35"/>
                    <a:pt x="414" y="36"/>
                  </a:cubicBezTo>
                  <a:cubicBezTo>
                    <a:pt x="414" y="36"/>
                    <a:pt x="413" y="37"/>
                    <a:pt x="412" y="38"/>
                  </a:cubicBezTo>
                  <a:cubicBezTo>
                    <a:pt x="412" y="38"/>
                    <a:pt x="411" y="39"/>
                    <a:pt x="411" y="39"/>
                  </a:cubicBezTo>
                  <a:cubicBezTo>
                    <a:pt x="410" y="38"/>
                    <a:pt x="409" y="37"/>
                    <a:pt x="409" y="38"/>
                  </a:cubicBezTo>
                  <a:cubicBezTo>
                    <a:pt x="408" y="38"/>
                    <a:pt x="408" y="39"/>
                    <a:pt x="408" y="39"/>
                  </a:cubicBezTo>
                  <a:cubicBezTo>
                    <a:pt x="408" y="40"/>
                    <a:pt x="408" y="40"/>
                    <a:pt x="407" y="40"/>
                  </a:cubicBezTo>
                  <a:cubicBezTo>
                    <a:pt x="406" y="40"/>
                    <a:pt x="406" y="40"/>
                    <a:pt x="405" y="39"/>
                  </a:cubicBezTo>
                  <a:cubicBezTo>
                    <a:pt x="405" y="39"/>
                    <a:pt x="405" y="38"/>
                    <a:pt x="404" y="38"/>
                  </a:cubicBezTo>
                  <a:cubicBezTo>
                    <a:pt x="404" y="38"/>
                    <a:pt x="404" y="37"/>
                    <a:pt x="403" y="37"/>
                  </a:cubicBezTo>
                  <a:cubicBezTo>
                    <a:pt x="403" y="39"/>
                    <a:pt x="403" y="39"/>
                    <a:pt x="403" y="39"/>
                  </a:cubicBezTo>
                  <a:cubicBezTo>
                    <a:pt x="403" y="39"/>
                    <a:pt x="402" y="40"/>
                    <a:pt x="401" y="41"/>
                  </a:cubicBezTo>
                  <a:cubicBezTo>
                    <a:pt x="401" y="41"/>
                    <a:pt x="400" y="41"/>
                    <a:pt x="399" y="42"/>
                  </a:cubicBezTo>
                  <a:cubicBezTo>
                    <a:pt x="398" y="43"/>
                    <a:pt x="397" y="43"/>
                    <a:pt x="397" y="43"/>
                  </a:cubicBezTo>
                  <a:cubicBezTo>
                    <a:pt x="397" y="43"/>
                    <a:pt x="398" y="44"/>
                    <a:pt x="399" y="44"/>
                  </a:cubicBezTo>
                  <a:cubicBezTo>
                    <a:pt x="400" y="45"/>
                    <a:pt x="400" y="46"/>
                    <a:pt x="399" y="47"/>
                  </a:cubicBezTo>
                  <a:cubicBezTo>
                    <a:pt x="399" y="49"/>
                    <a:pt x="398" y="49"/>
                    <a:pt x="397" y="49"/>
                  </a:cubicBezTo>
                  <a:cubicBezTo>
                    <a:pt x="395" y="50"/>
                    <a:pt x="397" y="51"/>
                    <a:pt x="396" y="53"/>
                  </a:cubicBezTo>
                  <a:cubicBezTo>
                    <a:pt x="396" y="54"/>
                    <a:pt x="394" y="54"/>
                    <a:pt x="393" y="55"/>
                  </a:cubicBezTo>
                  <a:cubicBezTo>
                    <a:pt x="392" y="56"/>
                    <a:pt x="392" y="56"/>
                    <a:pt x="392" y="57"/>
                  </a:cubicBezTo>
                  <a:cubicBezTo>
                    <a:pt x="392" y="59"/>
                    <a:pt x="392" y="60"/>
                    <a:pt x="392" y="61"/>
                  </a:cubicBezTo>
                  <a:cubicBezTo>
                    <a:pt x="392" y="62"/>
                    <a:pt x="392" y="63"/>
                    <a:pt x="393" y="64"/>
                  </a:cubicBezTo>
                  <a:cubicBezTo>
                    <a:pt x="393" y="65"/>
                    <a:pt x="392" y="65"/>
                    <a:pt x="391" y="65"/>
                  </a:cubicBezTo>
                  <a:cubicBezTo>
                    <a:pt x="390" y="65"/>
                    <a:pt x="390" y="65"/>
                    <a:pt x="390" y="66"/>
                  </a:cubicBezTo>
                  <a:cubicBezTo>
                    <a:pt x="390" y="66"/>
                    <a:pt x="389" y="66"/>
                    <a:pt x="388" y="66"/>
                  </a:cubicBezTo>
                  <a:cubicBezTo>
                    <a:pt x="386" y="66"/>
                    <a:pt x="386" y="66"/>
                    <a:pt x="385" y="66"/>
                  </a:cubicBezTo>
                  <a:cubicBezTo>
                    <a:pt x="385" y="65"/>
                    <a:pt x="384" y="65"/>
                    <a:pt x="384" y="65"/>
                  </a:cubicBezTo>
                  <a:cubicBezTo>
                    <a:pt x="383" y="65"/>
                    <a:pt x="382" y="64"/>
                    <a:pt x="382" y="64"/>
                  </a:cubicBezTo>
                  <a:cubicBezTo>
                    <a:pt x="382" y="64"/>
                    <a:pt x="381" y="62"/>
                    <a:pt x="381" y="61"/>
                  </a:cubicBezTo>
                  <a:cubicBezTo>
                    <a:pt x="382" y="60"/>
                    <a:pt x="382" y="60"/>
                    <a:pt x="381" y="60"/>
                  </a:cubicBezTo>
                  <a:cubicBezTo>
                    <a:pt x="380" y="59"/>
                    <a:pt x="379" y="58"/>
                    <a:pt x="379" y="59"/>
                  </a:cubicBezTo>
                  <a:cubicBezTo>
                    <a:pt x="379" y="60"/>
                    <a:pt x="379" y="60"/>
                    <a:pt x="380" y="61"/>
                  </a:cubicBezTo>
                  <a:cubicBezTo>
                    <a:pt x="380" y="63"/>
                    <a:pt x="379" y="63"/>
                    <a:pt x="378" y="63"/>
                  </a:cubicBezTo>
                  <a:cubicBezTo>
                    <a:pt x="377" y="63"/>
                    <a:pt x="378" y="63"/>
                    <a:pt x="377" y="64"/>
                  </a:cubicBezTo>
                  <a:cubicBezTo>
                    <a:pt x="376" y="65"/>
                    <a:pt x="376" y="64"/>
                    <a:pt x="376" y="63"/>
                  </a:cubicBezTo>
                  <a:cubicBezTo>
                    <a:pt x="375" y="63"/>
                    <a:pt x="376" y="62"/>
                    <a:pt x="377" y="61"/>
                  </a:cubicBezTo>
                  <a:cubicBezTo>
                    <a:pt x="377" y="61"/>
                    <a:pt x="377" y="60"/>
                    <a:pt x="376" y="59"/>
                  </a:cubicBezTo>
                  <a:cubicBezTo>
                    <a:pt x="375" y="58"/>
                    <a:pt x="374" y="59"/>
                    <a:pt x="373" y="59"/>
                  </a:cubicBezTo>
                  <a:cubicBezTo>
                    <a:pt x="372" y="59"/>
                    <a:pt x="371" y="62"/>
                    <a:pt x="371" y="62"/>
                  </a:cubicBezTo>
                  <a:cubicBezTo>
                    <a:pt x="371" y="62"/>
                    <a:pt x="369" y="60"/>
                    <a:pt x="368" y="60"/>
                  </a:cubicBezTo>
                  <a:cubicBezTo>
                    <a:pt x="367" y="60"/>
                    <a:pt x="366" y="60"/>
                    <a:pt x="365" y="61"/>
                  </a:cubicBezTo>
                  <a:cubicBezTo>
                    <a:pt x="364" y="61"/>
                    <a:pt x="365" y="62"/>
                    <a:pt x="365" y="63"/>
                  </a:cubicBezTo>
                  <a:cubicBezTo>
                    <a:pt x="364" y="63"/>
                    <a:pt x="363" y="64"/>
                    <a:pt x="363" y="64"/>
                  </a:cubicBezTo>
                  <a:cubicBezTo>
                    <a:pt x="362" y="65"/>
                    <a:pt x="362" y="66"/>
                    <a:pt x="361" y="66"/>
                  </a:cubicBezTo>
                  <a:cubicBezTo>
                    <a:pt x="361" y="66"/>
                    <a:pt x="361" y="65"/>
                    <a:pt x="360" y="65"/>
                  </a:cubicBezTo>
                  <a:cubicBezTo>
                    <a:pt x="359" y="65"/>
                    <a:pt x="359" y="66"/>
                    <a:pt x="358" y="67"/>
                  </a:cubicBezTo>
                  <a:cubicBezTo>
                    <a:pt x="357" y="67"/>
                    <a:pt x="357" y="68"/>
                    <a:pt x="357" y="69"/>
                  </a:cubicBezTo>
                  <a:cubicBezTo>
                    <a:pt x="357" y="70"/>
                    <a:pt x="357" y="70"/>
                    <a:pt x="358" y="71"/>
                  </a:cubicBezTo>
                  <a:cubicBezTo>
                    <a:pt x="359" y="71"/>
                    <a:pt x="359" y="71"/>
                    <a:pt x="360" y="71"/>
                  </a:cubicBezTo>
                  <a:cubicBezTo>
                    <a:pt x="361" y="71"/>
                    <a:pt x="361" y="71"/>
                    <a:pt x="361" y="70"/>
                  </a:cubicBezTo>
                  <a:cubicBezTo>
                    <a:pt x="362" y="69"/>
                    <a:pt x="363" y="69"/>
                    <a:pt x="363" y="68"/>
                  </a:cubicBezTo>
                  <a:cubicBezTo>
                    <a:pt x="364" y="68"/>
                    <a:pt x="364" y="66"/>
                    <a:pt x="365" y="66"/>
                  </a:cubicBezTo>
                  <a:cubicBezTo>
                    <a:pt x="365" y="65"/>
                    <a:pt x="366" y="66"/>
                    <a:pt x="367" y="66"/>
                  </a:cubicBezTo>
                  <a:cubicBezTo>
                    <a:pt x="368" y="67"/>
                    <a:pt x="368" y="66"/>
                    <a:pt x="369" y="65"/>
                  </a:cubicBezTo>
                  <a:cubicBezTo>
                    <a:pt x="369" y="64"/>
                    <a:pt x="369" y="65"/>
                    <a:pt x="369" y="66"/>
                  </a:cubicBezTo>
                  <a:cubicBezTo>
                    <a:pt x="369" y="66"/>
                    <a:pt x="370" y="66"/>
                    <a:pt x="371" y="67"/>
                  </a:cubicBezTo>
                  <a:cubicBezTo>
                    <a:pt x="372" y="67"/>
                    <a:pt x="371" y="68"/>
                    <a:pt x="371" y="68"/>
                  </a:cubicBezTo>
                  <a:cubicBezTo>
                    <a:pt x="371" y="69"/>
                    <a:pt x="371" y="69"/>
                    <a:pt x="370" y="70"/>
                  </a:cubicBezTo>
                  <a:cubicBezTo>
                    <a:pt x="370" y="70"/>
                    <a:pt x="369" y="71"/>
                    <a:pt x="369" y="72"/>
                  </a:cubicBezTo>
                  <a:cubicBezTo>
                    <a:pt x="368" y="74"/>
                    <a:pt x="368" y="74"/>
                    <a:pt x="368" y="75"/>
                  </a:cubicBezTo>
                  <a:cubicBezTo>
                    <a:pt x="368" y="76"/>
                    <a:pt x="369" y="76"/>
                    <a:pt x="369" y="77"/>
                  </a:cubicBezTo>
                  <a:cubicBezTo>
                    <a:pt x="369" y="78"/>
                    <a:pt x="369" y="78"/>
                    <a:pt x="369" y="79"/>
                  </a:cubicBezTo>
                  <a:cubicBezTo>
                    <a:pt x="369" y="81"/>
                    <a:pt x="370" y="81"/>
                    <a:pt x="371" y="81"/>
                  </a:cubicBezTo>
                  <a:cubicBezTo>
                    <a:pt x="371" y="81"/>
                    <a:pt x="372" y="81"/>
                    <a:pt x="372" y="82"/>
                  </a:cubicBezTo>
                  <a:cubicBezTo>
                    <a:pt x="373" y="82"/>
                    <a:pt x="372" y="83"/>
                    <a:pt x="371" y="83"/>
                  </a:cubicBezTo>
                  <a:cubicBezTo>
                    <a:pt x="370" y="83"/>
                    <a:pt x="371" y="83"/>
                    <a:pt x="370" y="84"/>
                  </a:cubicBezTo>
                  <a:cubicBezTo>
                    <a:pt x="369" y="85"/>
                    <a:pt x="370" y="84"/>
                    <a:pt x="369" y="84"/>
                  </a:cubicBezTo>
                  <a:cubicBezTo>
                    <a:pt x="368" y="84"/>
                    <a:pt x="368" y="85"/>
                    <a:pt x="368" y="85"/>
                  </a:cubicBezTo>
                  <a:cubicBezTo>
                    <a:pt x="366" y="85"/>
                    <a:pt x="366" y="85"/>
                    <a:pt x="366" y="85"/>
                  </a:cubicBezTo>
                  <a:cubicBezTo>
                    <a:pt x="366" y="85"/>
                    <a:pt x="366" y="84"/>
                    <a:pt x="365" y="84"/>
                  </a:cubicBezTo>
                  <a:cubicBezTo>
                    <a:pt x="365" y="83"/>
                    <a:pt x="365" y="84"/>
                    <a:pt x="364" y="84"/>
                  </a:cubicBezTo>
                  <a:cubicBezTo>
                    <a:pt x="363" y="84"/>
                    <a:pt x="363" y="83"/>
                    <a:pt x="362" y="82"/>
                  </a:cubicBezTo>
                  <a:cubicBezTo>
                    <a:pt x="361" y="82"/>
                    <a:pt x="361" y="82"/>
                    <a:pt x="360" y="82"/>
                  </a:cubicBezTo>
                  <a:cubicBezTo>
                    <a:pt x="359" y="82"/>
                    <a:pt x="358" y="83"/>
                    <a:pt x="357" y="83"/>
                  </a:cubicBezTo>
                  <a:cubicBezTo>
                    <a:pt x="356" y="83"/>
                    <a:pt x="357" y="83"/>
                    <a:pt x="357" y="82"/>
                  </a:cubicBezTo>
                  <a:cubicBezTo>
                    <a:pt x="357" y="81"/>
                    <a:pt x="355" y="82"/>
                    <a:pt x="355" y="82"/>
                  </a:cubicBezTo>
                  <a:cubicBezTo>
                    <a:pt x="354" y="82"/>
                    <a:pt x="353" y="83"/>
                    <a:pt x="352" y="83"/>
                  </a:cubicBezTo>
                  <a:cubicBezTo>
                    <a:pt x="351" y="83"/>
                    <a:pt x="351" y="84"/>
                    <a:pt x="351" y="84"/>
                  </a:cubicBezTo>
                  <a:cubicBezTo>
                    <a:pt x="350" y="85"/>
                    <a:pt x="350" y="85"/>
                    <a:pt x="349" y="83"/>
                  </a:cubicBezTo>
                  <a:cubicBezTo>
                    <a:pt x="349" y="82"/>
                    <a:pt x="348" y="83"/>
                    <a:pt x="348" y="82"/>
                  </a:cubicBezTo>
                  <a:cubicBezTo>
                    <a:pt x="348" y="82"/>
                    <a:pt x="348" y="81"/>
                    <a:pt x="349" y="80"/>
                  </a:cubicBezTo>
                  <a:cubicBezTo>
                    <a:pt x="349" y="80"/>
                    <a:pt x="349" y="79"/>
                    <a:pt x="348" y="79"/>
                  </a:cubicBezTo>
                  <a:cubicBezTo>
                    <a:pt x="348" y="78"/>
                    <a:pt x="347" y="78"/>
                    <a:pt x="347" y="77"/>
                  </a:cubicBezTo>
                  <a:cubicBezTo>
                    <a:pt x="347" y="76"/>
                    <a:pt x="347" y="76"/>
                    <a:pt x="346" y="75"/>
                  </a:cubicBezTo>
                  <a:cubicBezTo>
                    <a:pt x="345" y="75"/>
                    <a:pt x="344" y="75"/>
                    <a:pt x="343" y="76"/>
                  </a:cubicBezTo>
                  <a:cubicBezTo>
                    <a:pt x="342" y="76"/>
                    <a:pt x="341" y="76"/>
                    <a:pt x="340" y="76"/>
                  </a:cubicBezTo>
                  <a:cubicBezTo>
                    <a:pt x="339" y="77"/>
                    <a:pt x="340" y="78"/>
                    <a:pt x="340" y="79"/>
                  </a:cubicBezTo>
                  <a:cubicBezTo>
                    <a:pt x="340" y="80"/>
                    <a:pt x="340" y="79"/>
                    <a:pt x="339" y="79"/>
                  </a:cubicBezTo>
                  <a:cubicBezTo>
                    <a:pt x="338" y="79"/>
                    <a:pt x="338" y="80"/>
                    <a:pt x="338" y="81"/>
                  </a:cubicBezTo>
                  <a:cubicBezTo>
                    <a:pt x="337" y="90"/>
                    <a:pt x="334" y="88"/>
                    <a:pt x="334" y="89"/>
                  </a:cubicBezTo>
                  <a:cubicBezTo>
                    <a:pt x="334" y="89"/>
                    <a:pt x="336" y="89"/>
                    <a:pt x="336" y="91"/>
                  </a:cubicBezTo>
                  <a:cubicBezTo>
                    <a:pt x="336" y="92"/>
                    <a:pt x="335" y="90"/>
                    <a:pt x="334" y="90"/>
                  </a:cubicBezTo>
                  <a:cubicBezTo>
                    <a:pt x="333" y="90"/>
                    <a:pt x="333" y="91"/>
                    <a:pt x="333" y="92"/>
                  </a:cubicBezTo>
                  <a:cubicBezTo>
                    <a:pt x="333" y="93"/>
                    <a:pt x="333" y="94"/>
                    <a:pt x="333" y="95"/>
                  </a:cubicBezTo>
                  <a:cubicBezTo>
                    <a:pt x="333" y="96"/>
                    <a:pt x="333" y="96"/>
                    <a:pt x="334" y="96"/>
                  </a:cubicBezTo>
                  <a:cubicBezTo>
                    <a:pt x="335" y="96"/>
                    <a:pt x="335" y="98"/>
                    <a:pt x="336" y="98"/>
                  </a:cubicBezTo>
                  <a:cubicBezTo>
                    <a:pt x="336" y="99"/>
                    <a:pt x="335" y="100"/>
                    <a:pt x="336" y="101"/>
                  </a:cubicBezTo>
                  <a:cubicBezTo>
                    <a:pt x="337" y="102"/>
                    <a:pt x="336" y="102"/>
                    <a:pt x="336" y="103"/>
                  </a:cubicBezTo>
                  <a:cubicBezTo>
                    <a:pt x="336" y="104"/>
                    <a:pt x="336" y="105"/>
                    <a:pt x="335" y="105"/>
                  </a:cubicBezTo>
                  <a:cubicBezTo>
                    <a:pt x="335" y="105"/>
                    <a:pt x="334" y="104"/>
                    <a:pt x="333" y="103"/>
                  </a:cubicBezTo>
                  <a:cubicBezTo>
                    <a:pt x="333" y="103"/>
                    <a:pt x="333" y="102"/>
                    <a:pt x="333" y="101"/>
                  </a:cubicBezTo>
                  <a:cubicBezTo>
                    <a:pt x="333" y="100"/>
                    <a:pt x="331" y="100"/>
                    <a:pt x="331" y="99"/>
                  </a:cubicBezTo>
                  <a:cubicBezTo>
                    <a:pt x="331" y="99"/>
                    <a:pt x="330" y="97"/>
                    <a:pt x="329" y="96"/>
                  </a:cubicBezTo>
                  <a:cubicBezTo>
                    <a:pt x="328" y="95"/>
                    <a:pt x="327" y="96"/>
                    <a:pt x="326" y="96"/>
                  </a:cubicBezTo>
                  <a:cubicBezTo>
                    <a:pt x="326" y="96"/>
                    <a:pt x="327" y="94"/>
                    <a:pt x="326" y="93"/>
                  </a:cubicBezTo>
                  <a:cubicBezTo>
                    <a:pt x="325" y="92"/>
                    <a:pt x="324" y="92"/>
                    <a:pt x="323" y="92"/>
                  </a:cubicBezTo>
                  <a:cubicBezTo>
                    <a:pt x="322" y="92"/>
                    <a:pt x="321" y="92"/>
                    <a:pt x="320" y="93"/>
                  </a:cubicBezTo>
                  <a:cubicBezTo>
                    <a:pt x="320" y="94"/>
                    <a:pt x="319" y="94"/>
                    <a:pt x="319" y="93"/>
                  </a:cubicBezTo>
                  <a:cubicBezTo>
                    <a:pt x="318" y="92"/>
                    <a:pt x="318" y="90"/>
                    <a:pt x="317" y="89"/>
                  </a:cubicBezTo>
                  <a:cubicBezTo>
                    <a:pt x="316" y="88"/>
                    <a:pt x="315" y="88"/>
                    <a:pt x="314" y="88"/>
                  </a:cubicBezTo>
                  <a:cubicBezTo>
                    <a:pt x="313" y="87"/>
                    <a:pt x="313" y="86"/>
                    <a:pt x="313" y="85"/>
                  </a:cubicBezTo>
                  <a:cubicBezTo>
                    <a:pt x="313" y="84"/>
                    <a:pt x="310" y="86"/>
                    <a:pt x="309" y="86"/>
                  </a:cubicBezTo>
                  <a:cubicBezTo>
                    <a:pt x="305" y="91"/>
                    <a:pt x="298" y="98"/>
                    <a:pt x="297" y="98"/>
                  </a:cubicBezTo>
                  <a:cubicBezTo>
                    <a:pt x="296" y="98"/>
                    <a:pt x="296" y="99"/>
                    <a:pt x="297" y="99"/>
                  </a:cubicBezTo>
                  <a:cubicBezTo>
                    <a:pt x="298" y="100"/>
                    <a:pt x="297" y="101"/>
                    <a:pt x="297" y="102"/>
                  </a:cubicBezTo>
                  <a:cubicBezTo>
                    <a:pt x="297" y="103"/>
                    <a:pt x="297" y="103"/>
                    <a:pt x="298" y="104"/>
                  </a:cubicBezTo>
                  <a:cubicBezTo>
                    <a:pt x="298" y="105"/>
                    <a:pt x="297" y="106"/>
                    <a:pt x="297" y="107"/>
                  </a:cubicBezTo>
                  <a:cubicBezTo>
                    <a:pt x="296" y="108"/>
                    <a:pt x="296" y="108"/>
                    <a:pt x="297" y="109"/>
                  </a:cubicBezTo>
                  <a:cubicBezTo>
                    <a:pt x="297" y="109"/>
                    <a:pt x="296" y="110"/>
                    <a:pt x="296" y="111"/>
                  </a:cubicBezTo>
                  <a:cubicBezTo>
                    <a:pt x="296" y="113"/>
                    <a:pt x="295" y="114"/>
                    <a:pt x="295" y="115"/>
                  </a:cubicBezTo>
                  <a:cubicBezTo>
                    <a:pt x="295" y="115"/>
                    <a:pt x="292" y="116"/>
                    <a:pt x="291" y="116"/>
                  </a:cubicBezTo>
                  <a:cubicBezTo>
                    <a:pt x="290" y="116"/>
                    <a:pt x="288" y="117"/>
                    <a:pt x="286" y="117"/>
                  </a:cubicBezTo>
                  <a:cubicBezTo>
                    <a:pt x="285" y="117"/>
                    <a:pt x="284" y="118"/>
                    <a:pt x="283" y="118"/>
                  </a:cubicBezTo>
                  <a:cubicBezTo>
                    <a:pt x="282" y="118"/>
                    <a:pt x="281" y="119"/>
                    <a:pt x="280" y="119"/>
                  </a:cubicBezTo>
                  <a:cubicBezTo>
                    <a:pt x="279" y="120"/>
                    <a:pt x="277" y="121"/>
                    <a:pt x="276" y="121"/>
                  </a:cubicBezTo>
                  <a:cubicBezTo>
                    <a:pt x="274" y="122"/>
                    <a:pt x="275" y="123"/>
                    <a:pt x="274" y="123"/>
                  </a:cubicBezTo>
                  <a:cubicBezTo>
                    <a:pt x="273" y="124"/>
                    <a:pt x="272" y="123"/>
                    <a:pt x="271" y="123"/>
                  </a:cubicBezTo>
                  <a:cubicBezTo>
                    <a:pt x="270" y="123"/>
                    <a:pt x="269" y="124"/>
                    <a:pt x="268" y="124"/>
                  </a:cubicBezTo>
                  <a:cubicBezTo>
                    <a:pt x="267" y="124"/>
                    <a:pt x="267" y="124"/>
                    <a:pt x="266" y="124"/>
                  </a:cubicBezTo>
                  <a:cubicBezTo>
                    <a:pt x="266" y="123"/>
                    <a:pt x="267" y="122"/>
                    <a:pt x="268" y="122"/>
                  </a:cubicBezTo>
                  <a:cubicBezTo>
                    <a:pt x="269" y="122"/>
                    <a:pt x="268" y="121"/>
                    <a:pt x="268" y="121"/>
                  </a:cubicBezTo>
                  <a:cubicBezTo>
                    <a:pt x="268" y="120"/>
                    <a:pt x="268" y="120"/>
                    <a:pt x="268" y="119"/>
                  </a:cubicBezTo>
                  <a:cubicBezTo>
                    <a:pt x="268" y="119"/>
                    <a:pt x="266" y="118"/>
                    <a:pt x="266" y="117"/>
                  </a:cubicBezTo>
                  <a:cubicBezTo>
                    <a:pt x="265" y="116"/>
                    <a:pt x="266" y="116"/>
                    <a:pt x="266" y="115"/>
                  </a:cubicBezTo>
                  <a:cubicBezTo>
                    <a:pt x="266" y="114"/>
                    <a:pt x="266" y="113"/>
                    <a:pt x="266" y="113"/>
                  </a:cubicBezTo>
                  <a:cubicBezTo>
                    <a:pt x="265" y="113"/>
                    <a:pt x="264" y="114"/>
                    <a:pt x="264" y="114"/>
                  </a:cubicBezTo>
                  <a:cubicBezTo>
                    <a:pt x="263" y="115"/>
                    <a:pt x="262" y="116"/>
                    <a:pt x="261" y="117"/>
                  </a:cubicBezTo>
                  <a:cubicBezTo>
                    <a:pt x="261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1" y="116"/>
                  </a:cubicBezTo>
                  <a:cubicBezTo>
                    <a:pt x="261" y="115"/>
                    <a:pt x="261" y="115"/>
                    <a:pt x="260" y="114"/>
                  </a:cubicBezTo>
                  <a:cubicBezTo>
                    <a:pt x="259" y="114"/>
                    <a:pt x="259" y="114"/>
                    <a:pt x="258" y="113"/>
                  </a:cubicBezTo>
                  <a:cubicBezTo>
                    <a:pt x="258" y="112"/>
                    <a:pt x="258" y="111"/>
                    <a:pt x="258" y="111"/>
                  </a:cubicBezTo>
                  <a:cubicBezTo>
                    <a:pt x="258" y="110"/>
                    <a:pt x="258" y="109"/>
                    <a:pt x="257" y="108"/>
                  </a:cubicBezTo>
                  <a:cubicBezTo>
                    <a:pt x="257" y="108"/>
                    <a:pt x="258" y="108"/>
                    <a:pt x="258" y="107"/>
                  </a:cubicBezTo>
                  <a:cubicBezTo>
                    <a:pt x="259" y="107"/>
                    <a:pt x="259" y="106"/>
                    <a:pt x="258" y="106"/>
                  </a:cubicBezTo>
                  <a:cubicBezTo>
                    <a:pt x="258" y="106"/>
                    <a:pt x="256" y="106"/>
                    <a:pt x="255" y="107"/>
                  </a:cubicBezTo>
                  <a:cubicBezTo>
                    <a:pt x="254" y="108"/>
                    <a:pt x="254" y="110"/>
                    <a:pt x="254" y="111"/>
                  </a:cubicBezTo>
                  <a:cubicBezTo>
                    <a:pt x="254" y="112"/>
                    <a:pt x="253" y="112"/>
                    <a:pt x="252" y="113"/>
                  </a:cubicBezTo>
                  <a:cubicBezTo>
                    <a:pt x="252" y="113"/>
                    <a:pt x="252" y="112"/>
                    <a:pt x="251" y="112"/>
                  </a:cubicBezTo>
                  <a:cubicBezTo>
                    <a:pt x="250" y="112"/>
                    <a:pt x="249" y="113"/>
                    <a:pt x="248" y="114"/>
                  </a:cubicBezTo>
                  <a:cubicBezTo>
                    <a:pt x="248" y="115"/>
                    <a:pt x="247" y="115"/>
                    <a:pt x="246" y="116"/>
                  </a:cubicBezTo>
                  <a:cubicBezTo>
                    <a:pt x="246" y="116"/>
                    <a:pt x="245" y="116"/>
                    <a:pt x="244" y="116"/>
                  </a:cubicBezTo>
                  <a:cubicBezTo>
                    <a:pt x="243" y="116"/>
                    <a:pt x="242" y="116"/>
                    <a:pt x="242" y="115"/>
                  </a:cubicBezTo>
                  <a:cubicBezTo>
                    <a:pt x="242" y="114"/>
                    <a:pt x="243" y="112"/>
                    <a:pt x="243" y="111"/>
                  </a:cubicBezTo>
                  <a:cubicBezTo>
                    <a:pt x="243" y="110"/>
                    <a:pt x="244" y="109"/>
                    <a:pt x="243" y="109"/>
                  </a:cubicBezTo>
                  <a:cubicBezTo>
                    <a:pt x="242" y="108"/>
                    <a:pt x="241" y="109"/>
                    <a:pt x="240" y="110"/>
                  </a:cubicBezTo>
                  <a:cubicBezTo>
                    <a:pt x="240" y="111"/>
                    <a:pt x="239" y="110"/>
                    <a:pt x="239" y="109"/>
                  </a:cubicBezTo>
                  <a:cubicBezTo>
                    <a:pt x="238" y="108"/>
                    <a:pt x="238" y="107"/>
                    <a:pt x="238" y="106"/>
                  </a:cubicBezTo>
                  <a:cubicBezTo>
                    <a:pt x="238" y="105"/>
                    <a:pt x="237" y="105"/>
                    <a:pt x="237" y="104"/>
                  </a:cubicBezTo>
                  <a:cubicBezTo>
                    <a:pt x="236" y="104"/>
                    <a:pt x="237" y="102"/>
                    <a:pt x="238" y="101"/>
                  </a:cubicBezTo>
                  <a:cubicBezTo>
                    <a:pt x="238" y="100"/>
                    <a:pt x="238" y="100"/>
                    <a:pt x="237" y="100"/>
                  </a:cubicBezTo>
                  <a:cubicBezTo>
                    <a:pt x="236" y="100"/>
                    <a:pt x="236" y="100"/>
                    <a:pt x="236" y="99"/>
                  </a:cubicBezTo>
                  <a:cubicBezTo>
                    <a:pt x="236" y="99"/>
                    <a:pt x="235" y="99"/>
                    <a:pt x="234" y="98"/>
                  </a:cubicBezTo>
                  <a:cubicBezTo>
                    <a:pt x="234" y="98"/>
                    <a:pt x="234" y="99"/>
                    <a:pt x="234" y="100"/>
                  </a:cubicBezTo>
                  <a:cubicBezTo>
                    <a:pt x="233" y="100"/>
                    <a:pt x="231" y="99"/>
                    <a:pt x="230" y="99"/>
                  </a:cubicBezTo>
                  <a:cubicBezTo>
                    <a:pt x="229" y="99"/>
                    <a:pt x="229" y="98"/>
                    <a:pt x="228" y="97"/>
                  </a:cubicBezTo>
                  <a:cubicBezTo>
                    <a:pt x="228" y="97"/>
                    <a:pt x="229" y="97"/>
                    <a:pt x="230" y="96"/>
                  </a:cubicBezTo>
                  <a:cubicBezTo>
                    <a:pt x="230" y="96"/>
                    <a:pt x="230" y="95"/>
                    <a:pt x="230" y="95"/>
                  </a:cubicBezTo>
                  <a:cubicBezTo>
                    <a:pt x="230" y="94"/>
                    <a:pt x="230" y="93"/>
                    <a:pt x="230" y="92"/>
                  </a:cubicBezTo>
                  <a:cubicBezTo>
                    <a:pt x="230" y="91"/>
                    <a:pt x="230" y="90"/>
                    <a:pt x="230" y="90"/>
                  </a:cubicBezTo>
                  <a:cubicBezTo>
                    <a:pt x="229" y="90"/>
                    <a:pt x="228" y="90"/>
                    <a:pt x="228" y="89"/>
                  </a:cubicBezTo>
                  <a:cubicBezTo>
                    <a:pt x="228" y="88"/>
                    <a:pt x="226" y="87"/>
                    <a:pt x="225" y="87"/>
                  </a:cubicBezTo>
                  <a:cubicBezTo>
                    <a:pt x="224" y="87"/>
                    <a:pt x="223" y="86"/>
                    <a:pt x="222" y="86"/>
                  </a:cubicBezTo>
                  <a:cubicBezTo>
                    <a:pt x="222" y="85"/>
                    <a:pt x="222" y="84"/>
                    <a:pt x="222" y="83"/>
                  </a:cubicBezTo>
                  <a:cubicBezTo>
                    <a:pt x="223" y="82"/>
                    <a:pt x="222" y="82"/>
                    <a:pt x="221" y="81"/>
                  </a:cubicBezTo>
                  <a:cubicBezTo>
                    <a:pt x="220" y="81"/>
                    <a:pt x="220" y="81"/>
                    <a:pt x="219" y="82"/>
                  </a:cubicBezTo>
                  <a:cubicBezTo>
                    <a:pt x="219" y="82"/>
                    <a:pt x="219" y="83"/>
                    <a:pt x="218" y="83"/>
                  </a:cubicBezTo>
                  <a:cubicBezTo>
                    <a:pt x="218" y="84"/>
                    <a:pt x="215" y="85"/>
                    <a:pt x="215" y="85"/>
                  </a:cubicBezTo>
                  <a:cubicBezTo>
                    <a:pt x="214" y="85"/>
                    <a:pt x="213" y="85"/>
                    <a:pt x="212" y="84"/>
                  </a:cubicBezTo>
                  <a:cubicBezTo>
                    <a:pt x="211" y="84"/>
                    <a:pt x="209" y="86"/>
                    <a:pt x="209" y="86"/>
                  </a:cubicBezTo>
                  <a:cubicBezTo>
                    <a:pt x="209" y="87"/>
                    <a:pt x="209" y="87"/>
                    <a:pt x="209" y="87"/>
                  </a:cubicBezTo>
                  <a:cubicBezTo>
                    <a:pt x="209" y="87"/>
                    <a:pt x="210" y="90"/>
                    <a:pt x="208" y="9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7" y="90"/>
                    <a:pt x="207" y="91"/>
                    <a:pt x="206" y="91"/>
                  </a:cubicBezTo>
                  <a:cubicBezTo>
                    <a:pt x="205" y="92"/>
                    <a:pt x="203" y="93"/>
                    <a:pt x="202" y="94"/>
                  </a:cubicBezTo>
                  <a:cubicBezTo>
                    <a:pt x="201" y="96"/>
                    <a:pt x="201" y="96"/>
                    <a:pt x="201" y="96"/>
                  </a:cubicBezTo>
                  <a:cubicBezTo>
                    <a:pt x="201" y="96"/>
                    <a:pt x="201" y="102"/>
                    <a:pt x="202" y="103"/>
                  </a:cubicBezTo>
                  <a:cubicBezTo>
                    <a:pt x="204" y="104"/>
                    <a:pt x="205" y="104"/>
                    <a:pt x="205" y="106"/>
                  </a:cubicBezTo>
                  <a:cubicBezTo>
                    <a:pt x="205" y="109"/>
                    <a:pt x="204" y="112"/>
                    <a:pt x="204" y="113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2" y="115"/>
                    <a:pt x="202" y="115"/>
                    <a:pt x="202" y="115"/>
                  </a:cubicBezTo>
                  <a:cubicBezTo>
                    <a:pt x="202" y="114"/>
                    <a:pt x="202" y="114"/>
                    <a:pt x="201" y="114"/>
                  </a:cubicBezTo>
                  <a:cubicBezTo>
                    <a:pt x="199" y="113"/>
                    <a:pt x="198" y="113"/>
                    <a:pt x="197" y="114"/>
                  </a:cubicBezTo>
                  <a:cubicBezTo>
                    <a:pt x="196" y="116"/>
                    <a:pt x="196" y="118"/>
                    <a:pt x="196" y="119"/>
                  </a:cubicBezTo>
                  <a:cubicBezTo>
                    <a:pt x="195" y="119"/>
                    <a:pt x="193" y="119"/>
                    <a:pt x="191" y="120"/>
                  </a:cubicBezTo>
                  <a:cubicBezTo>
                    <a:pt x="190" y="120"/>
                    <a:pt x="186" y="121"/>
                    <a:pt x="184" y="121"/>
                  </a:cubicBezTo>
                  <a:cubicBezTo>
                    <a:pt x="182" y="121"/>
                    <a:pt x="181" y="121"/>
                    <a:pt x="181" y="120"/>
                  </a:cubicBezTo>
                  <a:cubicBezTo>
                    <a:pt x="180" y="120"/>
                    <a:pt x="179" y="120"/>
                    <a:pt x="177" y="121"/>
                  </a:cubicBezTo>
                  <a:cubicBezTo>
                    <a:pt x="176" y="121"/>
                    <a:pt x="175" y="121"/>
                    <a:pt x="175" y="123"/>
                  </a:cubicBezTo>
                  <a:cubicBezTo>
                    <a:pt x="175" y="124"/>
                    <a:pt x="175" y="124"/>
                    <a:pt x="173" y="126"/>
                  </a:cubicBezTo>
                  <a:cubicBezTo>
                    <a:pt x="172" y="127"/>
                    <a:pt x="171" y="128"/>
                    <a:pt x="169" y="129"/>
                  </a:cubicBezTo>
                  <a:cubicBezTo>
                    <a:pt x="168" y="130"/>
                    <a:pt x="166" y="131"/>
                    <a:pt x="165" y="131"/>
                  </a:cubicBezTo>
                  <a:cubicBezTo>
                    <a:pt x="163" y="132"/>
                    <a:pt x="161" y="133"/>
                    <a:pt x="159" y="134"/>
                  </a:cubicBezTo>
                  <a:cubicBezTo>
                    <a:pt x="157" y="136"/>
                    <a:pt x="156" y="136"/>
                    <a:pt x="154" y="137"/>
                  </a:cubicBezTo>
                  <a:cubicBezTo>
                    <a:pt x="152" y="137"/>
                    <a:pt x="150" y="138"/>
                    <a:pt x="148" y="139"/>
                  </a:cubicBezTo>
                  <a:cubicBezTo>
                    <a:pt x="146" y="139"/>
                    <a:pt x="144" y="139"/>
                    <a:pt x="143" y="139"/>
                  </a:cubicBezTo>
                  <a:cubicBezTo>
                    <a:pt x="141" y="138"/>
                    <a:pt x="141" y="138"/>
                    <a:pt x="140" y="139"/>
                  </a:cubicBezTo>
                  <a:cubicBezTo>
                    <a:pt x="139" y="141"/>
                    <a:pt x="138" y="141"/>
                    <a:pt x="137" y="140"/>
                  </a:cubicBezTo>
                  <a:cubicBezTo>
                    <a:pt x="136" y="140"/>
                    <a:pt x="135" y="140"/>
                    <a:pt x="135" y="141"/>
                  </a:cubicBezTo>
                  <a:cubicBezTo>
                    <a:pt x="135" y="141"/>
                    <a:pt x="135" y="142"/>
                    <a:pt x="136" y="143"/>
                  </a:cubicBezTo>
                  <a:cubicBezTo>
                    <a:pt x="137" y="144"/>
                    <a:pt x="139" y="146"/>
                    <a:pt x="139" y="148"/>
                  </a:cubicBezTo>
                  <a:cubicBezTo>
                    <a:pt x="140" y="149"/>
                    <a:pt x="140" y="151"/>
                    <a:pt x="139" y="153"/>
                  </a:cubicBezTo>
                  <a:cubicBezTo>
                    <a:pt x="139" y="154"/>
                    <a:pt x="138" y="157"/>
                    <a:pt x="137" y="159"/>
                  </a:cubicBezTo>
                  <a:cubicBezTo>
                    <a:pt x="135" y="161"/>
                    <a:pt x="133" y="163"/>
                    <a:pt x="131" y="163"/>
                  </a:cubicBezTo>
                  <a:cubicBezTo>
                    <a:pt x="130" y="163"/>
                    <a:pt x="128" y="164"/>
                    <a:pt x="127" y="165"/>
                  </a:cubicBezTo>
                  <a:cubicBezTo>
                    <a:pt x="127" y="167"/>
                    <a:pt x="126" y="169"/>
                    <a:pt x="125" y="169"/>
                  </a:cubicBezTo>
                  <a:cubicBezTo>
                    <a:pt x="124" y="169"/>
                    <a:pt x="123" y="169"/>
                    <a:pt x="122" y="167"/>
                  </a:cubicBezTo>
                  <a:cubicBezTo>
                    <a:pt x="121" y="166"/>
                    <a:pt x="120" y="165"/>
                    <a:pt x="119" y="163"/>
                  </a:cubicBezTo>
                  <a:cubicBezTo>
                    <a:pt x="118" y="161"/>
                    <a:pt x="117" y="161"/>
                    <a:pt x="115" y="161"/>
                  </a:cubicBezTo>
                  <a:cubicBezTo>
                    <a:pt x="114" y="161"/>
                    <a:pt x="113" y="161"/>
                    <a:pt x="112" y="162"/>
                  </a:cubicBezTo>
                  <a:cubicBezTo>
                    <a:pt x="111" y="163"/>
                    <a:pt x="108" y="164"/>
                    <a:pt x="106" y="163"/>
                  </a:cubicBezTo>
                  <a:cubicBezTo>
                    <a:pt x="104" y="162"/>
                    <a:pt x="104" y="161"/>
                    <a:pt x="102" y="160"/>
                  </a:cubicBezTo>
                  <a:cubicBezTo>
                    <a:pt x="101" y="159"/>
                    <a:pt x="99" y="158"/>
                    <a:pt x="98" y="158"/>
                  </a:cubicBezTo>
                  <a:cubicBezTo>
                    <a:pt x="97" y="157"/>
                    <a:pt x="93" y="158"/>
                    <a:pt x="92" y="157"/>
                  </a:cubicBezTo>
                  <a:cubicBezTo>
                    <a:pt x="92" y="156"/>
                    <a:pt x="92" y="155"/>
                    <a:pt x="89" y="155"/>
                  </a:cubicBezTo>
                  <a:cubicBezTo>
                    <a:pt x="86" y="155"/>
                    <a:pt x="83" y="155"/>
                    <a:pt x="82" y="154"/>
                  </a:cubicBezTo>
                  <a:cubicBezTo>
                    <a:pt x="82" y="153"/>
                    <a:pt x="79" y="150"/>
                    <a:pt x="79" y="149"/>
                  </a:cubicBezTo>
                  <a:cubicBezTo>
                    <a:pt x="79" y="147"/>
                    <a:pt x="78" y="144"/>
                    <a:pt x="76" y="143"/>
                  </a:cubicBezTo>
                  <a:cubicBezTo>
                    <a:pt x="73" y="142"/>
                    <a:pt x="71" y="142"/>
                    <a:pt x="70" y="143"/>
                  </a:cubicBezTo>
                  <a:cubicBezTo>
                    <a:pt x="69" y="143"/>
                    <a:pt x="68" y="144"/>
                    <a:pt x="66" y="144"/>
                  </a:cubicBezTo>
                  <a:cubicBezTo>
                    <a:pt x="65" y="144"/>
                    <a:pt x="63" y="144"/>
                    <a:pt x="62" y="142"/>
                  </a:cubicBezTo>
                  <a:cubicBezTo>
                    <a:pt x="61" y="140"/>
                    <a:pt x="60" y="139"/>
                    <a:pt x="59" y="138"/>
                  </a:cubicBezTo>
                  <a:cubicBezTo>
                    <a:pt x="58" y="138"/>
                    <a:pt x="58" y="137"/>
                    <a:pt x="56" y="138"/>
                  </a:cubicBezTo>
                  <a:cubicBezTo>
                    <a:pt x="54" y="139"/>
                    <a:pt x="53" y="140"/>
                    <a:pt x="52" y="141"/>
                  </a:cubicBezTo>
                  <a:cubicBezTo>
                    <a:pt x="51" y="142"/>
                    <a:pt x="49" y="146"/>
                    <a:pt x="47" y="146"/>
                  </a:cubicBezTo>
                  <a:cubicBezTo>
                    <a:pt x="46" y="147"/>
                    <a:pt x="45" y="148"/>
                    <a:pt x="45" y="151"/>
                  </a:cubicBezTo>
                  <a:cubicBezTo>
                    <a:pt x="44" y="154"/>
                    <a:pt x="45" y="156"/>
                    <a:pt x="43" y="157"/>
                  </a:cubicBezTo>
                  <a:cubicBezTo>
                    <a:pt x="41" y="158"/>
                    <a:pt x="38" y="158"/>
                    <a:pt x="36" y="158"/>
                  </a:cubicBezTo>
                  <a:cubicBezTo>
                    <a:pt x="35" y="159"/>
                    <a:pt x="31" y="160"/>
                    <a:pt x="31" y="162"/>
                  </a:cubicBezTo>
                  <a:cubicBezTo>
                    <a:pt x="30" y="164"/>
                    <a:pt x="30" y="166"/>
                    <a:pt x="28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3" y="168"/>
                    <a:pt x="22" y="168"/>
                    <a:pt x="21" y="170"/>
                  </a:cubicBezTo>
                  <a:cubicBezTo>
                    <a:pt x="20" y="172"/>
                    <a:pt x="19" y="172"/>
                    <a:pt x="18" y="171"/>
                  </a:cubicBezTo>
                  <a:cubicBezTo>
                    <a:pt x="17" y="170"/>
                    <a:pt x="17" y="169"/>
                    <a:pt x="16" y="168"/>
                  </a:cubicBezTo>
                  <a:cubicBezTo>
                    <a:pt x="14" y="168"/>
                    <a:pt x="12" y="169"/>
                    <a:pt x="11" y="167"/>
                  </a:cubicBezTo>
                  <a:cubicBezTo>
                    <a:pt x="10" y="166"/>
                    <a:pt x="9" y="164"/>
                    <a:pt x="8" y="164"/>
                  </a:cubicBezTo>
                  <a:cubicBezTo>
                    <a:pt x="8" y="163"/>
                    <a:pt x="6" y="162"/>
                    <a:pt x="5" y="162"/>
                  </a:cubicBezTo>
                  <a:cubicBezTo>
                    <a:pt x="5" y="162"/>
                    <a:pt x="3" y="161"/>
                    <a:pt x="2" y="163"/>
                  </a:cubicBezTo>
                  <a:cubicBezTo>
                    <a:pt x="2" y="164"/>
                    <a:pt x="1" y="167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1" y="171"/>
                    <a:pt x="1" y="171"/>
                    <a:pt x="1" y="172"/>
                  </a:cubicBezTo>
                  <a:cubicBezTo>
                    <a:pt x="1" y="174"/>
                    <a:pt x="1" y="175"/>
                    <a:pt x="1" y="176"/>
                  </a:cubicBezTo>
                  <a:cubicBezTo>
                    <a:pt x="2" y="177"/>
                    <a:pt x="2" y="178"/>
                    <a:pt x="3" y="178"/>
                  </a:cubicBezTo>
                  <a:cubicBezTo>
                    <a:pt x="3" y="179"/>
                    <a:pt x="5" y="180"/>
                    <a:pt x="4" y="181"/>
                  </a:cubicBezTo>
                  <a:cubicBezTo>
                    <a:pt x="4" y="182"/>
                    <a:pt x="4" y="183"/>
                    <a:pt x="5" y="184"/>
                  </a:cubicBezTo>
                  <a:cubicBezTo>
                    <a:pt x="6" y="185"/>
                    <a:pt x="7" y="186"/>
                    <a:pt x="7" y="186"/>
                  </a:cubicBezTo>
                  <a:cubicBezTo>
                    <a:pt x="7" y="187"/>
                    <a:pt x="7" y="187"/>
                    <a:pt x="7" y="187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8" y="189"/>
                    <a:pt x="10" y="189"/>
                    <a:pt x="11" y="190"/>
                  </a:cubicBezTo>
                  <a:cubicBezTo>
                    <a:pt x="11" y="190"/>
                    <a:pt x="11" y="191"/>
                    <a:pt x="11" y="192"/>
                  </a:cubicBezTo>
                  <a:cubicBezTo>
                    <a:pt x="10" y="192"/>
                    <a:pt x="10" y="194"/>
                    <a:pt x="10" y="194"/>
                  </a:cubicBezTo>
                  <a:cubicBezTo>
                    <a:pt x="10" y="194"/>
                    <a:pt x="13" y="194"/>
                    <a:pt x="14" y="195"/>
                  </a:cubicBezTo>
                  <a:cubicBezTo>
                    <a:pt x="14" y="196"/>
                    <a:pt x="16" y="198"/>
                    <a:pt x="16" y="198"/>
                  </a:cubicBezTo>
                  <a:cubicBezTo>
                    <a:pt x="16" y="198"/>
                    <a:pt x="17" y="199"/>
                    <a:pt x="18" y="198"/>
                  </a:cubicBezTo>
                  <a:cubicBezTo>
                    <a:pt x="19" y="198"/>
                    <a:pt x="20" y="197"/>
                    <a:pt x="19" y="196"/>
                  </a:cubicBezTo>
                  <a:cubicBezTo>
                    <a:pt x="19" y="196"/>
                    <a:pt x="19" y="196"/>
                    <a:pt x="19" y="195"/>
                  </a:cubicBezTo>
                  <a:cubicBezTo>
                    <a:pt x="19" y="193"/>
                    <a:pt x="18" y="192"/>
                    <a:pt x="18" y="191"/>
                  </a:cubicBezTo>
                  <a:cubicBezTo>
                    <a:pt x="18" y="190"/>
                    <a:pt x="18" y="187"/>
                    <a:pt x="19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188"/>
                    <a:pt x="21" y="186"/>
                    <a:pt x="22" y="186"/>
                  </a:cubicBezTo>
                  <a:cubicBezTo>
                    <a:pt x="23" y="186"/>
                    <a:pt x="23" y="186"/>
                    <a:pt x="23" y="187"/>
                  </a:cubicBezTo>
                  <a:cubicBezTo>
                    <a:pt x="24" y="187"/>
                    <a:pt x="23" y="187"/>
                    <a:pt x="24" y="187"/>
                  </a:cubicBezTo>
                  <a:cubicBezTo>
                    <a:pt x="25" y="187"/>
                    <a:pt x="27" y="188"/>
                    <a:pt x="28" y="188"/>
                  </a:cubicBezTo>
                  <a:cubicBezTo>
                    <a:pt x="28" y="187"/>
                    <a:pt x="29" y="187"/>
                    <a:pt x="29" y="187"/>
                  </a:cubicBezTo>
                  <a:cubicBezTo>
                    <a:pt x="30" y="188"/>
                    <a:pt x="31" y="188"/>
                    <a:pt x="32" y="188"/>
                  </a:cubicBezTo>
                  <a:cubicBezTo>
                    <a:pt x="33" y="188"/>
                    <a:pt x="36" y="189"/>
                    <a:pt x="36" y="189"/>
                  </a:cubicBez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9" y="191"/>
                    <a:pt x="40" y="190"/>
                  </a:cubicBezTo>
                  <a:cubicBezTo>
                    <a:pt x="41" y="189"/>
                    <a:pt x="42" y="189"/>
                    <a:pt x="43" y="188"/>
                  </a:cubicBezTo>
                  <a:cubicBezTo>
                    <a:pt x="43" y="188"/>
                    <a:pt x="46" y="187"/>
                    <a:pt x="46" y="188"/>
                  </a:cubicBezTo>
                  <a:cubicBezTo>
                    <a:pt x="47" y="188"/>
                    <a:pt x="48" y="189"/>
                    <a:pt x="49" y="189"/>
                  </a:cubicBezTo>
                  <a:cubicBezTo>
                    <a:pt x="50" y="190"/>
                    <a:pt x="51" y="190"/>
                    <a:pt x="51" y="191"/>
                  </a:cubicBezTo>
                  <a:cubicBezTo>
                    <a:pt x="51" y="192"/>
                    <a:pt x="50" y="192"/>
                    <a:pt x="50" y="193"/>
                  </a:cubicBezTo>
                  <a:cubicBezTo>
                    <a:pt x="50" y="193"/>
                    <a:pt x="50" y="194"/>
                    <a:pt x="51" y="194"/>
                  </a:cubicBezTo>
                  <a:cubicBezTo>
                    <a:pt x="52" y="194"/>
                    <a:pt x="53" y="193"/>
                    <a:pt x="54" y="194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7" y="196"/>
                    <a:pt x="59" y="197"/>
                    <a:pt x="58" y="198"/>
                  </a:cubicBezTo>
                  <a:cubicBezTo>
                    <a:pt x="57" y="199"/>
                    <a:pt x="56" y="200"/>
                    <a:pt x="56" y="200"/>
                  </a:cubicBezTo>
                  <a:cubicBezTo>
                    <a:pt x="55" y="201"/>
                    <a:pt x="54" y="202"/>
                    <a:pt x="55" y="202"/>
                  </a:cubicBezTo>
                  <a:cubicBezTo>
                    <a:pt x="56" y="203"/>
                    <a:pt x="57" y="203"/>
                    <a:pt x="57" y="204"/>
                  </a:cubicBezTo>
                  <a:cubicBezTo>
                    <a:pt x="58" y="204"/>
                    <a:pt x="58" y="205"/>
                    <a:pt x="58" y="206"/>
                  </a:cubicBezTo>
                  <a:cubicBezTo>
                    <a:pt x="59" y="207"/>
                    <a:pt x="59" y="208"/>
                    <a:pt x="59" y="208"/>
                  </a:cubicBezTo>
                  <a:cubicBezTo>
                    <a:pt x="59" y="208"/>
                    <a:pt x="61" y="207"/>
                    <a:pt x="61" y="208"/>
                  </a:cubicBezTo>
                  <a:cubicBezTo>
                    <a:pt x="62" y="209"/>
                    <a:pt x="61" y="211"/>
                    <a:pt x="61" y="211"/>
                  </a:cubicBezTo>
                  <a:cubicBezTo>
                    <a:pt x="61" y="212"/>
                    <a:pt x="61" y="212"/>
                    <a:pt x="60" y="212"/>
                  </a:cubicBezTo>
                  <a:cubicBezTo>
                    <a:pt x="60" y="213"/>
                    <a:pt x="59" y="213"/>
                    <a:pt x="59" y="213"/>
                  </a:cubicBezTo>
                  <a:cubicBezTo>
                    <a:pt x="59" y="213"/>
                    <a:pt x="59" y="212"/>
                    <a:pt x="59" y="212"/>
                  </a:cubicBezTo>
                  <a:cubicBezTo>
                    <a:pt x="58" y="212"/>
                    <a:pt x="57" y="212"/>
                    <a:pt x="57" y="213"/>
                  </a:cubicBezTo>
                  <a:cubicBezTo>
                    <a:pt x="56" y="214"/>
                    <a:pt x="57" y="215"/>
                    <a:pt x="57" y="215"/>
                  </a:cubicBezTo>
                  <a:cubicBezTo>
                    <a:pt x="57" y="216"/>
                    <a:pt x="58" y="217"/>
                    <a:pt x="59" y="218"/>
                  </a:cubicBezTo>
                  <a:cubicBezTo>
                    <a:pt x="60" y="219"/>
                    <a:pt x="60" y="220"/>
                    <a:pt x="62" y="221"/>
                  </a:cubicBezTo>
                  <a:cubicBezTo>
                    <a:pt x="63" y="222"/>
                    <a:pt x="63" y="222"/>
                    <a:pt x="64" y="222"/>
                  </a:cubicBezTo>
                  <a:cubicBezTo>
                    <a:pt x="65" y="222"/>
                    <a:pt x="66" y="221"/>
                    <a:pt x="66" y="220"/>
                  </a:cubicBezTo>
                  <a:cubicBezTo>
                    <a:pt x="65" y="220"/>
                    <a:pt x="64" y="219"/>
                    <a:pt x="64" y="218"/>
                  </a:cubicBezTo>
                  <a:cubicBezTo>
                    <a:pt x="65" y="218"/>
                    <a:pt x="66" y="217"/>
                    <a:pt x="67" y="217"/>
                  </a:cubicBezTo>
                  <a:cubicBezTo>
                    <a:pt x="68" y="217"/>
                    <a:pt x="69" y="217"/>
                    <a:pt x="69" y="218"/>
                  </a:cubicBezTo>
                  <a:cubicBezTo>
                    <a:pt x="69" y="218"/>
                    <a:pt x="69" y="219"/>
                    <a:pt x="69" y="219"/>
                  </a:cubicBezTo>
                  <a:cubicBezTo>
                    <a:pt x="70" y="219"/>
                    <a:pt x="70" y="219"/>
                    <a:pt x="71" y="220"/>
                  </a:cubicBezTo>
                  <a:cubicBezTo>
                    <a:pt x="72" y="220"/>
                    <a:pt x="74" y="221"/>
                    <a:pt x="74" y="222"/>
                  </a:cubicBezTo>
                  <a:cubicBezTo>
                    <a:pt x="75" y="223"/>
                    <a:pt x="75" y="225"/>
                    <a:pt x="76" y="225"/>
                  </a:cubicBezTo>
                  <a:cubicBezTo>
                    <a:pt x="77" y="225"/>
                    <a:pt x="78" y="224"/>
                    <a:pt x="79" y="224"/>
                  </a:cubicBezTo>
                  <a:cubicBezTo>
                    <a:pt x="80" y="225"/>
                    <a:pt x="82" y="225"/>
                    <a:pt x="82" y="225"/>
                  </a:cubicBezTo>
                  <a:cubicBezTo>
                    <a:pt x="83" y="225"/>
                    <a:pt x="84" y="225"/>
                    <a:pt x="84" y="225"/>
                  </a:cubicBezTo>
                  <a:cubicBezTo>
                    <a:pt x="84" y="224"/>
                    <a:pt x="84" y="224"/>
                    <a:pt x="84" y="224"/>
                  </a:cubicBezTo>
                  <a:cubicBezTo>
                    <a:pt x="84" y="222"/>
                    <a:pt x="84" y="218"/>
                    <a:pt x="85" y="217"/>
                  </a:cubicBezTo>
                  <a:cubicBezTo>
                    <a:pt x="87" y="215"/>
                    <a:pt x="92" y="214"/>
                    <a:pt x="93" y="216"/>
                  </a:cubicBezTo>
                  <a:cubicBezTo>
                    <a:pt x="93" y="216"/>
                    <a:pt x="93" y="216"/>
                    <a:pt x="93" y="216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94" y="217"/>
                    <a:pt x="94" y="219"/>
                    <a:pt x="94" y="219"/>
                  </a:cubicBezTo>
                  <a:cubicBezTo>
                    <a:pt x="94" y="220"/>
                    <a:pt x="94" y="221"/>
                    <a:pt x="94" y="222"/>
                  </a:cubicBezTo>
                  <a:cubicBezTo>
                    <a:pt x="94" y="223"/>
                    <a:pt x="94" y="224"/>
                    <a:pt x="95" y="224"/>
                  </a:cubicBezTo>
                  <a:cubicBezTo>
                    <a:pt x="96" y="224"/>
                    <a:pt x="98" y="223"/>
                    <a:pt x="99" y="222"/>
                  </a:cubicBezTo>
                  <a:cubicBezTo>
                    <a:pt x="99" y="222"/>
                    <a:pt x="99" y="221"/>
                    <a:pt x="100" y="222"/>
                  </a:cubicBezTo>
                  <a:cubicBezTo>
                    <a:pt x="101" y="222"/>
                    <a:pt x="102" y="222"/>
                    <a:pt x="103" y="222"/>
                  </a:cubicBezTo>
                  <a:cubicBezTo>
                    <a:pt x="104" y="221"/>
                    <a:pt x="104" y="220"/>
                    <a:pt x="105" y="221"/>
                  </a:cubicBezTo>
                  <a:cubicBezTo>
                    <a:pt x="106" y="221"/>
                    <a:pt x="108" y="221"/>
                    <a:pt x="107" y="222"/>
                  </a:cubicBezTo>
                  <a:cubicBezTo>
                    <a:pt x="107" y="223"/>
                    <a:pt x="107" y="225"/>
                    <a:pt x="107" y="225"/>
                  </a:cubicBezTo>
                  <a:cubicBezTo>
                    <a:pt x="108" y="225"/>
                    <a:pt x="109" y="224"/>
                    <a:pt x="110" y="224"/>
                  </a:cubicBezTo>
                  <a:cubicBezTo>
                    <a:pt x="111" y="224"/>
                    <a:pt x="111" y="224"/>
                    <a:pt x="111" y="224"/>
                  </a:cubicBezTo>
                  <a:cubicBezTo>
                    <a:pt x="112" y="223"/>
                    <a:pt x="112" y="222"/>
                    <a:pt x="112" y="222"/>
                  </a:cubicBezTo>
                  <a:cubicBezTo>
                    <a:pt x="113" y="222"/>
                    <a:pt x="115" y="223"/>
                    <a:pt x="116" y="223"/>
                  </a:cubicBezTo>
                  <a:cubicBezTo>
                    <a:pt x="116" y="223"/>
                    <a:pt x="116" y="222"/>
                    <a:pt x="116" y="220"/>
                  </a:cubicBezTo>
                  <a:cubicBezTo>
                    <a:pt x="116" y="219"/>
                    <a:pt x="116" y="217"/>
                    <a:pt x="116" y="217"/>
                  </a:cubicBezTo>
                  <a:cubicBezTo>
                    <a:pt x="117" y="216"/>
                    <a:pt x="119" y="216"/>
                    <a:pt x="119" y="216"/>
                  </a:cubicBezTo>
                  <a:cubicBezTo>
                    <a:pt x="120" y="217"/>
                    <a:pt x="120" y="217"/>
                    <a:pt x="121" y="217"/>
                  </a:cubicBezTo>
                  <a:cubicBezTo>
                    <a:pt x="122" y="216"/>
                    <a:pt x="123" y="215"/>
                    <a:pt x="124" y="216"/>
                  </a:cubicBezTo>
                  <a:cubicBezTo>
                    <a:pt x="125" y="217"/>
                    <a:pt x="124" y="218"/>
                    <a:pt x="125" y="218"/>
                  </a:cubicBezTo>
                  <a:cubicBezTo>
                    <a:pt x="126" y="218"/>
                    <a:pt x="128" y="219"/>
                    <a:pt x="128" y="220"/>
                  </a:cubicBezTo>
                  <a:cubicBezTo>
                    <a:pt x="128" y="220"/>
                    <a:pt x="128" y="222"/>
                    <a:pt x="128" y="222"/>
                  </a:cubicBezTo>
                  <a:cubicBezTo>
                    <a:pt x="129" y="223"/>
                    <a:pt x="131" y="224"/>
                    <a:pt x="131" y="224"/>
                  </a:cubicBezTo>
                  <a:cubicBezTo>
                    <a:pt x="132" y="224"/>
                    <a:pt x="132" y="226"/>
                    <a:pt x="132" y="226"/>
                  </a:cubicBezTo>
                  <a:cubicBezTo>
                    <a:pt x="132" y="227"/>
                    <a:pt x="131" y="228"/>
                    <a:pt x="131" y="228"/>
                  </a:cubicBezTo>
                  <a:cubicBezTo>
                    <a:pt x="131" y="228"/>
                    <a:pt x="133" y="229"/>
                    <a:pt x="133" y="229"/>
                  </a:cubicBezTo>
                  <a:cubicBezTo>
                    <a:pt x="134" y="230"/>
                    <a:pt x="135" y="230"/>
                    <a:pt x="135" y="231"/>
                  </a:cubicBezTo>
                  <a:cubicBezTo>
                    <a:pt x="135" y="233"/>
                    <a:pt x="136" y="234"/>
                    <a:pt x="136" y="234"/>
                  </a:cubicBezTo>
                  <a:cubicBezTo>
                    <a:pt x="137" y="235"/>
                    <a:pt x="137" y="237"/>
                    <a:pt x="138" y="237"/>
                  </a:cubicBezTo>
                  <a:cubicBezTo>
                    <a:pt x="138" y="237"/>
                    <a:pt x="140" y="237"/>
                    <a:pt x="140" y="238"/>
                  </a:cubicBezTo>
                  <a:cubicBezTo>
                    <a:pt x="141" y="238"/>
                    <a:pt x="141" y="239"/>
                    <a:pt x="140" y="239"/>
                  </a:cubicBezTo>
                  <a:cubicBezTo>
                    <a:pt x="140" y="239"/>
                    <a:pt x="139" y="239"/>
                    <a:pt x="139" y="240"/>
                  </a:cubicBezTo>
                  <a:cubicBezTo>
                    <a:pt x="138" y="240"/>
                    <a:pt x="140" y="241"/>
                    <a:pt x="140" y="241"/>
                  </a:cubicBezTo>
                  <a:cubicBezTo>
                    <a:pt x="141" y="241"/>
                    <a:pt x="140" y="243"/>
                    <a:pt x="140" y="243"/>
                  </a:cubicBezTo>
                  <a:cubicBezTo>
                    <a:pt x="139" y="243"/>
                    <a:pt x="139" y="243"/>
                    <a:pt x="138" y="243"/>
                  </a:cubicBezTo>
                  <a:cubicBezTo>
                    <a:pt x="138" y="243"/>
                    <a:pt x="136" y="244"/>
                    <a:pt x="136" y="244"/>
                  </a:cubicBezTo>
                  <a:cubicBezTo>
                    <a:pt x="136" y="245"/>
                    <a:pt x="136" y="248"/>
                    <a:pt x="136" y="249"/>
                  </a:cubicBezTo>
                  <a:cubicBezTo>
                    <a:pt x="136" y="250"/>
                    <a:pt x="136" y="251"/>
                    <a:pt x="137" y="251"/>
                  </a:cubicBezTo>
                  <a:cubicBezTo>
                    <a:pt x="138" y="252"/>
                    <a:pt x="138" y="252"/>
                    <a:pt x="137" y="253"/>
                  </a:cubicBezTo>
                  <a:cubicBezTo>
                    <a:pt x="137" y="255"/>
                    <a:pt x="137" y="256"/>
                    <a:pt x="137" y="257"/>
                  </a:cubicBezTo>
                  <a:cubicBezTo>
                    <a:pt x="137" y="257"/>
                    <a:pt x="136" y="257"/>
                    <a:pt x="136" y="258"/>
                  </a:cubicBezTo>
                  <a:cubicBezTo>
                    <a:pt x="136" y="259"/>
                    <a:pt x="136" y="261"/>
                    <a:pt x="135" y="261"/>
                  </a:cubicBezTo>
                  <a:cubicBezTo>
                    <a:pt x="135" y="262"/>
                    <a:pt x="134" y="262"/>
                    <a:pt x="134" y="263"/>
                  </a:cubicBezTo>
                  <a:cubicBezTo>
                    <a:pt x="134" y="264"/>
                    <a:pt x="136" y="265"/>
                    <a:pt x="136" y="265"/>
                  </a:cubicBezTo>
                  <a:cubicBezTo>
                    <a:pt x="136" y="266"/>
                    <a:pt x="135" y="267"/>
                    <a:pt x="134" y="268"/>
                  </a:cubicBezTo>
                  <a:cubicBezTo>
                    <a:pt x="134" y="268"/>
                    <a:pt x="134" y="269"/>
                    <a:pt x="133" y="269"/>
                  </a:cubicBezTo>
                  <a:cubicBezTo>
                    <a:pt x="132" y="269"/>
                    <a:pt x="132" y="269"/>
                    <a:pt x="131" y="270"/>
                  </a:cubicBezTo>
                  <a:cubicBezTo>
                    <a:pt x="131" y="271"/>
                    <a:pt x="131" y="272"/>
                    <a:pt x="131" y="272"/>
                  </a:cubicBezTo>
                  <a:cubicBezTo>
                    <a:pt x="130" y="273"/>
                    <a:pt x="130" y="273"/>
                    <a:pt x="129" y="273"/>
                  </a:cubicBezTo>
                  <a:cubicBezTo>
                    <a:pt x="128" y="273"/>
                    <a:pt x="128" y="273"/>
                    <a:pt x="127" y="274"/>
                  </a:cubicBezTo>
                  <a:cubicBezTo>
                    <a:pt x="127" y="274"/>
                    <a:pt x="127" y="275"/>
                    <a:pt x="126" y="276"/>
                  </a:cubicBezTo>
                  <a:cubicBezTo>
                    <a:pt x="125" y="276"/>
                    <a:pt x="125" y="277"/>
                    <a:pt x="124" y="276"/>
                  </a:cubicBezTo>
                  <a:cubicBezTo>
                    <a:pt x="123" y="276"/>
                    <a:pt x="123" y="276"/>
                    <a:pt x="124" y="275"/>
                  </a:cubicBezTo>
                  <a:cubicBezTo>
                    <a:pt x="124" y="274"/>
                    <a:pt x="125" y="274"/>
                    <a:pt x="124" y="273"/>
                  </a:cubicBezTo>
                  <a:cubicBezTo>
                    <a:pt x="124" y="272"/>
                    <a:pt x="122" y="273"/>
                    <a:pt x="122" y="273"/>
                  </a:cubicBezTo>
                  <a:cubicBezTo>
                    <a:pt x="122" y="273"/>
                    <a:pt x="122" y="272"/>
                    <a:pt x="121" y="272"/>
                  </a:cubicBezTo>
                  <a:cubicBezTo>
                    <a:pt x="119" y="272"/>
                    <a:pt x="120" y="271"/>
                    <a:pt x="119" y="272"/>
                  </a:cubicBezTo>
                  <a:cubicBezTo>
                    <a:pt x="118" y="272"/>
                    <a:pt x="117" y="272"/>
                    <a:pt x="117" y="271"/>
                  </a:cubicBezTo>
                  <a:cubicBezTo>
                    <a:pt x="117" y="270"/>
                    <a:pt x="117" y="270"/>
                    <a:pt x="116" y="269"/>
                  </a:cubicBezTo>
                  <a:cubicBezTo>
                    <a:pt x="114" y="269"/>
                    <a:pt x="114" y="269"/>
                    <a:pt x="113" y="269"/>
                  </a:cubicBezTo>
                  <a:cubicBezTo>
                    <a:pt x="112" y="269"/>
                    <a:pt x="110" y="270"/>
                    <a:pt x="110" y="271"/>
                  </a:cubicBezTo>
                  <a:cubicBezTo>
                    <a:pt x="109" y="272"/>
                    <a:pt x="110" y="273"/>
                    <a:pt x="110" y="274"/>
                  </a:cubicBezTo>
                  <a:cubicBezTo>
                    <a:pt x="110" y="274"/>
                    <a:pt x="109" y="275"/>
                    <a:pt x="109" y="275"/>
                  </a:cubicBezTo>
                  <a:cubicBezTo>
                    <a:pt x="108" y="275"/>
                    <a:pt x="107" y="275"/>
                    <a:pt x="106" y="275"/>
                  </a:cubicBezTo>
                  <a:cubicBezTo>
                    <a:pt x="105" y="275"/>
                    <a:pt x="104" y="276"/>
                    <a:pt x="104" y="276"/>
                  </a:cubicBezTo>
                  <a:cubicBezTo>
                    <a:pt x="104" y="277"/>
                    <a:pt x="104" y="278"/>
                    <a:pt x="103" y="278"/>
                  </a:cubicBezTo>
                  <a:cubicBezTo>
                    <a:pt x="103" y="278"/>
                    <a:pt x="102" y="279"/>
                    <a:pt x="102" y="280"/>
                  </a:cubicBezTo>
                  <a:cubicBezTo>
                    <a:pt x="101" y="280"/>
                    <a:pt x="100" y="282"/>
                    <a:pt x="99" y="281"/>
                  </a:cubicBezTo>
                  <a:cubicBezTo>
                    <a:pt x="99" y="281"/>
                    <a:pt x="99" y="280"/>
                    <a:pt x="98" y="280"/>
                  </a:cubicBezTo>
                  <a:cubicBezTo>
                    <a:pt x="97" y="280"/>
                    <a:pt x="97" y="281"/>
                    <a:pt x="96" y="281"/>
                  </a:cubicBezTo>
                  <a:cubicBezTo>
                    <a:pt x="94" y="280"/>
                    <a:pt x="93" y="281"/>
                    <a:pt x="94" y="281"/>
                  </a:cubicBezTo>
                  <a:cubicBezTo>
                    <a:pt x="95" y="281"/>
                    <a:pt x="97" y="282"/>
                    <a:pt x="97" y="282"/>
                  </a:cubicBezTo>
                  <a:cubicBezTo>
                    <a:pt x="98" y="283"/>
                    <a:pt x="100" y="284"/>
                    <a:pt x="99" y="284"/>
                  </a:cubicBezTo>
                  <a:cubicBezTo>
                    <a:pt x="99" y="285"/>
                    <a:pt x="97" y="285"/>
                    <a:pt x="98" y="285"/>
                  </a:cubicBezTo>
                  <a:cubicBezTo>
                    <a:pt x="99" y="286"/>
                    <a:pt x="100" y="287"/>
                    <a:pt x="100" y="287"/>
                  </a:cubicBezTo>
                  <a:cubicBezTo>
                    <a:pt x="100" y="288"/>
                    <a:pt x="99" y="288"/>
                    <a:pt x="98" y="288"/>
                  </a:cubicBezTo>
                  <a:cubicBezTo>
                    <a:pt x="97" y="287"/>
                    <a:pt x="98" y="287"/>
                    <a:pt x="97" y="287"/>
                  </a:cubicBezTo>
                  <a:cubicBezTo>
                    <a:pt x="97" y="286"/>
                    <a:pt x="97" y="286"/>
                    <a:pt x="97" y="286"/>
                  </a:cubicBezTo>
                  <a:cubicBezTo>
                    <a:pt x="96" y="286"/>
                    <a:pt x="96" y="286"/>
                    <a:pt x="96" y="287"/>
                  </a:cubicBezTo>
                  <a:cubicBezTo>
                    <a:pt x="95" y="287"/>
                    <a:pt x="93" y="288"/>
                    <a:pt x="93" y="288"/>
                  </a:cubicBezTo>
                  <a:cubicBezTo>
                    <a:pt x="93" y="288"/>
                    <a:pt x="91" y="289"/>
                    <a:pt x="90" y="289"/>
                  </a:cubicBezTo>
                  <a:cubicBezTo>
                    <a:pt x="90" y="290"/>
                    <a:pt x="91" y="291"/>
                    <a:pt x="91" y="291"/>
                  </a:cubicBezTo>
                  <a:cubicBezTo>
                    <a:pt x="90" y="291"/>
                    <a:pt x="89" y="291"/>
                    <a:pt x="89" y="292"/>
                  </a:cubicBezTo>
                  <a:cubicBezTo>
                    <a:pt x="89" y="293"/>
                    <a:pt x="90" y="294"/>
                    <a:pt x="89" y="294"/>
                  </a:cubicBezTo>
                  <a:cubicBezTo>
                    <a:pt x="88" y="294"/>
                    <a:pt x="89" y="295"/>
                    <a:pt x="88" y="295"/>
                  </a:cubicBezTo>
                  <a:cubicBezTo>
                    <a:pt x="87" y="295"/>
                    <a:pt x="86" y="295"/>
                    <a:pt x="86" y="295"/>
                  </a:cubicBezTo>
                  <a:cubicBezTo>
                    <a:pt x="86" y="296"/>
                    <a:pt x="86" y="297"/>
                    <a:pt x="86" y="297"/>
                  </a:cubicBezTo>
                  <a:cubicBezTo>
                    <a:pt x="87" y="298"/>
                    <a:pt x="87" y="299"/>
                    <a:pt x="87" y="300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32" name="任意多边形 28">
              <a:extLst>
                <a:ext uri="{FF2B5EF4-FFF2-40B4-BE49-F238E27FC236}">
                  <a16:creationId xmlns:a16="http://schemas.microsoft.com/office/drawing/2014/main" id="{8619DFE2-EBA8-8685-B5F3-7BD0C876B59D}"/>
                </a:ext>
              </a:extLst>
            </p:cNvPr>
            <p:cNvSpPr/>
            <p:nvPr/>
          </p:nvSpPr>
          <p:spPr bwMode="auto">
            <a:xfrm>
              <a:off x="6831013" y="4605338"/>
              <a:ext cx="301625" cy="269875"/>
            </a:xfrm>
            <a:custGeom>
              <a:avLst/>
              <a:gdLst>
                <a:gd name="T0" fmla="*/ 165 w 205"/>
                <a:gd name="T1" fmla="*/ 123 h 184"/>
                <a:gd name="T2" fmla="*/ 159 w 205"/>
                <a:gd name="T3" fmla="*/ 123 h 184"/>
                <a:gd name="T4" fmla="*/ 165 w 205"/>
                <a:gd name="T5" fmla="*/ 102 h 184"/>
                <a:gd name="T6" fmla="*/ 165 w 205"/>
                <a:gd name="T7" fmla="*/ 94 h 184"/>
                <a:gd name="T8" fmla="*/ 171 w 205"/>
                <a:gd name="T9" fmla="*/ 79 h 184"/>
                <a:gd name="T10" fmla="*/ 180 w 205"/>
                <a:gd name="T11" fmla="*/ 65 h 184"/>
                <a:gd name="T12" fmla="*/ 186 w 205"/>
                <a:gd name="T13" fmla="*/ 53 h 184"/>
                <a:gd name="T14" fmla="*/ 192 w 205"/>
                <a:gd name="T15" fmla="*/ 47 h 184"/>
                <a:gd name="T16" fmla="*/ 191 w 205"/>
                <a:gd name="T17" fmla="*/ 56 h 184"/>
                <a:gd name="T18" fmla="*/ 205 w 205"/>
                <a:gd name="T19" fmla="*/ 44 h 184"/>
                <a:gd name="T20" fmla="*/ 197 w 205"/>
                <a:gd name="T21" fmla="*/ 20 h 184"/>
                <a:gd name="T22" fmla="*/ 183 w 205"/>
                <a:gd name="T23" fmla="*/ 13 h 184"/>
                <a:gd name="T24" fmla="*/ 173 w 205"/>
                <a:gd name="T25" fmla="*/ 0 h 184"/>
                <a:gd name="T26" fmla="*/ 164 w 205"/>
                <a:gd name="T27" fmla="*/ 7 h 184"/>
                <a:gd name="T28" fmla="*/ 170 w 205"/>
                <a:gd name="T29" fmla="*/ 22 h 184"/>
                <a:gd name="T30" fmla="*/ 162 w 205"/>
                <a:gd name="T31" fmla="*/ 18 h 184"/>
                <a:gd name="T32" fmla="*/ 147 w 205"/>
                <a:gd name="T33" fmla="*/ 9 h 184"/>
                <a:gd name="T34" fmla="*/ 140 w 205"/>
                <a:gd name="T35" fmla="*/ 13 h 184"/>
                <a:gd name="T36" fmla="*/ 121 w 205"/>
                <a:gd name="T37" fmla="*/ 19 h 184"/>
                <a:gd name="T38" fmla="*/ 115 w 205"/>
                <a:gd name="T39" fmla="*/ 26 h 184"/>
                <a:gd name="T40" fmla="*/ 111 w 205"/>
                <a:gd name="T41" fmla="*/ 20 h 184"/>
                <a:gd name="T42" fmla="*/ 102 w 205"/>
                <a:gd name="T43" fmla="*/ 25 h 184"/>
                <a:gd name="T44" fmla="*/ 100 w 205"/>
                <a:gd name="T45" fmla="*/ 21 h 184"/>
                <a:gd name="T46" fmla="*/ 92 w 205"/>
                <a:gd name="T47" fmla="*/ 18 h 184"/>
                <a:gd name="T48" fmla="*/ 76 w 205"/>
                <a:gd name="T49" fmla="*/ 24 h 184"/>
                <a:gd name="T50" fmla="*/ 74 w 205"/>
                <a:gd name="T51" fmla="*/ 33 h 184"/>
                <a:gd name="T52" fmla="*/ 64 w 205"/>
                <a:gd name="T53" fmla="*/ 30 h 184"/>
                <a:gd name="T54" fmla="*/ 53 w 205"/>
                <a:gd name="T55" fmla="*/ 30 h 184"/>
                <a:gd name="T56" fmla="*/ 45 w 205"/>
                <a:gd name="T57" fmla="*/ 41 h 184"/>
                <a:gd name="T58" fmla="*/ 55 w 205"/>
                <a:gd name="T59" fmla="*/ 38 h 184"/>
                <a:gd name="T60" fmla="*/ 53 w 205"/>
                <a:gd name="T61" fmla="*/ 44 h 184"/>
                <a:gd name="T62" fmla="*/ 32 w 205"/>
                <a:gd name="T63" fmla="*/ 59 h 184"/>
                <a:gd name="T64" fmla="*/ 19 w 205"/>
                <a:gd name="T65" fmla="*/ 70 h 184"/>
                <a:gd name="T66" fmla="*/ 5 w 205"/>
                <a:gd name="T67" fmla="*/ 84 h 184"/>
                <a:gd name="T68" fmla="*/ 5 w 205"/>
                <a:gd name="T69" fmla="*/ 96 h 184"/>
                <a:gd name="T70" fmla="*/ 4 w 205"/>
                <a:gd name="T71" fmla="*/ 120 h 184"/>
                <a:gd name="T72" fmla="*/ 8 w 205"/>
                <a:gd name="T73" fmla="*/ 155 h 184"/>
                <a:gd name="T74" fmla="*/ 32 w 205"/>
                <a:gd name="T75" fmla="*/ 165 h 184"/>
                <a:gd name="T76" fmla="*/ 53 w 205"/>
                <a:gd name="T77" fmla="*/ 173 h 184"/>
                <a:gd name="T78" fmla="*/ 79 w 205"/>
                <a:gd name="T79" fmla="*/ 180 h 184"/>
                <a:gd name="T80" fmla="*/ 88 w 205"/>
                <a:gd name="T81" fmla="*/ 182 h 184"/>
                <a:gd name="T82" fmla="*/ 98 w 205"/>
                <a:gd name="T83" fmla="*/ 178 h 184"/>
                <a:gd name="T84" fmla="*/ 99 w 205"/>
                <a:gd name="T85" fmla="*/ 166 h 184"/>
                <a:gd name="T86" fmla="*/ 116 w 205"/>
                <a:gd name="T87" fmla="*/ 160 h 184"/>
                <a:gd name="T88" fmla="*/ 118 w 205"/>
                <a:gd name="T89" fmla="*/ 162 h 184"/>
                <a:gd name="T90" fmla="*/ 126 w 205"/>
                <a:gd name="T91" fmla="*/ 158 h 184"/>
                <a:gd name="T92" fmla="*/ 143 w 205"/>
                <a:gd name="T93" fmla="*/ 136 h 184"/>
                <a:gd name="T94" fmla="*/ 153 w 205"/>
                <a:gd name="T95" fmla="*/ 13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5" h="184">
                  <a:moveTo>
                    <a:pt x="156" y="135"/>
                  </a:moveTo>
                  <a:cubicBezTo>
                    <a:pt x="157" y="134"/>
                    <a:pt x="156" y="132"/>
                    <a:pt x="157" y="130"/>
                  </a:cubicBezTo>
                  <a:cubicBezTo>
                    <a:pt x="157" y="128"/>
                    <a:pt x="159" y="127"/>
                    <a:pt x="161" y="126"/>
                  </a:cubicBezTo>
                  <a:cubicBezTo>
                    <a:pt x="162" y="125"/>
                    <a:pt x="165" y="124"/>
                    <a:pt x="165" y="123"/>
                  </a:cubicBezTo>
                  <a:cubicBezTo>
                    <a:pt x="164" y="122"/>
                    <a:pt x="163" y="119"/>
                    <a:pt x="163" y="117"/>
                  </a:cubicBezTo>
                  <a:cubicBezTo>
                    <a:pt x="163" y="116"/>
                    <a:pt x="162" y="116"/>
                    <a:pt x="162" y="117"/>
                  </a:cubicBezTo>
                  <a:cubicBezTo>
                    <a:pt x="161" y="119"/>
                    <a:pt x="163" y="122"/>
                    <a:pt x="163" y="123"/>
                  </a:cubicBezTo>
                  <a:cubicBezTo>
                    <a:pt x="163" y="124"/>
                    <a:pt x="162" y="123"/>
                    <a:pt x="159" y="123"/>
                  </a:cubicBezTo>
                  <a:cubicBezTo>
                    <a:pt x="156" y="122"/>
                    <a:pt x="157" y="120"/>
                    <a:pt x="158" y="120"/>
                  </a:cubicBezTo>
                  <a:cubicBezTo>
                    <a:pt x="159" y="119"/>
                    <a:pt x="158" y="117"/>
                    <a:pt x="161" y="115"/>
                  </a:cubicBezTo>
                  <a:cubicBezTo>
                    <a:pt x="164" y="113"/>
                    <a:pt x="162" y="108"/>
                    <a:pt x="162" y="107"/>
                  </a:cubicBezTo>
                  <a:cubicBezTo>
                    <a:pt x="162" y="106"/>
                    <a:pt x="163" y="103"/>
                    <a:pt x="165" y="102"/>
                  </a:cubicBezTo>
                  <a:cubicBezTo>
                    <a:pt x="166" y="101"/>
                    <a:pt x="167" y="99"/>
                    <a:pt x="168" y="98"/>
                  </a:cubicBezTo>
                  <a:cubicBezTo>
                    <a:pt x="168" y="96"/>
                    <a:pt x="168" y="93"/>
                    <a:pt x="167" y="93"/>
                  </a:cubicBezTo>
                  <a:cubicBezTo>
                    <a:pt x="166" y="92"/>
                    <a:pt x="167" y="95"/>
                    <a:pt x="166" y="96"/>
                  </a:cubicBezTo>
                  <a:cubicBezTo>
                    <a:pt x="166" y="98"/>
                    <a:pt x="165" y="96"/>
                    <a:pt x="165" y="94"/>
                  </a:cubicBezTo>
                  <a:cubicBezTo>
                    <a:pt x="165" y="93"/>
                    <a:pt x="165" y="92"/>
                    <a:pt x="164" y="92"/>
                  </a:cubicBezTo>
                  <a:cubicBezTo>
                    <a:pt x="164" y="91"/>
                    <a:pt x="166" y="91"/>
                    <a:pt x="167" y="91"/>
                  </a:cubicBezTo>
                  <a:cubicBezTo>
                    <a:pt x="168" y="92"/>
                    <a:pt x="168" y="88"/>
                    <a:pt x="170" y="85"/>
                  </a:cubicBezTo>
                  <a:cubicBezTo>
                    <a:pt x="172" y="81"/>
                    <a:pt x="172" y="80"/>
                    <a:pt x="171" y="79"/>
                  </a:cubicBezTo>
                  <a:cubicBezTo>
                    <a:pt x="171" y="77"/>
                    <a:pt x="174" y="77"/>
                    <a:pt x="175" y="76"/>
                  </a:cubicBezTo>
                  <a:cubicBezTo>
                    <a:pt x="176" y="75"/>
                    <a:pt x="174" y="72"/>
                    <a:pt x="174" y="71"/>
                  </a:cubicBezTo>
                  <a:cubicBezTo>
                    <a:pt x="175" y="69"/>
                    <a:pt x="177" y="67"/>
                    <a:pt x="179" y="67"/>
                  </a:cubicBezTo>
                  <a:cubicBezTo>
                    <a:pt x="180" y="67"/>
                    <a:pt x="180" y="66"/>
                    <a:pt x="180" y="65"/>
                  </a:cubicBezTo>
                  <a:cubicBezTo>
                    <a:pt x="180" y="64"/>
                    <a:pt x="182" y="63"/>
                    <a:pt x="183" y="62"/>
                  </a:cubicBezTo>
                  <a:cubicBezTo>
                    <a:pt x="185" y="61"/>
                    <a:pt x="185" y="60"/>
                    <a:pt x="186" y="59"/>
                  </a:cubicBezTo>
                  <a:cubicBezTo>
                    <a:pt x="186" y="58"/>
                    <a:pt x="185" y="57"/>
                    <a:pt x="186" y="56"/>
                  </a:cubicBezTo>
                  <a:cubicBezTo>
                    <a:pt x="188" y="55"/>
                    <a:pt x="187" y="54"/>
                    <a:pt x="186" y="53"/>
                  </a:cubicBezTo>
                  <a:cubicBezTo>
                    <a:pt x="186" y="52"/>
                    <a:pt x="184" y="50"/>
                    <a:pt x="183" y="49"/>
                  </a:cubicBezTo>
                  <a:cubicBezTo>
                    <a:pt x="182" y="48"/>
                    <a:pt x="185" y="48"/>
                    <a:pt x="187" y="48"/>
                  </a:cubicBezTo>
                  <a:cubicBezTo>
                    <a:pt x="190" y="48"/>
                    <a:pt x="190" y="47"/>
                    <a:pt x="191" y="46"/>
                  </a:cubicBezTo>
                  <a:cubicBezTo>
                    <a:pt x="193" y="45"/>
                    <a:pt x="193" y="46"/>
                    <a:pt x="192" y="47"/>
                  </a:cubicBezTo>
                  <a:cubicBezTo>
                    <a:pt x="192" y="48"/>
                    <a:pt x="192" y="48"/>
                    <a:pt x="192" y="49"/>
                  </a:cubicBezTo>
                  <a:cubicBezTo>
                    <a:pt x="191" y="50"/>
                    <a:pt x="191" y="51"/>
                    <a:pt x="189" y="50"/>
                  </a:cubicBezTo>
                  <a:cubicBezTo>
                    <a:pt x="188" y="50"/>
                    <a:pt x="188" y="51"/>
                    <a:pt x="189" y="53"/>
                  </a:cubicBezTo>
                  <a:cubicBezTo>
                    <a:pt x="189" y="54"/>
                    <a:pt x="190" y="56"/>
                    <a:pt x="191" y="56"/>
                  </a:cubicBezTo>
                  <a:cubicBezTo>
                    <a:pt x="192" y="57"/>
                    <a:pt x="193" y="52"/>
                    <a:pt x="195" y="51"/>
                  </a:cubicBezTo>
                  <a:cubicBezTo>
                    <a:pt x="198" y="50"/>
                    <a:pt x="198" y="48"/>
                    <a:pt x="199" y="47"/>
                  </a:cubicBezTo>
                  <a:cubicBezTo>
                    <a:pt x="200" y="46"/>
                    <a:pt x="201" y="46"/>
                    <a:pt x="203" y="46"/>
                  </a:cubicBezTo>
                  <a:cubicBezTo>
                    <a:pt x="205" y="46"/>
                    <a:pt x="205" y="45"/>
                    <a:pt x="205" y="44"/>
                  </a:cubicBezTo>
                  <a:cubicBezTo>
                    <a:pt x="204" y="42"/>
                    <a:pt x="203" y="42"/>
                    <a:pt x="202" y="41"/>
                  </a:cubicBezTo>
                  <a:cubicBezTo>
                    <a:pt x="201" y="39"/>
                    <a:pt x="201" y="38"/>
                    <a:pt x="201" y="36"/>
                  </a:cubicBezTo>
                  <a:cubicBezTo>
                    <a:pt x="201" y="34"/>
                    <a:pt x="200" y="30"/>
                    <a:pt x="200" y="27"/>
                  </a:cubicBezTo>
                  <a:cubicBezTo>
                    <a:pt x="199" y="25"/>
                    <a:pt x="198" y="22"/>
                    <a:pt x="197" y="20"/>
                  </a:cubicBezTo>
                  <a:cubicBezTo>
                    <a:pt x="197" y="18"/>
                    <a:pt x="197" y="16"/>
                    <a:pt x="195" y="14"/>
                  </a:cubicBezTo>
                  <a:cubicBezTo>
                    <a:pt x="193" y="12"/>
                    <a:pt x="193" y="13"/>
                    <a:pt x="192" y="14"/>
                  </a:cubicBezTo>
                  <a:cubicBezTo>
                    <a:pt x="190" y="15"/>
                    <a:pt x="188" y="16"/>
                    <a:pt x="187" y="15"/>
                  </a:cubicBezTo>
                  <a:cubicBezTo>
                    <a:pt x="185" y="14"/>
                    <a:pt x="185" y="14"/>
                    <a:pt x="183" y="13"/>
                  </a:cubicBezTo>
                  <a:cubicBezTo>
                    <a:pt x="182" y="13"/>
                    <a:pt x="181" y="13"/>
                    <a:pt x="180" y="12"/>
                  </a:cubicBezTo>
                  <a:cubicBezTo>
                    <a:pt x="179" y="11"/>
                    <a:pt x="179" y="11"/>
                    <a:pt x="178" y="10"/>
                  </a:cubicBezTo>
                  <a:cubicBezTo>
                    <a:pt x="177" y="9"/>
                    <a:pt x="175" y="6"/>
                    <a:pt x="174" y="5"/>
                  </a:cubicBezTo>
                  <a:cubicBezTo>
                    <a:pt x="174" y="4"/>
                    <a:pt x="174" y="1"/>
                    <a:pt x="173" y="0"/>
                  </a:cubicBezTo>
                  <a:cubicBezTo>
                    <a:pt x="172" y="0"/>
                    <a:pt x="171" y="1"/>
                    <a:pt x="171" y="2"/>
                  </a:cubicBezTo>
                  <a:cubicBezTo>
                    <a:pt x="171" y="2"/>
                    <a:pt x="172" y="3"/>
                    <a:pt x="170" y="4"/>
                  </a:cubicBezTo>
                  <a:cubicBezTo>
                    <a:pt x="169" y="6"/>
                    <a:pt x="167" y="5"/>
                    <a:pt x="166" y="5"/>
                  </a:cubicBezTo>
                  <a:cubicBezTo>
                    <a:pt x="165" y="5"/>
                    <a:pt x="164" y="6"/>
                    <a:pt x="164" y="7"/>
                  </a:cubicBezTo>
                  <a:cubicBezTo>
                    <a:pt x="164" y="8"/>
                    <a:pt x="164" y="9"/>
                    <a:pt x="163" y="11"/>
                  </a:cubicBezTo>
                  <a:cubicBezTo>
                    <a:pt x="163" y="12"/>
                    <a:pt x="163" y="12"/>
                    <a:pt x="165" y="13"/>
                  </a:cubicBezTo>
                  <a:cubicBezTo>
                    <a:pt x="167" y="14"/>
                    <a:pt x="167" y="15"/>
                    <a:pt x="168" y="17"/>
                  </a:cubicBezTo>
                  <a:cubicBezTo>
                    <a:pt x="168" y="19"/>
                    <a:pt x="169" y="21"/>
                    <a:pt x="170" y="22"/>
                  </a:cubicBezTo>
                  <a:cubicBezTo>
                    <a:pt x="170" y="24"/>
                    <a:pt x="170" y="24"/>
                    <a:pt x="168" y="24"/>
                  </a:cubicBezTo>
                  <a:cubicBezTo>
                    <a:pt x="167" y="24"/>
                    <a:pt x="167" y="23"/>
                    <a:pt x="166" y="22"/>
                  </a:cubicBezTo>
                  <a:cubicBezTo>
                    <a:pt x="165" y="20"/>
                    <a:pt x="165" y="19"/>
                    <a:pt x="165" y="17"/>
                  </a:cubicBezTo>
                  <a:cubicBezTo>
                    <a:pt x="164" y="15"/>
                    <a:pt x="163" y="17"/>
                    <a:pt x="162" y="18"/>
                  </a:cubicBezTo>
                  <a:cubicBezTo>
                    <a:pt x="161" y="18"/>
                    <a:pt x="161" y="16"/>
                    <a:pt x="161" y="15"/>
                  </a:cubicBezTo>
                  <a:cubicBezTo>
                    <a:pt x="160" y="14"/>
                    <a:pt x="161" y="13"/>
                    <a:pt x="159" y="13"/>
                  </a:cubicBezTo>
                  <a:cubicBezTo>
                    <a:pt x="157" y="14"/>
                    <a:pt x="153" y="12"/>
                    <a:pt x="152" y="11"/>
                  </a:cubicBezTo>
                  <a:cubicBezTo>
                    <a:pt x="150" y="10"/>
                    <a:pt x="149" y="8"/>
                    <a:pt x="147" y="9"/>
                  </a:cubicBezTo>
                  <a:cubicBezTo>
                    <a:pt x="146" y="9"/>
                    <a:pt x="147" y="10"/>
                    <a:pt x="148" y="12"/>
                  </a:cubicBezTo>
                  <a:cubicBezTo>
                    <a:pt x="148" y="15"/>
                    <a:pt x="147" y="14"/>
                    <a:pt x="146" y="13"/>
                  </a:cubicBezTo>
                  <a:cubicBezTo>
                    <a:pt x="146" y="12"/>
                    <a:pt x="145" y="11"/>
                    <a:pt x="144" y="11"/>
                  </a:cubicBezTo>
                  <a:cubicBezTo>
                    <a:pt x="142" y="11"/>
                    <a:pt x="142" y="12"/>
                    <a:pt x="140" y="13"/>
                  </a:cubicBezTo>
                  <a:cubicBezTo>
                    <a:pt x="139" y="14"/>
                    <a:pt x="136" y="13"/>
                    <a:pt x="134" y="12"/>
                  </a:cubicBezTo>
                  <a:cubicBezTo>
                    <a:pt x="132" y="10"/>
                    <a:pt x="129" y="11"/>
                    <a:pt x="128" y="11"/>
                  </a:cubicBezTo>
                  <a:cubicBezTo>
                    <a:pt x="128" y="11"/>
                    <a:pt x="127" y="14"/>
                    <a:pt x="126" y="16"/>
                  </a:cubicBezTo>
                  <a:cubicBezTo>
                    <a:pt x="125" y="18"/>
                    <a:pt x="123" y="18"/>
                    <a:pt x="121" y="19"/>
                  </a:cubicBezTo>
                  <a:cubicBezTo>
                    <a:pt x="119" y="19"/>
                    <a:pt x="118" y="20"/>
                    <a:pt x="118" y="21"/>
                  </a:cubicBezTo>
                  <a:cubicBezTo>
                    <a:pt x="117" y="22"/>
                    <a:pt x="117" y="23"/>
                    <a:pt x="116" y="23"/>
                  </a:cubicBezTo>
                  <a:cubicBezTo>
                    <a:pt x="115" y="24"/>
                    <a:pt x="116" y="25"/>
                    <a:pt x="116" y="26"/>
                  </a:cubicBezTo>
                  <a:cubicBezTo>
                    <a:pt x="116" y="27"/>
                    <a:pt x="116" y="27"/>
                    <a:pt x="115" y="26"/>
                  </a:cubicBezTo>
                  <a:cubicBezTo>
                    <a:pt x="115" y="26"/>
                    <a:pt x="114" y="26"/>
                    <a:pt x="113" y="25"/>
                  </a:cubicBezTo>
                  <a:cubicBezTo>
                    <a:pt x="111" y="25"/>
                    <a:pt x="113" y="24"/>
                    <a:pt x="114" y="24"/>
                  </a:cubicBezTo>
                  <a:cubicBezTo>
                    <a:pt x="114" y="24"/>
                    <a:pt x="115" y="23"/>
                    <a:pt x="114" y="23"/>
                  </a:cubicBezTo>
                  <a:cubicBezTo>
                    <a:pt x="113" y="22"/>
                    <a:pt x="112" y="21"/>
                    <a:pt x="111" y="20"/>
                  </a:cubicBezTo>
                  <a:cubicBezTo>
                    <a:pt x="111" y="19"/>
                    <a:pt x="111" y="18"/>
                    <a:pt x="109" y="19"/>
                  </a:cubicBezTo>
                  <a:cubicBezTo>
                    <a:pt x="108" y="19"/>
                    <a:pt x="106" y="19"/>
                    <a:pt x="106" y="20"/>
                  </a:cubicBezTo>
                  <a:cubicBezTo>
                    <a:pt x="105" y="22"/>
                    <a:pt x="104" y="23"/>
                    <a:pt x="103" y="23"/>
                  </a:cubicBezTo>
                  <a:cubicBezTo>
                    <a:pt x="102" y="23"/>
                    <a:pt x="102" y="24"/>
                    <a:pt x="102" y="25"/>
                  </a:cubicBezTo>
                  <a:cubicBezTo>
                    <a:pt x="102" y="25"/>
                    <a:pt x="102" y="26"/>
                    <a:pt x="101" y="26"/>
                  </a:cubicBezTo>
                  <a:cubicBezTo>
                    <a:pt x="101" y="26"/>
                    <a:pt x="102" y="24"/>
                    <a:pt x="102" y="23"/>
                  </a:cubicBezTo>
                  <a:cubicBezTo>
                    <a:pt x="102" y="22"/>
                    <a:pt x="102" y="20"/>
                    <a:pt x="101" y="19"/>
                  </a:cubicBezTo>
                  <a:cubicBezTo>
                    <a:pt x="100" y="19"/>
                    <a:pt x="100" y="20"/>
                    <a:pt x="100" y="21"/>
                  </a:cubicBezTo>
                  <a:cubicBezTo>
                    <a:pt x="101" y="22"/>
                    <a:pt x="100" y="23"/>
                    <a:pt x="99" y="23"/>
                  </a:cubicBezTo>
                  <a:cubicBezTo>
                    <a:pt x="99" y="23"/>
                    <a:pt x="98" y="22"/>
                    <a:pt x="98" y="21"/>
                  </a:cubicBezTo>
                  <a:cubicBezTo>
                    <a:pt x="98" y="21"/>
                    <a:pt x="98" y="21"/>
                    <a:pt x="96" y="21"/>
                  </a:cubicBezTo>
                  <a:cubicBezTo>
                    <a:pt x="94" y="21"/>
                    <a:pt x="93" y="20"/>
                    <a:pt x="92" y="18"/>
                  </a:cubicBezTo>
                  <a:cubicBezTo>
                    <a:pt x="91" y="17"/>
                    <a:pt x="90" y="17"/>
                    <a:pt x="88" y="18"/>
                  </a:cubicBezTo>
                  <a:cubicBezTo>
                    <a:pt x="86" y="18"/>
                    <a:pt x="85" y="19"/>
                    <a:pt x="83" y="19"/>
                  </a:cubicBezTo>
                  <a:cubicBezTo>
                    <a:pt x="81" y="19"/>
                    <a:pt x="80" y="21"/>
                    <a:pt x="79" y="22"/>
                  </a:cubicBezTo>
                  <a:cubicBezTo>
                    <a:pt x="78" y="23"/>
                    <a:pt x="77" y="23"/>
                    <a:pt x="76" y="24"/>
                  </a:cubicBezTo>
                  <a:cubicBezTo>
                    <a:pt x="75" y="26"/>
                    <a:pt x="75" y="29"/>
                    <a:pt x="75" y="30"/>
                  </a:cubicBezTo>
                  <a:cubicBezTo>
                    <a:pt x="76" y="31"/>
                    <a:pt x="79" y="30"/>
                    <a:pt x="79" y="31"/>
                  </a:cubicBezTo>
                  <a:cubicBezTo>
                    <a:pt x="79" y="32"/>
                    <a:pt x="79" y="32"/>
                    <a:pt x="77" y="32"/>
                  </a:cubicBezTo>
                  <a:cubicBezTo>
                    <a:pt x="76" y="32"/>
                    <a:pt x="75" y="32"/>
                    <a:pt x="74" y="33"/>
                  </a:cubicBezTo>
                  <a:cubicBezTo>
                    <a:pt x="72" y="33"/>
                    <a:pt x="73" y="33"/>
                    <a:pt x="72" y="34"/>
                  </a:cubicBezTo>
                  <a:cubicBezTo>
                    <a:pt x="71" y="35"/>
                    <a:pt x="71" y="34"/>
                    <a:pt x="70" y="32"/>
                  </a:cubicBezTo>
                  <a:cubicBezTo>
                    <a:pt x="69" y="30"/>
                    <a:pt x="68" y="31"/>
                    <a:pt x="67" y="31"/>
                  </a:cubicBezTo>
                  <a:cubicBezTo>
                    <a:pt x="66" y="32"/>
                    <a:pt x="65" y="31"/>
                    <a:pt x="64" y="30"/>
                  </a:cubicBezTo>
                  <a:cubicBezTo>
                    <a:pt x="64" y="29"/>
                    <a:pt x="62" y="29"/>
                    <a:pt x="60" y="29"/>
                  </a:cubicBezTo>
                  <a:cubicBezTo>
                    <a:pt x="58" y="30"/>
                    <a:pt x="57" y="29"/>
                    <a:pt x="58" y="28"/>
                  </a:cubicBezTo>
                  <a:cubicBezTo>
                    <a:pt x="58" y="28"/>
                    <a:pt x="57" y="27"/>
                    <a:pt x="56" y="27"/>
                  </a:cubicBezTo>
                  <a:cubicBezTo>
                    <a:pt x="56" y="27"/>
                    <a:pt x="53" y="29"/>
                    <a:pt x="53" y="30"/>
                  </a:cubicBezTo>
                  <a:cubicBezTo>
                    <a:pt x="53" y="31"/>
                    <a:pt x="52" y="32"/>
                    <a:pt x="51" y="33"/>
                  </a:cubicBezTo>
                  <a:cubicBezTo>
                    <a:pt x="50" y="33"/>
                    <a:pt x="49" y="34"/>
                    <a:pt x="49" y="35"/>
                  </a:cubicBezTo>
                  <a:cubicBezTo>
                    <a:pt x="49" y="36"/>
                    <a:pt x="47" y="36"/>
                    <a:pt x="46" y="37"/>
                  </a:cubicBezTo>
                  <a:cubicBezTo>
                    <a:pt x="45" y="39"/>
                    <a:pt x="45" y="40"/>
                    <a:pt x="45" y="41"/>
                  </a:cubicBezTo>
                  <a:cubicBezTo>
                    <a:pt x="45" y="42"/>
                    <a:pt x="46" y="43"/>
                    <a:pt x="47" y="44"/>
                  </a:cubicBezTo>
                  <a:cubicBezTo>
                    <a:pt x="49" y="45"/>
                    <a:pt x="49" y="43"/>
                    <a:pt x="50" y="42"/>
                  </a:cubicBezTo>
                  <a:cubicBezTo>
                    <a:pt x="51" y="41"/>
                    <a:pt x="51" y="41"/>
                    <a:pt x="52" y="41"/>
                  </a:cubicBezTo>
                  <a:cubicBezTo>
                    <a:pt x="53" y="40"/>
                    <a:pt x="54" y="39"/>
                    <a:pt x="55" y="38"/>
                  </a:cubicBezTo>
                  <a:cubicBezTo>
                    <a:pt x="55" y="37"/>
                    <a:pt x="56" y="39"/>
                    <a:pt x="57" y="40"/>
                  </a:cubicBezTo>
                  <a:cubicBezTo>
                    <a:pt x="57" y="41"/>
                    <a:pt x="56" y="42"/>
                    <a:pt x="56" y="42"/>
                  </a:cubicBezTo>
                  <a:cubicBezTo>
                    <a:pt x="55" y="42"/>
                    <a:pt x="55" y="43"/>
                    <a:pt x="55" y="44"/>
                  </a:cubicBezTo>
                  <a:cubicBezTo>
                    <a:pt x="55" y="45"/>
                    <a:pt x="53" y="45"/>
                    <a:pt x="53" y="44"/>
                  </a:cubicBezTo>
                  <a:cubicBezTo>
                    <a:pt x="53" y="43"/>
                    <a:pt x="52" y="44"/>
                    <a:pt x="50" y="45"/>
                  </a:cubicBezTo>
                  <a:cubicBezTo>
                    <a:pt x="49" y="45"/>
                    <a:pt x="49" y="48"/>
                    <a:pt x="48" y="50"/>
                  </a:cubicBezTo>
                  <a:cubicBezTo>
                    <a:pt x="47" y="51"/>
                    <a:pt x="43" y="53"/>
                    <a:pt x="43" y="53"/>
                  </a:cubicBezTo>
                  <a:cubicBezTo>
                    <a:pt x="43" y="53"/>
                    <a:pt x="33" y="57"/>
                    <a:pt x="32" y="59"/>
                  </a:cubicBezTo>
                  <a:cubicBezTo>
                    <a:pt x="30" y="60"/>
                    <a:pt x="28" y="62"/>
                    <a:pt x="27" y="63"/>
                  </a:cubicBezTo>
                  <a:cubicBezTo>
                    <a:pt x="27" y="65"/>
                    <a:pt x="28" y="67"/>
                    <a:pt x="27" y="67"/>
                  </a:cubicBezTo>
                  <a:cubicBezTo>
                    <a:pt x="26" y="66"/>
                    <a:pt x="26" y="64"/>
                    <a:pt x="26" y="65"/>
                  </a:cubicBezTo>
                  <a:cubicBezTo>
                    <a:pt x="25" y="66"/>
                    <a:pt x="21" y="69"/>
                    <a:pt x="19" y="70"/>
                  </a:cubicBezTo>
                  <a:cubicBezTo>
                    <a:pt x="17" y="71"/>
                    <a:pt x="15" y="73"/>
                    <a:pt x="14" y="74"/>
                  </a:cubicBezTo>
                  <a:cubicBezTo>
                    <a:pt x="13" y="76"/>
                    <a:pt x="10" y="78"/>
                    <a:pt x="8" y="78"/>
                  </a:cubicBezTo>
                  <a:cubicBezTo>
                    <a:pt x="5" y="77"/>
                    <a:pt x="4" y="78"/>
                    <a:pt x="4" y="80"/>
                  </a:cubicBezTo>
                  <a:cubicBezTo>
                    <a:pt x="4" y="81"/>
                    <a:pt x="4" y="83"/>
                    <a:pt x="5" y="84"/>
                  </a:cubicBezTo>
                  <a:cubicBezTo>
                    <a:pt x="5" y="85"/>
                    <a:pt x="5" y="86"/>
                    <a:pt x="4" y="86"/>
                  </a:cubicBezTo>
                  <a:cubicBezTo>
                    <a:pt x="2" y="85"/>
                    <a:pt x="2" y="86"/>
                    <a:pt x="2" y="88"/>
                  </a:cubicBezTo>
                  <a:cubicBezTo>
                    <a:pt x="1" y="90"/>
                    <a:pt x="0" y="91"/>
                    <a:pt x="2" y="92"/>
                  </a:cubicBezTo>
                  <a:cubicBezTo>
                    <a:pt x="4" y="93"/>
                    <a:pt x="6" y="94"/>
                    <a:pt x="5" y="96"/>
                  </a:cubicBezTo>
                  <a:cubicBezTo>
                    <a:pt x="5" y="98"/>
                    <a:pt x="4" y="100"/>
                    <a:pt x="3" y="101"/>
                  </a:cubicBezTo>
                  <a:cubicBezTo>
                    <a:pt x="1" y="102"/>
                    <a:pt x="0" y="103"/>
                    <a:pt x="1" y="105"/>
                  </a:cubicBezTo>
                  <a:cubicBezTo>
                    <a:pt x="1" y="107"/>
                    <a:pt x="3" y="111"/>
                    <a:pt x="4" y="113"/>
                  </a:cubicBezTo>
                  <a:cubicBezTo>
                    <a:pt x="4" y="115"/>
                    <a:pt x="5" y="119"/>
                    <a:pt x="4" y="120"/>
                  </a:cubicBezTo>
                  <a:cubicBezTo>
                    <a:pt x="4" y="122"/>
                    <a:pt x="1" y="126"/>
                    <a:pt x="2" y="127"/>
                  </a:cubicBezTo>
                  <a:cubicBezTo>
                    <a:pt x="3" y="127"/>
                    <a:pt x="6" y="128"/>
                    <a:pt x="8" y="135"/>
                  </a:cubicBezTo>
                  <a:cubicBezTo>
                    <a:pt x="9" y="141"/>
                    <a:pt x="9" y="147"/>
                    <a:pt x="7" y="150"/>
                  </a:cubicBezTo>
                  <a:cubicBezTo>
                    <a:pt x="6" y="152"/>
                    <a:pt x="7" y="154"/>
                    <a:pt x="8" y="155"/>
                  </a:cubicBezTo>
                  <a:cubicBezTo>
                    <a:pt x="8" y="156"/>
                    <a:pt x="10" y="157"/>
                    <a:pt x="13" y="157"/>
                  </a:cubicBezTo>
                  <a:cubicBezTo>
                    <a:pt x="16" y="157"/>
                    <a:pt x="20" y="157"/>
                    <a:pt x="21" y="159"/>
                  </a:cubicBezTo>
                  <a:cubicBezTo>
                    <a:pt x="22" y="161"/>
                    <a:pt x="23" y="162"/>
                    <a:pt x="25" y="162"/>
                  </a:cubicBezTo>
                  <a:cubicBezTo>
                    <a:pt x="27" y="162"/>
                    <a:pt x="30" y="163"/>
                    <a:pt x="32" y="165"/>
                  </a:cubicBezTo>
                  <a:cubicBezTo>
                    <a:pt x="34" y="168"/>
                    <a:pt x="35" y="168"/>
                    <a:pt x="36" y="168"/>
                  </a:cubicBezTo>
                  <a:cubicBezTo>
                    <a:pt x="37" y="167"/>
                    <a:pt x="42" y="165"/>
                    <a:pt x="45" y="167"/>
                  </a:cubicBezTo>
                  <a:cubicBezTo>
                    <a:pt x="48" y="169"/>
                    <a:pt x="48" y="170"/>
                    <a:pt x="48" y="171"/>
                  </a:cubicBezTo>
                  <a:cubicBezTo>
                    <a:pt x="48" y="172"/>
                    <a:pt x="49" y="174"/>
                    <a:pt x="53" y="173"/>
                  </a:cubicBezTo>
                  <a:cubicBezTo>
                    <a:pt x="57" y="172"/>
                    <a:pt x="72" y="172"/>
                    <a:pt x="74" y="173"/>
                  </a:cubicBezTo>
                  <a:cubicBezTo>
                    <a:pt x="77" y="175"/>
                    <a:pt x="79" y="176"/>
                    <a:pt x="78" y="177"/>
                  </a:cubicBezTo>
                  <a:cubicBezTo>
                    <a:pt x="77" y="179"/>
                    <a:pt x="75" y="180"/>
                    <a:pt x="76" y="181"/>
                  </a:cubicBezTo>
                  <a:cubicBezTo>
                    <a:pt x="77" y="183"/>
                    <a:pt x="78" y="181"/>
                    <a:pt x="79" y="180"/>
                  </a:cubicBezTo>
                  <a:cubicBezTo>
                    <a:pt x="79" y="179"/>
                    <a:pt x="81" y="177"/>
                    <a:pt x="82" y="178"/>
                  </a:cubicBezTo>
                  <a:cubicBezTo>
                    <a:pt x="82" y="178"/>
                    <a:pt x="84" y="180"/>
                    <a:pt x="84" y="181"/>
                  </a:cubicBezTo>
                  <a:cubicBezTo>
                    <a:pt x="84" y="183"/>
                    <a:pt x="83" y="184"/>
                    <a:pt x="84" y="184"/>
                  </a:cubicBezTo>
                  <a:cubicBezTo>
                    <a:pt x="85" y="183"/>
                    <a:pt x="88" y="183"/>
                    <a:pt x="88" y="182"/>
                  </a:cubicBezTo>
                  <a:cubicBezTo>
                    <a:pt x="88" y="182"/>
                    <a:pt x="88" y="179"/>
                    <a:pt x="89" y="178"/>
                  </a:cubicBezTo>
                  <a:cubicBezTo>
                    <a:pt x="90" y="177"/>
                    <a:pt x="94" y="176"/>
                    <a:pt x="95" y="177"/>
                  </a:cubicBezTo>
                  <a:cubicBezTo>
                    <a:pt x="95" y="178"/>
                    <a:pt x="94" y="180"/>
                    <a:pt x="95" y="180"/>
                  </a:cubicBezTo>
                  <a:cubicBezTo>
                    <a:pt x="96" y="180"/>
                    <a:pt x="97" y="179"/>
                    <a:pt x="98" y="178"/>
                  </a:cubicBezTo>
                  <a:cubicBezTo>
                    <a:pt x="99" y="176"/>
                    <a:pt x="100" y="175"/>
                    <a:pt x="98" y="175"/>
                  </a:cubicBezTo>
                  <a:cubicBezTo>
                    <a:pt x="96" y="175"/>
                    <a:pt x="93" y="175"/>
                    <a:pt x="93" y="173"/>
                  </a:cubicBezTo>
                  <a:cubicBezTo>
                    <a:pt x="93" y="172"/>
                    <a:pt x="97" y="173"/>
                    <a:pt x="98" y="172"/>
                  </a:cubicBezTo>
                  <a:cubicBezTo>
                    <a:pt x="98" y="172"/>
                    <a:pt x="98" y="169"/>
                    <a:pt x="99" y="166"/>
                  </a:cubicBezTo>
                  <a:cubicBezTo>
                    <a:pt x="100" y="163"/>
                    <a:pt x="101" y="162"/>
                    <a:pt x="102" y="162"/>
                  </a:cubicBezTo>
                  <a:cubicBezTo>
                    <a:pt x="103" y="162"/>
                    <a:pt x="104" y="162"/>
                    <a:pt x="105" y="163"/>
                  </a:cubicBezTo>
                  <a:cubicBezTo>
                    <a:pt x="106" y="163"/>
                    <a:pt x="108" y="163"/>
                    <a:pt x="109" y="162"/>
                  </a:cubicBezTo>
                  <a:cubicBezTo>
                    <a:pt x="111" y="160"/>
                    <a:pt x="114" y="160"/>
                    <a:pt x="116" y="160"/>
                  </a:cubicBezTo>
                  <a:cubicBezTo>
                    <a:pt x="118" y="159"/>
                    <a:pt x="120" y="158"/>
                    <a:pt x="121" y="157"/>
                  </a:cubicBezTo>
                  <a:cubicBezTo>
                    <a:pt x="122" y="157"/>
                    <a:pt x="123" y="156"/>
                    <a:pt x="123" y="157"/>
                  </a:cubicBezTo>
                  <a:cubicBezTo>
                    <a:pt x="123" y="159"/>
                    <a:pt x="123" y="161"/>
                    <a:pt x="122" y="161"/>
                  </a:cubicBezTo>
                  <a:cubicBezTo>
                    <a:pt x="121" y="161"/>
                    <a:pt x="117" y="161"/>
                    <a:pt x="118" y="162"/>
                  </a:cubicBezTo>
                  <a:cubicBezTo>
                    <a:pt x="119" y="162"/>
                    <a:pt x="121" y="163"/>
                    <a:pt x="122" y="163"/>
                  </a:cubicBezTo>
                  <a:cubicBezTo>
                    <a:pt x="123" y="163"/>
                    <a:pt x="125" y="163"/>
                    <a:pt x="125" y="162"/>
                  </a:cubicBezTo>
                  <a:cubicBezTo>
                    <a:pt x="125" y="160"/>
                    <a:pt x="124" y="158"/>
                    <a:pt x="125" y="157"/>
                  </a:cubicBezTo>
                  <a:cubicBezTo>
                    <a:pt x="125" y="157"/>
                    <a:pt x="126" y="157"/>
                    <a:pt x="126" y="158"/>
                  </a:cubicBezTo>
                  <a:cubicBezTo>
                    <a:pt x="126" y="159"/>
                    <a:pt x="127" y="162"/>
                    <a:pt x="127" y="156"/>
                  </a:cubicBezTo>
                  <a:cubicBezTo>
                    <a:pt x="128" y="150"/>
                    <a:pt x="128" y="151"/>
                    <a:pt x="130" y="148"/>
                  </a:cubicBezTo>
                  <a:cubicBezTo>
                    <a:pt x="133" y="145"/>
                    <a:pt x="134" y="146"/>
                    <a:pt x="135" y="143"/>
                  </a:cubicBezTo>
                  <a:cubicBezTo>
                    <a:pt x="137" y="141"/>
                    <a:pt x="141" y="137"/>
                    <a:pt x="143" y="136"/>
                  </a:cubicBezTo>
                  <a:cubicBezTo>
                    <a:pt x="146" y="136"/>
                    <a:pt x="147" y="137"/>
                    <a:pt x="148" y="135"/>
                  </a:cubicBezTo>
                  <a:cubicBezTo>
                    <a:pt x="149" y="133"/>
                    <a:pt x="151" y="133"/>
                    <a:pt x="153" y="132"/>
                  </a:cubicBezTo>
                  <a:cubicBezTo>
                    <a:pt x="154" y="132"/>
                    <a:pt x="156" y="131"/>
                    <a:pt x="155" y="132"/>
                  </a:cubicBezTo>
                  <a:cubicBezTo>
                    <a:pt x="155" y="133"/>
                    <a:pt x="156" y="133"/>
                    <a:pt x="153" y="134"/>
                  </a:cubicBezTo>
                  <a:cubicBezTo>
                    <a:pt x="151" y="134"/>
                    <a:pt x="149" y="135"/>
                    <a:pt x="150" y="135"/>
                  </a:cubicBezTo>
                  <a:cubicBezTo>
                    <a:pt x="152" y="136"/>
                    <a:pt x="155" y="136"/>
                    <a:pt x="156" y="135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33" name="任意多边形 29">
              <a:extLst>
                <a:ext uri="{FF2B5EF4-FFF2-40B4-BE49-F238E27FC236}">
                  <a16:creationId xmlns:a16="http://schemas.microsoft.com/office/drawing/2014/main" id="{FAF8AE9B-1FD0-2806-4A63-2CEBA5860052}"/>
                </a:ext>
              </a:extLst>
            </p:cNvPr>
            <p:cNvSpPr/>
            <p:nvPr/>
          </p:nvSpPr>
          <p:spPr bwMode="auto">
            <a:xfrm>
              <a:off x="6953250" y="3876675"/>
              <a:ext cx="900113" cy="723900"/>
            </a:xfrm>
            <a:custGeom>
              <a:avLst/>
              <a:gdLst>
                <a:gd name="T0" fmla="*/ 339 w 611"/>
                <a:gd name="T1" fmla="*/ 18 h 492"/>
                <a:gd name="T2" fmla="*/ 362 w 611"/>
                <a:gd name="T3" fmla="*/ 13 h 492"/>
                <a:gd name="T4" fmla="*/ 392 w 611"/>
                <a:gd name="T5" fmla="*/ 9 h 492"/>
                <a:gd name="T6" fmla="*/ 395 w 611"/>
                <a:gd name="T7" fmla="*/ 29 h 492"/>
                <a:gd name="T8" fmla="*/ 373 w 611"/>
                <a:gd name="T9" fmla="*/ 50 h 492"/>
                <a:gd name="T10" fmla="*/ 361 w 611"/>
                <a:gd name="T11" fmla="*/ 74 h 492"/>
                <a:gd name="T12" fmla="*/ 391 w 611"/>
                <a:gd name="T13" fmla="*/ 80 h 492"/>
                <a:gd name="T14" fmla="*/ 415 w 611"/>
                <a:gd name="T15" fmla="*/ 73 h 492"/>
                <a:gd name="T16" fmla="*/ 444 w 611"/>
                <a:gd name="T17" fmla="*/ 58 h 492"/>
                <a:gd name="T18" fmla="*/ 477 w 611"/>
                <a:gd name="T19" fmla="*/ 66 h 492"/>
                <a:gd name="T20" fmla="*/ 486 w 611"/>
                <a:gd name="T21" fmla="*/ 56 h 492"/>
                <a:gd name="T22" fmla="*/ 497 w 611"/>
                <a:gd name="T23" fmla="*/ 36 h 492"/>
                <a:gd name="T24" fmla="*/ 531 w 611"/>
                <a:gd name="T25" fmla="*/ 41 h 492"/>
                <a:gd name="T26" fmla="*/ 556 w 611"/>
                <a:gd name="T27" fmla="*/ 55 h 492"/>
                <a:gd name="T28" fmla="*/ 581 w 611"/>
                <a:gd name="T29" fmla="*/ 78 h 492"/>
                <a:gd name="T30" fmla="*/ 589 w 611"/>
                <a:gd name="T31" fmla="*/ 119 h 492"/>
                <a:gd name="T32" fmla="*/ 603 w 611"/>
                <a:gd name="T33" fmla="*/ 149 h 492"/>
                <a:gd name="T34" fmla="*/ 565 w 611"/>
                <a:gd name="T35" fmla="*/ 170 h 492"/>
                <a:gd name="T36" fmla="*/ 564 w 611"/>
                <a:gd name="T37" fmla="*/ 184 h 492"/>
                <a:gd name="T38" fmla="*/ 525 w 611"/>
                <a:gd name="T39" fmla="*/ 216 h 492"/>
                <a:gd name="T40" fmla="*/ 480 w 611"/>
                <a:gd name="T41" fmla="*/ 234 h 492"/>
                <a:gd name="T42" fmla="*/ 457 w 611"/>
                <a:gd name="T43" fmla="*/ 231 h 492"/>
                <a:gd name="T44" fmla="*/ 426 w 611"/>
                <a:gd name="T45" fmla="*/ 239 h 492"/>
                <a:gd name="T46" fmla="*/ 410 w 611"/>
                <a:gd name="T47" fmla="*/ 238 h 492"/>
                <a:gd name="T48" fmla="*/ 399 w 611"/>
                <a:gd name="T49" fmla="*/ 267 h 492"/>
                <a:gd name="T50" fmla="*/ 371 w 611"/>
                <a:gd name="T51" fmla="*/ 271 h 492"/>
                <a:gd name="T52" fmla="*/ 384 w 611"/>
                <a:gd name="T53" fmla="*/ 278 h 492"/>
                <a:gd name="T54" fmla="*/ 349 w 611"/>
                <a:gd name="T55" fmla="*/ 276 h 492"/>
                <a:gd name="T56" fmla="*/ 316 w 611"/>
                <a:gd name="T57" fmla="*/ 230 h 492"/>
                <a:gd name="T58" fmla="*/ 320 w 611"/>
                <a:gd name="T59" fmla="*/ 266 h 492"/>
                <a:gd name="T60" fmla="*/ 294 w 611"/>
                <a:gd name="T61" fmla="*/ 292 h 492"/>
                <a:gd name="T62" fmla="*/ 278 w 611"/>
                <a:gd name="T63" fmla="*/ 307 h 492"/>
                <a:gd name="T64" fmla="*/ 234 w 611"/>
                <a:gd name="T65" fmla="*/ 326 h 492"/>
                <a:gd name="T66" fmla="*/ 195 w 611"/>
                <a:gd name="T67" fmla="*/ 342 h 492"/>
                <a:gd name="T68" fmla="*/ 181 w 611"/>
                <a:gd name="T69" fmla="*/ 354 h 492"/>
                <a:gd name="T70" fmla="*/ 147 w 611"/>
                <a:gd name="T71" fmla="*/ 368 h 492"/>
                <a:gd name="T72" fmla="*/ 94 w 611"/>
                <a:gd name="T73" fmla="*/ 384 h 492"/>
                <a:gd name="T74" fmla="*/ 60 w 611"/>
                <a:gd name="T75" fmla="*/ 385 h 492"/>
                <a:gd name="T76" fmla="*/ 56 w 611"/>
                <a:gd name="T77" fmla="*/ 417 h 492"/>
                <a:gd name="T78" fmla="*/ 48 w 611"/>
                <a:gd name="T79" fmla="*/ 435 h 492"/>
                <a:gd name="T80" fmla="*/ 72 w 611"/>
                <a:gd name="T81" fmla="*/ 462 h 492"/>
                <a:gd name="T82" fmla="*/ 29 w 611"/>
                <a:gd name="T83" fmla="*/ 480 h 492"/>
                <a:gd name="T84" fmla="*/ 10 w 611"/>
                <a:gd name="T85" fmla="*/ 450 h 492"/>
                <a:gd name="T86" fmla="*/ 23 w 611"/>
                <a:gd name="T87" fmla="*/ 381 h 492"/>
                <a:gd name="T88" fmla="*/ 9 w 611"/>
                <a:gd name="T89" fmla="*/ 366 h 492"/>
                <a:gd name="T90" fmla="*/ 29 w 611"/>
                <a:gd name="T91" fmla="*/ 344 h 492"/>
                <a:gd name="T92" fmla="*/ 55 w 611"/>
                <a:gd name="T93" fmla="*/ 333 h 492"/>
                <a:gd name="T94" fmla="*/ 71 w 611"/>
                <a:gd name="T95" fmla="*/ 312 h 492"/>
                <a:gd name="T96" fmla="*/ 85 w 611"/>
                <a:gd name="T97" fmla="*/ 283 h 492"/>
                <a:gd name="T98" fmla="*/ 109 w 611"/>
                <a:gd name="T99" fmla="*/ 270 h 492"/>
                <a:gd name="T100" fmla="*/ 131 w 611"/>
                <a:gd name="T101" fmla="*/ 250 h 492"/>
                <a:gd name="T102" fmla="*/ 133 w 611"/>
                <a:gd name="T103" fmla="*/ 216 h 492"/>
                <a:gd name="T104" fmla="*/ 147 w 611"/>
                <a:gd name="T105" fmla="*/ 179 h 492"/>
                <a:gd name="T106" fmla="*/ 167 w 611"/>
                <a:gd name="T107" fmla="*/ 161 h 492"/>
                <a:gd name="T108" fmla="*/ 175 w 611"/>
                <a:gd name="T109" fmla="*/ 123 h 492"/>
                <a:gd name="T110" fmla="*/ 173 w 611"/>
                <a:gd name="T111" fmla="*/ 87 h 492"/>
                <a:gd name="T112" fmla="*/ 188 w 611"/>
                <a:gd name="T113" fmla="*/ 49 h 492"/>
                <a:gd name="T114" fmla="*/ 216 w 611"/>
                <a:gd name="T115" fmla="*/ 39 h 492"/>
                <a:gd name="T116" fmla="*/ 254 w 611"/>
                <a:gd name="T117" fmla="*/ 56 h 492"/>
                <a:gd name="T118" fmla="*/ 252 w 611"/>
                <a:gd name="T119" fmla="*/ 27 h 492"/>
                <a:gd name="T120" fmla="*/ 264 w 611"/>
                <a:gd name="T121" fmla="*/ 10 h 492"/>
                <a:gd name="T122" fmla="*/ 286 w 611"/>
                <a:gd name="T123" fmla="*/ 10 h 492"/>
                <a:gd name="T124" fmla="*/ 317 w 611"/>
                <a:gd name="T125" fmla="*/ 14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1" h="492">
                  <a:moveTo>
                    <a:pt x="332" y="4"/>
                  </a:moveTo>
                  <a:cubicBezTo>
                    <a:pt x="332" y="4"/>
                    <a:pt x="332" y="4"/>
                    <a:pt x="332" y="4"/>
                  </a:cubicBezTo>
                  <a:cubicBezTo>
                    <a:pt x="333" y="2"/>
                    <a:pt x="333" y="2"/>
                    <a:pt x="333" y="2"/>
                  </a:cubicBezTo>
                  <a:cubicBezTo>
                    <a:pt x="333" y="2"/>
                    <a:pt x="335" y="3"/>
                    <a:pt x="335" y="3"/>
                  </a:cubicBezTo>
                  <a:cubicBezTo>
                    <a:pt x="336" y="3"/>
                    <a:pt x="336" y="3"/>
                    <a:pt x="337" y="3"/>
                  </a:cubicBezTo>
                  <a:cubicBezTo>
                    <a:pt x="337" y="3"/>
                    <a:pt x="337" y="3"/>
                    <a:pt x="337" y="4"/>
                  </a:cubicBezTo>
                  <a:cubicBezTo>
                    <a:pt x="336" y="4"/>
                    <a:pt x="335" y="5"/>
                    <a:pt x="335" y="6"/>
                  </a:cubicBezTo>
                  <a:cubicBezTo>
                    <a:pt x="335" y="6"/>
                    <a:pt x="335" y="7"/>
                    <a:pt x="336" y="7"/>
                  </a:cubicBezTo>
                  <a:cubicBezTo>
                    <a:pt x="337" y="7"/>
                    <a:pt x="337" y="7"/>
                    <a:pt x="337" y="7"/>
                  </a:cubicBezTo>
                  <a:cubicBezTo>
                    <a:pt x="338" y="8"/>
                    <a:pt x="338" y="8"/>
                    <a:pt x="338" y="8"/>
                  </a:cubicBezTo>
                  <a:cubicBezTo>
                    <a:pt x="339" y="8"/>
                    <a:pt x="339" y="8"/>
                    <a:pt x="339" y="7"/>
                  </a:cubicBezTo>
                  <a:cubicBezTo>
                    <a:pt x="340" y="7"/>
                    <a:pt x="340" y="7"/>
                    <a:pt x="340" y="8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39" y="8"/>
                    <a:pt x="339" y="9"/>
                    <a:pt x="339" y="9"/>
                  </a:cubicBezTo>
                  <a:cubicBezTo>
                    <a:pt x="339" y="9"/>
                    <a:pt x="341" y="9"/>
                    <a:pt x="341" y="10"/>
                  </a:cubicBezTo>
                  <a:cubicBezTo>
                    <a:pt x="341" y="10"/>
                    <a:pt x="340" y="10"/>
                    <a:pt x="341" y="10"/>
                  </a:cubicBezTo>
                  <a:cubicBezTo>
                    <a:pt x="341" y="11"/>
                    <a:pt x="341" y="12"/>
                    <a:pt x="341" y="12"/>
                  </a:cubicBezTo>
                  <a:cubicBezTo>
                    <a:pt x="340" y="12"/>
                    <a:pt x="340" y="12"/>
                    <a:pt x="340" y="12"/>
                  </a:cubicBezTo>
                  <a:cubicBezTo>
                    <a:pt x="340" y="12"/>
                    <a:pt x="339" y="13"/>
                    <a:pt x="340" y="13"/>
                  </a:cubicBezTo>
                  <a:cubicBezTo>
                    <a:pt x="340" y="14"/>
                    <a:pt x="342" y="14"/>
                    <a:pt x="342" y="14"/>
                  </a:cubicBezTo>
                  <a:cubicBezTo>
                    <a:pt x="342" y="15"/>
                    <a:pt x="341" y="15"/>
                    <a:pt x="341" y="15"/>
                  </a:cubicBezTo>
                  <a:cubicBezTo>
                    <a:pt x="340" y="15"/>
                    <a:pt x="339" y="15"/>
                    <a:pt x="339" y="16"/>
                  </a:cubicBezTo>
                  <a:cubicBezTo>
                    <a:pt x="339" y="16"/>
                    <a:pt x="340" y="17"/>
                    <a:pt x="339" y="17"/>
                  </a:cubicBezTo>
                  <a:cubicBezTo>
                    <a:pt x="339" y="17"/>
                    <a:pt x="338" y="17"/>
                    <a:pt x="339" y="18"/>
                  </a:cubicBezTo>
                  <a:cubicBezTo>
                    <a:pt x="339" y="18"/>
                    <a:pt x="340" y="19"/>
                    <a:pt x="340" y="19"/>
                  </a:cubicBezTo>
                  <a:cubicBezTo>
                    <a:pt x="340" y="20"/>
                    <a:pt x="341" y="20"/>
                    <a:pt x="341" y="20"/>
                  </a:cubicBezTo>
                  <a:cubicBezTo>
                    <a:pt x="341" y="19"/>
                    <a:pt x="341" y="18"/>
                    <a:pt x="342" y="18"/>
                  </a:cubicBezTo>
                  <a:cubicBezTo>
                    <a:pt x="342" y="17"/>
                    <a:pt x="342" y="17"/>
                    <a:pt x="343" y="17"/>
                  </a:cubicBezTo>
                  <a:cubicBezTo>
                    <a:pt x="343" y="17"/>
                    <a:pt x="343" y="17"/>
                    <a:pt x="344" y="17"/>
                  </a:cubicBezTo>
                  <a:cubicBezTo>
                    <a:pt x="344" y="17"/>
                    <a:pt x="344" y="17"/>
                    <a:pt x="345" y="17"/>
                  </a:cubicBezTo>
                  <a:cubicBezTo>
                    <a:pt x="345" y="17"/>
                    <a:pt x="346" y="16"/>
                    <a:pt x="346" y="15"/>
                  </a:cubicBezTo>
                  <a:cubicBezTo>
                    <a:pt x="346" y="15"/>
                    <a:pt x="347" y="15"/>
                    <a:pt x="347" y="15"/>
                  </a:cubicBezTo>
                  <a:cubicBezTo>
                    <a:pt x="347" y="15"/>
                    <a:pt x="348" y="15"/>
                    <a:pt x="348" y="15"/>
                  </a:cubicBezTo>
                  <a:cubicBezTo>
                    <a:pt x="348" y="14"/>
                    <a:pt x="348" y="14"/>
                    <a:pt x="349" y="14"/>
                  </a:cubicBezTo>
                  <a:cubicBezTo>
                    <a:pt x="349" y="14"/>
                    <a:pt x="349" y="14"/>
                    <a:pt x="350" y="14"/>
                  </a:cubicBezTo>
                  <a:cubicBezTo>
                    <a:pt x="350" y="14"/>
                    <a:pt x="350" y="13"/>
                    <a:pt x="350" y="13"/>
                  </a:cubicBezTo>
                  <a:cubicBezTo>
                    <a:pt x="351" y="13"/>
                    <a:pt x="351" y="14"/>
                    <a:pt x="351" y="14"/>
                  </a:cubicBezTo>
                  <a:cubicBezTo>
                    <a:pt x="352" y="14"/>
                    <a:pt x="352" y="13"/>
                    <a:pt x="353" y="13"/>
                  </a:cubicBezTo>
                  <a:cubicBezTo>
                    <a:pt x="354" y="13"/>
                    <a:pt x="354" y="13"/>
                    <a:pt x="354" y="1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55" y="14"/>
                    <a:pt x="355" y="14"/>
                    <a:pt x="355" y="14"/>
                  </a:cubicBezTo>
                  <a:cubicBezTo>
                    <a:pt x="355" y="15"/>
                    <a:pt x="356" y="14"/>
                    <a:pt x="357" y="14"/>
                  </a:cubicBezTo>
                  <a:cubicBezTo>
                    <a:pt x="358" y="15"/>
                    <a:pt x="359" y="15"/>
                    <a:pt x="359" y="15"/>
                  </a:cubicBezTo>
                  <a:cubicBezTo>
                    <a:pt x="359" y="14"/>
                    <a:pt x="359" y="14"/>
                    <a:pt x="359" y="14"/>
                  </a:cubicBezTo>
                  <a:cubicBezTo>
                    <a:pt x="360" y="14"/>
                    <a:pt x="361" y="14"/>
                    <a:pt x="361" y="14"/>
                  </a:cubicBezTo>
                  <a:cubicBezTo>
                    <a:pt x="361" y="15"/>
                    <a:pt x="361" y="15"/>
                    <a:pt x="362" y="15"/>
                  </a:cubicBezTo>
                  <a:cubicBezTo>
                    <a:pt x="362" y="15"/>
                    <a:pt x="362" y="15"/>
                    <a:pt x="362" y="14"/>
                  </a:cubicBezTo>
                  <a:cubicBezTo>
                    <a:pt x="361" y="14"/>
                    <a:pt x="361" y="14"/>
                    <a:pt x="362" y="13"/>
                  </a:cubicBezTo>
                  <a:cubicBezTo>
                    <a:pt x="362" y="13"/>
                    <a:pt x="363" y="13"/>
                    <a:pt x="363" y="13"/>
                  </a:cubicBezTo>
                  <a:cubicBezTo>
                    <a:pt x="362" y="12"/>
                    <a:pt x="362" y="12"/>
                    <a:pt x="362" y="11"/>
                  </a:cubicBezTo>
                  <a:cubicBezTo>
                    <a:pt x="362" y="11"/>
                    <a:pt x="362" y="10"/>
                    <a:pt x="363" y="10"/>
                  </a:cubicBezTo>
                  <a:cubicBezTo>
                    <a:pt x="364" y="10"/>
                    <a:pt x="366" y="11"/>
                    <a:pt x="367" y="11"/>
                  </a:cubicBezTo>
                  <a:cubicBezTo>
                    <a:pt x="367" y="11"/>
                    <a:pt x="368" y="11"/>
                    <a:pt x="368" y="11"/>
                  </a:cubicBezTo>
                  <a:cubicBezTo>
                    <a:pt x="368" y="12"/>
                    <a:pt x="368" y="11"/>
                    <a:pt x="369" y="11"/>
                  </a:cubicBezTo>
                  <a:cubicBezTo>
                    <a:pt x="369" y="11"/>
                    <a:pt x="370" y="10"/>
                    <a:pt x="370" y="10"/>
                  </a:cubicBezTo>
                  <a:cubicBezTo>
                    <a:pt x="371" y="10"/>
                    <a:pt x="372" y="10"/>
                    <a:pt x="372" y="9"/>
                  </a:cubicBezTo>
                  <a:cubicBezTo>
                    <a:pt x="372" y="8"/>
                    <a:pt x="373" y="6"/>
                    <a:pt x="373" y="5"/>
                  </a:cubicBezTo>
                  <a:cubicBezTo>
                    <a:pt x="373" y="5"/>
                    <a:pt x="374" y="5"/>
                    <a:pt x="374" y="5"/>
                  </a:cubicBezTo>
                  <a:cubicBezTo>
                    <a:pt x="375" y="5"/>
                    <a:pt x="376" y="6"/>
                    <a:pt x="376" y="6"/>
                  </a:cubicBezTo>
                  <a:cubicBezTo>
                    <a:pt x="376" y="6"/>
                    <a:pt x="376" y="6"/>
                    <a:pt x="377" y="6"/>
                  </a:cubicBezTo>
                  <a:cubicBezTo>
                    <a:pt x="377" y="5"/>
                    <a:pt x="378" y="5"/>
                    <a:pt x="378" y="4"/>
                  </a:cubicBezTo>
                  <a:cubicBezTo>
                    <a:pt x="378" y="4"/>
                    <a:pt x="378" y="3"/>
                    <a:pt x="378" y="3"/>
                  </a:cubicBezTo>
                  <a:cubicBezTo>
                    <a:pt x="378" y="3"/>
                    <a:pt x="379" y="2"/>
                    <a:pt x="379" y="2"/>
                  </a:cubicBezTo>
                  <a:cubicBezTo>
                    <a:pt x="380" y="2"/>
                    <a:pt x="381" y="1"/>
                    <a:pt x="381" y="2"/>
                  </a:cubicBezTo>
                  <a:cubicBezTo>
                    <a:pt x="382" y="2"/>
                    <a:pt x="383" y="3"/>
                    <a:pt x="383" y="3"/>
                  </a:cubicBezTo>
                  <a:cubicBezTo>
                    <a:pt x="384" y="3"/>
                    <a:pt x="384" y="3"/>
                    <a:pt x="385" y="3"/>
                  </a:cubicBezTo>
                  <a:cubicBezTo>
                    <a:pt x="385" y="4"/>
                    <a:pt x="386" y="4"/>
                    <a:pt x="386" y="5"/>
                  </a:cubicBezTo>
                  <a:cubicBezTo>
                    <a:pt x="386" y="6"/>
                    <a:pt x="385" y="6"/>
                    <a:pt x="386" y="6"/>
                  </a:cubicBezTo>
                  <a:cubicBezTo>
                    <a:pt x="386" y="6"/>
                    <a:pt x="387" y="7"/>
                    <a:pt x="387" y="7"/>
                  </a:cubicBezTo>
                  <a:cubicBezTo>
                    <a:pt x="387" y="7"/>
                    <a:pt x="388" y="8"/>
                    <a:pt x="388" y="9"/>
                  </a:cubicBezTo>
                  <a:cubicBezTo>
                    <a:pt x="389" y="9"/>
                    <a:pt x="389" y="9"/>
                    <a:pt x="390" y="9"/>
                  </a:cubicBezTo>
                  <a:cubicBezTo>
                    <a:pt x="390" y="9"/>
                    <a:pt x="391" y="9"/>
                    <a:pt x="392" y="9"/>
                  </a:cubicBezTo>
                  <a:cubicBezTo>
                    <a:pt x="392" y="10"/>
                    <a:pt x="393" y="10"/>
                    <a:pt x="393" y="10"/>
                  </a:cubicBezTo>
                  <a:cubicBezTo>
                    <a:pt x="393" y="10"/>
                    <a:pt x="393" y="9"/>
                    <a:pt x="394" y="9"/>
                  </a:cubicBezTo>
                  <a:cubicBezTo>
                    <a:pt x="394" y="9"/>
                    <a:pt x="395" y="9"/>
                    <a:pt x="395" y="10"/>
                  </a:cubicBezTo>
                  <a:cubicBezTo>
                    <a:pt x="395" y="10"/>
                    <a:pt x="396" y="10"/>
                    <a:pt x="396" y="11"/>
                  </a:cubicBezTo>
                  <a:cubicBezTo>
                    <a:pt x="396" y="11"/>
                    <a:pt x="396" y="12"/>
                    <a:pt x="396" y="12"/>
                  </a:cubicBezTo>
                  <a:cubicBezTo>
                    <a:pt x="397" y="12"/>
                    <a:pt x="398" y="13"/>
                    <a:pt x="398" y="13"/>
                  </a:cubicBezTo>
                  <a:cubicBezTo>
                    <a:pt x="398" y="14"/>
                    <a:pt x="398" y="15"/>
                    <a:pt x="398" y="15"/>
                  </a:cubicBezTo>
                  <a:cubicBezTo>
                    <a:pt x="398" y="16"/>
                    <a:pt x="399" y="16"/>
                    <a:pt x="399" y="16"/>
                  </a:cubicBezTo>
                  <a:cubicBezTo>
                    <a:pt x="399" y="16"/>
                    <a:pt x="399" y="17"/>
                    <a:pt x="398" y="17"/>
                  </a:cubicBezTo>
                  <a:cubicBezTo>
                    <a:pt x="398" y="17"/>
                    <a:pt x="398" y="18"/>
                    <a:pt x="397" y="17"/>
                  </a:cubicBezTo>
                  <a:cubicBezTo>
                    <a:pt x="397" y="17"/>
                    <a:pt x="397" y="17"/>
                    <a:pt x="396" y="17"/>
                  </a:cubicBezTo>
                  <a:cubicBezTo>
                    <a:pt x="396" y="18"/>
                    <a:pt x="396" y="18"/>
                    <a:pt x="395" y="18"/>
                  </a:cubicBezTo>
                  <a:cubicBezTo>
                    <a:pt x="395" y="19"/>
                    <a:pt x="394" y="19"/>
                    <a:pt x="394" y="19"/>
                  </a:cubicBezTo>
                  <a:cubicBezTo>
                    <a:pt x="394" y="20"/>
                    <a:pt x="395" y="20"/>
                    <a:pt x="395" y="20"/>
                  </a:cubicBezTo>
                  <a:cubicBezTo>
                    <a:pt x="395" y="21"/>
                    <a:pt x="394" y="21"/>
                    <a:pt x="394" y="21"/>
                  </a:cubicBezTo>
                  <a:cubicBezTo>
                    <a:pt x="394" y="20"/>
                    <a:pt x="393" y="21"/>
                    <a:pt x="393" y="21"/>
                  </a:cubicBezTo>
                  <a:cubicBezTo>
                    <a:pt x="393" y="21"/>
                    <a:pt x="394" y="21"/>
                    <a:pt x="394" y="22"/>
                  </a:cubicBezTo>
                  <a:cubicBezTo>
                    <a:pt x="394" y="22"/>
                    <a:pt x="393" y="23"/>
                    <a:pt x="395" y="23"/>
                  </a:cubicBezTo>
                  <a:cubicBezTo>
                    <a:pt x="396" y="23"/>
                    <a:pt x="397" y="23"/>
                    <a:pt x="397" y="23"/>
                  </a:cubicBezTo>
                  <a:cubicBezTo>
                    <a:pt x="398" y="23"/>
                    <a:pt x="398" y="24"/>
                    <a:pt x="398" y="24"/>
                  </a:cubicBezTo>
                  <a:cubicBezTo>
                    <a:pt x="398" y="25"/>
                    <a:pt x="398" y="25"/>
                    <a:pt x="398" y="25"/>
                  </a:cubicBezTo>
                  <a:cubicBezTo>
                    <a:pt x="398" y="26"/>
                    <a:pt x="399" y="27"/>
                    <a:pt x="398" y="27"/>
                  </a:cubicBezTo>
                  <a:cubicBezTo>
                    <a:pt x="398" y="27"/>
                    <a:pt x="397" y="28"/>
                    <a:pt x="396" y="28"/>
                  </a:cubicBezTo>
                  <a:cubicBezTo>
                    <a:pt x="396" y="29"/>
                    <a:pt x="395" y="29"/>
                    <a:pt x="395" y="29"/>
                  </a:cubicBezTo>
                  <a:cubicBezTo>
                    <a:pt x="394" y="28"/>
                    <a:pt x="393" y="29"/>
                    <a:pt x="393" y="29"/>
                  </a:cubicBezTo>
                  <a:cubicBezTo>
                    <a:pt x="393" y="29"/>
                    <a:pt x="393" y="30"/>
                    <a:pt x="393" y="31"/>
                  </a:cubicBezTo>
                  <a:cubicBezTo>
                    <a:pt x="392" y="31"/>
                    <a:pt x="392" y="32"/>
                    <a:pt x="391" y="32"/>
                  </a:cubicBezTo>
                  <a:cubicBezTo>
                    <a:pt x="389" y="32"/>
                    <a:pt x="389" y="32"/>
                    <a:pt x="388" y="32"/>
                  </a:cubicBezTo>
                  <a:cubicBezTo>
                    <a:pt x="388" y="31"/>
                    <a:pt x="388" y="31"/>
                    <a:pt x="388" y="31"/>
                  </a:cubicBezTo>
                  <a:cubicBezTo>
                    <a:pt x="388" y="32"/>
                    <a:pt x="387" y="32"/>
                    <a:pt x="386" y="32"/>
                  </a:cubicBezTo>
                  <a:cubicBezTo>
                    <a:pt x="385" y="32"/>
                    <a:pt x="384" y="32"/>
                    <a:pt x="384" y="32"/>
                  </a:cubicBezTo>
                  <a:cubicBezTo>
                    <a:pt x="384" y="33"/>
                    <a:pt x="383" y="34"/>
                    <a:pt x="383" y="34"/>
                  </a:cubicBezTo>
                  <a:cubicBezTo>
                    <a:pt x="383" y="35"/>
                    <a:pt x="383" y="37"/>
                    <a:pt x="383" y="37"/>
                  </a:cubicBezTo>
                  <a:cubicBezTo>
                    <a:pt x="382" y="37"/>
                    <a:pt x="382" y="37"/>
                    <a:pt x="382" y="37"/>
                  </a:cubicBezTo>
                  <a:cubicBezTo>
                    <a:pt x="381" y="37"/>
                    <a:pt x="381" y="37"/>
                    <a:pt x="381" y="38"/>
                  </a:cubicBezTo>
                  <a:cubicBezTo>
                    <a:pt x="381" y="38"/>
                    <a:pt x="381" y="39"/>
                    <a:pt x="381" y="39"/>
                  </a:cubicBezTo>
                  <a:cubicBezTo>
                    <a:pt x="380" y="40"/>
                    <a:pt x="379" y="39"/>
                    <a:pt x="379" y="39"/>
                  </a:cubicBezTo>
                  <a:cubicBezTo>
                    <a:pt x="378" y="39"/>
                    <a:pt x="378" y="39"/>
                    <a:pt x="378" y="40"/>
                  </a:cubicBezTo>
                  <a:cubicBezTo>
                    <a:pt x="377" y="40"/>
                    <a:pt x="376" y="40"/>
                    <a:pt x="376" y="40"/>
                  </a:cubicBezTo>
                  <a:cubicBezTo>
                    <a:pt x="377" y="41"/>
                    <a:pt x="377" y="42"/>
                    <a:pt x="376" y="42"/>
                  </a:cubicBezTo>
                  <a:cubicBezTo>
                    <a:pt x="375" y="42"/>
                    <a:pt x="374" y="42"/>
                    <a:pt x="374" y="42"/>
                  </a:cubicBezTo>
                  <a:cubicBezTo>
                    <a:pt x="374" y="42"/>
                    <a:pt x="374" y="43"/>
                    <a:pt x="374" y="43"/>
                  </a:cubicBezTo>
                  <a:cubicBezTo>
                    <a:pt x="374" y="43"/>
                    <a:pt x="374" y="44"/>
                    <a:pt x="374" y="44"/>
                  </a:cubicBezTo>
                  <a:cubicBezTo>
                    <a:pt x="373" y="44"/>
                    <a:pt x="372" y="44"/>
                    <a:pt x="372" y="45"/>
                  </a:cubicBezTo>
                  <a:cubicBezTo>
                    <a:pt x="372" y="46"/>
                    <a:pt x="372" y="46"/>
                    <a:pt x="372" y="47"/>
                  </a:cubicBezTo>
                  <a:cubicBezTo>
                    <a:pt x="373" y="47"/>
                    <a:pt x="373" y="47"/>
                    <a:pt x="372" y="48"/>
                  </a:cubicBezTo>
                  <a:cubicBezTo>
                    <a:pt x="372" y="48"/>
                    <a:pt x="372" y="48"/>
                    <a:pt x="372" y="49"/>
                  </a:cubicBezTo>
                  <a:cubicBezTo>
                    <a:pt x="373" y="49"/>
                    <a:pt x="373" y="49"/>
                    <a:pt x="373" y="50"/>
                  </a:cubicBezTo>
                  <a:cubicBezTo>
                    <a:pt x="373" y="51"/>
                    <a:pt x="373" y="52"/>
                    <a:pt x="372" y="52"/>
                  </a:cubicBezTo>
                  <a:cubicBezTo>
                    <a:pt x="372" y="52"/>
                    <a:pt x="371" y="53"/>
                    <a:pt x="371" y="53"/>
                  </a:cubicBezTo>
                  <a:cubicBezTo>
                    <a:pt x="371" y="54"/>
                    <a:pt x="370" y="55"/>
                    <a:pt x="370" y="55"/>
                  </a:cubicBezTo>
                  <a:cubicBezTo>
                    <a:pt x="370" y="56"/>
                    <a:pt x="370" y="57"/>
                    <a:pt x="369" y="57"/>
                  </a:cubicBezTo>
                  <a:cubicBezTo>
                    <a:pt x="369" y="57"/>
                    <a:pt x="368" y="57"/>
                    <a:pt x="369" y="58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8" y="61"/>
                    <a:pt x="369" y="61"/>
                    <a:pt x="369" y="62"/>
                  </a:cubicBezTo>
                  <a:cubicBezTo>
                    <a:pt x="369" y="62"/>
                    <a:pt x="368" y="63"/>
                    <a:pt x="368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7" y="65"/>
                    <a:pt x="366" y="65"/>
                    <a:pt x="366" y="65"/>
                  </a:cubicBezTo>
                  <a:cubicBezTo>
                    <a:pt x="365" y="65"/>
                    <a:pt x="365" y="65"/>
                    <a:pt x="364" y="66"/>
                  </a:cubicBezTo>
                  <a:cubicBezTo>
                    <a:pt x="364" y="66"/>
                    <a:pt x="364" y="67"/>
                    <a:pt x="364" y="67"/>
                  </a:cubicBezTo>
                  <a:cubicBezTo>
                    <a:pt x="364" y="67"/>
                    <a:pt x="364" y="68"/>
                    <a:pt x="363" y="68"/>
                  </a:cubicBezTo>
                  <a:cubicBezTo>
                    <a:pt x="363" y="68"/>
                    <a:pt x="363" y="68"/>
                    <a:pt x="362" y="68"/>
                  </a:cubicBezTo>
                  <a:cubicBezTo>
                    <a:pt x="361" y="69"/>
                    <a:pt x="360" y="68"/>
                    <a:pt x="359" y="69"/>
                  </a:cubicBezTo>
                  <a:cubicBezTo>
                    <a:pt x="359" y="69"/>
                    <a:pt x="358" y="70"/>
                    <a:pt x="358" y="69"/>
                  </a:cubicBezTo>
                  <a:cubicBezTo>
                    <a:pt x="357" y="69"/>
                    <a:pt x="357" y="69"/>
                    <a:pt x="356" y="69"/>
                  </a:cubicBezTo>
                  <a:cubicBezTo>
                    <a:pt x="355" y="69"/>
                    <a:pt x="355" y="70"/>
                    <a:pt x="356" y="71"/>
                  </a:cubicBezTo>
                  <a:cubicBezTo>
                    <a:pt x="356" y="71"/>
                    <a:pt x="357" y="72"/>
                    <a:pt x="357" y="72"/>
                  </a:cubicBezTo>
                  <a:cubicBezTo>
                    <a:pt x="356" y="72"/>
                    <a:pt x="356" y="73"/>
                    <a:pt x="356" y="73"/>
                  </a:cubicBezTo>
                  <a:cubicBezTo>
                    <a:pt x="356" y="73"/>
                    <a:pt x="356" y="73"/>
                    <a:pt x="357" y="73"/>
                  </a:cubicBezTo>
                  <a:cubicBezTo>
                    <a:pt x="357" y="73"/>
                    <a:pt x="358" y="73"/>
                    <a:pt x="359" y="73"/>
                  </a:cubicBezTo>
                  <a:cubicBezTo>
                    <a:pt x="359" y="73"/>
                    <a:pt x="360" y="74"/>
                    <a:pt x="361" y="74"/>
                  </a:cubicBezTo>
                  <a:cubicBezTo>
                    <a:pt x="361" y="73"/>
                    <a:pt x="362" y="73"/>
                    <a:pt x="362" y="73"/>
                  </a:cubicBezTo>
                  <a:cubicBezTo>
                    <a:pt x="363" y="73"/>
                    <a:pt x="363" y="74"/>
                    <a:pt x="363" y="74"/>
                  </a:cubicBezTo>
                  <a:cubicBezTo>
                    <a:pt x="364" y="74"/>
                    <a:pt x="365" y="75"/>
                    <a:pt x="366" y="75"/>
                  </a:cubicBezTo>
                  <a:cubicBezTo>
                    <a:pt x="366" y="76"/>
                    <a:pt x="366" y="79"/>
                    <a:pt x="367" y="79"/>
                  </a:cubicBezTo>
                  <a:cubicBezTo>
                    <a:pt x="368" y="79"/>
                    <a:pt x="368" y="79"/>
                    <a:pt x="369" y="79"/>
                  </a:cubicBezTo>
                  <a:cubicBezTo>
                    <a:pt x="369" y="78"/>
                    <a:pt x="370" y="78"/>
                    <a:pt x="370" y="78"/>
                  </a:cubicBezTo>
                  <a:cubicBezTo>
                    <a:pt x="371" y="77"/>
                    <a:pt x="371" y="77"/>
                    <a:pt x="372" y="78"/>
                  </a:cubicBezTo>
                  <a:cubicBezTo>
                    <a:pt x="372" y="78"/>
                    <a:pt x="373" y="79"/>
                    <a:pt x="373" y="79"/>
                  </a:cubicBezTo>
                  <a:cubicBezTo>
                    <a:pt x="373" y="80"/>
                    <a:pt x="373" y="80"/>
                    <a:pt x="374" y="80"/>
                  </a:cubicBezTo>
                  <a:cubicBezTo>
                    <a:pt x="374" y="79"/>
                    <a:pt x="374" y="80"/>
                    <a:pt x="374" y="80"/>
                  </a:cubicBezTo>
                  <a:cubicBezTo>
                    <a:pt x="374" y="81"/>
                    <a:pt x="374" y="82"/>
                    <a:pt x="374" y="82"/>
                  </a:cubicBezTo>
                  <a:cubicBezTo>
                    <a:pt x="375" y="82"/>
                    <a:pt x="376" y="83"/>
                    <a:pt x="376" y="83"/>
                  </a:cubicBezTo>
                  <a:cubicBezTo>
                    <a:pt x="375" y="84"/>
                    <a:pt x="375" y="85"/>
                    <a:pt x="376" y="85"/>
                  </a:cubicBezTo>
                  <a:cubicBezTo>
                    <a:pt x="376" y="85"/>
                    <a:pt x="377" y="85"/>
                    <a:pt x="377" y="85"/>
                  </a:cubicBezTo>
                  <a:cubicBezTo>
                    <a:pt x="378" y="86"/>
                    <a:pt x="378" y="86"/>
                    <a:pt x="378" y="86"/>
                  </a:cubicBezTo>
                  <a:cubicBezTo>
                    <a:pt x="378" y="86"/>
                    <a:pt x="378" y="85"/>
                    <a:pt x="379" y="85"/>
                  </a:cubicBezTo>
                  <a:cubicBezTo>
                    <a:pt x="380" y="85"/>
                    <a:pt x="381" y="84"/>
                    <a:pt x="381" y="83"/>
                  </a:cubicBezTo>
                  <a:cubicBezTo>
                    <a:pt x="381" y="83"/>
                    <a:pt x="381" y="82"/>
                    <a:pt x="382" y="82"/>
                  </a:cubicBezTo>
                  <a:cubicBezTo>
                    <a:pt x="383" y="81"/>
                    <a:pt x="384" y="81"/>
                    <a:pt x="384" y="81"/>
                  </a:cubicBezTo>
                  <a:cubicBezTo>
                    <a:pt x="384" y="80"/>
                    <a:pt x="385" y="80"/>
                    <a:pt x="385" y="80"/>
                  </a:cubicBezTo>
                  <a:cubicBezTo>
                    <a:pt x="385" y="79"/>
                    <a:pt x="386" y="79"/>
                    <a:pt x="386" y="79"/>
                  </a:cubicBezTo>
                  <a:cubicBezTo>
                    <a:pt x="387" y="80"/>
                    <a:pt x="387" y="80"/>
                    <a:pt x="388" y="81"/>
                  </a:cubicBezTo>
                  <a:cubicBezTo>
                    <a:pt x="389" y="81"/>
                    <a:pt x="389" y="80"/>
                    <a:pt x="390" y="80"/>
                  </a:cubicBezTo>
                  <a:cubicBezTo>
                    <a:pt x="390" y="81"/>
                    <a:pt x="391" y="81"/>
                    <a:pt x="391" y="80"/>
                  </a:cubicBezTo>
                  <a:cubicBezTo>
                    <a:pt x="391" y="79"/>
                    <a:pt x="392" y="78"/>
                    <a:pt x="392" y="78"/>
                  </a:cubicBezTo>
                  <a:cubicBezTo>
                    <a:pt x="392" y="77"/>
                    <a:pt x="393" y="77"/>
                    <a:pt x="394" y="77"/>
                  </a:cubicBezTo>
                  <a:cubicBezTo>
                    <a:pt x="394" y="77"/>
                    <a:pt x="395" y="77"/>
                    <a:pt x="395" y="77"/>
                  </a:cubicBezTo>
                  <a:cubicBezTo>
                    <a:pt x="396" y="76"/>
                    <a:pt x="396" y="76"/>
                    <a:pt x="396" y="76"/>
                  </a:cubicBezTo>
                  <a:cubicBezTo>
                    <a:pt x="397" y="76"/>
                    <a:pt x="398" y="78"/>
                    <a:pt x="398" y="79"/>
                  </a:cubicBezTo>
                  <a:cubicBezTo>
                    <a:pt x="398" y="79"/>
                    <a:pt x="398" y="80"/>
                    <a:pt x="399" y="80"/>
                  </a:cubicBezTo>
                  <a:cubicBezTo>
                    <a:pt x="399" y="80"/>
                    <a:pt x="399" y="80"/>
                    <a:pt x="400" y="80"/>
                  </a:cubicBezTo>
                  <a:cubicBezTo>
                    <a:pt x="400" y="80"/>
                    <a:pt x="400" y="81"/>
                    <a:pt x="400" y="80"/>
                  </a:cubicBezTo>
                  <a:cubicBezTo>
                    <a:pt x="401" y="80"/>
                    <a:pt x="401" y="78"/>
                    <a:pt x="401" y="78"/>
                  </a:cubicBezTo>
                  <a:cubicBezTo>
                    <a:pt x="402" y="78"/>
                    <a:pt x="402" y="78"/>
                    <a:pt x="402" y="77"/>
                  </a:cubicBezTo>
                  <a:cubicBezTo>
                    <a:pt x="402" y="77"/>
                    <a:pt x="402" y="76"/>
                    <a:pt x="402" y="75"/>
                  </a:cubicBezTo>
                  <a:cubicBezTo>
                    <a:pt x="402" y="75"/>
                    <a:pt x="402" y="74"/>
                    <a:pt x="402" y="74"/>
                  </a:cubicBezTo>
                  <a:cubicBezTo>
                    <a:pt x="401" y="73"/>
                    <a:pt x="401" y="73"/>
                    <a:pt x="402" y="73"/>
                  </a:cubicBezTo>
                  <a:cubicBezTo>
                    <a:pt x="403" y="73"/>
                    <a:pt x="403" y="72"/>
                    <a:pt x="404" y="72"/>
                  </a:cubicBezTo>
                  <a:cubicBezTo>
                    <a:pt x="404" y="73"/>
                    <a:pt x="405" y="73"/>
                    <a:pt x="405" y="73"/>
                  </a:cubicBezTo>
                  <a:cubicBezTo>
                    <a:pt x="406" y="72"/>
                    <a:pt x="406" y="72"/>
                    <a:pt x="406" y="72"/>
                  </a:cubicBezTo>
                  <a:cubicBezTo>
                    <a:pt x="407" y="73"/>
                    <a:pt x="408" y="73"/>
                    <a:pt x="408" y="73"/>
                  </a:cubicBezTo>
                  <a:cubicBezTo>
                    <a:pt x="409" y="74"/>
                    <a:pt x="409" y="75"/>
                    <a:pt x="410" y="74"/>
                  </a:cubicBezTo>
                  <a:cubicBezTo>
                    <a:pt x="410" y="74"/>
                    <a:pt x="410" y="73"/>
                    <a:pt x="410" y="73"/>
                  </a:cubicBezTo>
                  <a:cubicBezTo>
                    <a:pt x="411" y="73"/>
                    <a:pt x="411" y="73"/>
                    <a:pt x="412" y="73"/>
                  </a:cubicBezTo>
                  <a:cubicBezTo>
                    <a:pt x="412" y="74"/>
                    <a:pt x="412" y="74"/>
                    <a:pt x="412" y="75"/>
                  </a:cubicBezTo>
                  <a:cubicBezTo>
                    <a:pt x="412" y="75"/>
                    <a:pt x="413" y="76"/>
                    <a:pt x="413" y="76"/>
                  </a:cubicBezTo>
                  <a:cubicBezTo>
                    <a:pt x="414" y="76"/>
                    <a:pt x="414" y="76"/>
                    <a:pt x="414" y="75"/>
                  </a:cubicBezTo>
                  <a:cubicBezTo>
                    <a:pt x="415" y="75"/>
                    <a:pt x="415" y="74"/>
                    <a:pt x="415" y="73"/>
                  </a:cubicBezTo>
                  <a:cubicBezTo>
                    <a:pt x="415" y="73"/>
                    <a:pt x="416" y="72"/>
                    <a:pt x="415" y="72"/>
                  </a:cubicBezTo>
                  <a:cubicBezTo>
                    <a:pt x="415" y="71"/>
                    <a:pt x="415" y="71"/>
                    <a:pt x="415" y="70"/>
                  </a:cubicBezTo>
                  <a:cubicBezTo>
                    <a:pt x="415" y="69"/>
                    <a:pt x="416" y="67"/>
                    <a:pt x="416" y="67"/>
                  </a:cubicBezTo>
                  <a:cubicBezTo>
                    <a:pt x="417" y="66"/>
                    <a:pt x="418" y="66"/>
                    <a:pt x="418" y="67"/>
                  </a:cubicBezTo>
                  <a:cubicBezTo>
                    <a:pt x="418" y="67"/>
                    <a:pt x="418" y="68"/>
                    <a:pt x="419" y="68"/>
                  </a:cubicBezTo>
                  <a:cubicBezTo>
                    <a:pt x="419" y="68"/>
                    <a:pt x="420" y="67"/>
                    <a:pt x="421" y="66"/>
                  </a:cubicBezTo>
                  <a:cubicBezTo>
                    <a:pt x="421" y="66"/>
                    <a:pt x="423" y="65"/>
                    <a:pt x="424" y="65"/>
                  </a:cubicBezTo>
                  <a:cubicBezTo>
                    <a:pt x="424" y="65"/>
                    <a:pt x="425" y="66"/>
                    <a:pt x="425" y="66"/>
                  </a:cubicBezTo>
                  <a:cubicBezTo>
                    <a:pt x="426" y="65"/>
                    <a:pt x="426" y="65"/>
                    <a:pt x="426" y="64"/>
                  </a:cubicBezTo>
                  <a:cubicBezTo>
                    <a:pt x="426" y="64"/>
                    <a:pt x="427" y="64"/>
                    <a:pt x="427" y="63"/>
                  </a:cubicBezTo>
                  <a:cubicBezTo>
                    <a:pt x="427" y="63"/>
                    <a:pt x="427" y="61"/>
                    <a:pt x="427" y="62"/>
                  </a:cubicBezTo>
                  <a:cubicBezTo>
                    <a:pt x="428" y="62"/>
                    <a:pt x="429" y="62"/>
                    <a:pt x="429" y="62"/>
                  </a:cubicBezTo>
                  <a:cubicBezTo>
                    <a:pt x="430" y="62"/>
                    <a:pt x="430" y="63"/>
                    <a:pt x="430" y="63"/>
                  </a:cubicBezTo>
                  <a:cubicBezTo>
                    <a:pt x="431" y="64"/>
                    <a:pt x="431" y="64"/>
                    <a:pt x="431" y="65"/>
                  </a:cubicBezTo>
                  <a:cubicBezTo>
                    <a:pt x="431" y="65"/>
                    <a:pt x="431" y="65"/>
                    <a:pt x="432" y="65"/>
                  </a:cubicBezTo>
                  <a:cubicBezTo>
                    <a:pt x="433" y="65"/>
                    <a:pt x="434" y="65"/>
                    <a:pt x="434" y="65"/>
                  </a:cubicBezTo>
                  <a:cubicBezTo>
                    <a:pt x="434" y="64"/>
                    <a:pt x="433" y="64"/>
                    <a:pt x="434" y="64"/>
                  </a:cubicBezTo>
                  <a:cubicBezTo>
                    <a:pt x="434" y="63"/>
                    <a:pt x="435" y="63"/>
                    <a:pt x="435" y="63"/>
                  </a:cubicBezTo>
                  <a:cubicBezTo>
                    <a:pt x="436" y="63"/>
                    <a:pt x="437" y="62"/>
                    <a:pt x="437" y="62"/>
                  </a:cubicBezTo>
                  <a:cubicBezTo>
                    <a:pt x="438" y="62"/>
                    <a:pt x="439" y="62"/>
                    <a:pt x="439" y="62"/>
                  </a:cubicBezTo>
                  <a:cubicBezTo>
                    <a:pt x="438" y="62"/>
                    <a:pt x="438" y="61"/>
                    <a:pt x="438" y="61"/>
                  </a:cubicBezTo>
                  <a:cubicBezTo>
                    <a:pt x="438" y="60"/>
                    <a:pt x="440" y="60"/>
                    <a:pt x="441" y="59"/>
                  </a:cubicBezTo>
                  <a:cubicBezTo>
                    <a:pt x="441" y="59"/>
                    <a:pt x="442" y="58"/>
                    <a:pt x="443" y="58"/>
                  </a:cubicBezTo>
                  <a:cubicBezTo>
                    <a:pt x="443" y="58"/>
                    <a:pt x="444" y="59"/>
                    <a:pt x="444" y="58"/>
                  </a:cubicBezTo>
                  <a:cubicBezTo>
                    <a:pt x="444" y="57"/>
                    <a:pt x="445" y="56"/>
                    <a:pt x="445" y="56"/>
                  </a:cubicBezTo>
                  <a:cubicBezTo>
                    <a:pt x="446" y="56"/>
                    <a:pt x="448" y="55"/>
                    <a:pt x="448" y="56"/>
                  </a:cubicBezTo>
                  <a:cubicBezTo>
                    <a:pt x="448" y="56"/>
                    <a:pt x="449" y="56"/>
                    <a:pt x="449" y="56"/>
                  </a:cubicBezTo>
                  <a:cubicBezTo>
                    <a:pt x="450" y="56"/>
                    <a:pt x="450" y="56"/>
                    <a:pt x="451" y="57"/>
                  </a:cubicBezTo>
                  <a:cubicBezTo>
                    <a:pt x="451" y="57"/>
                    <a:pt x="452" y="57"/>
                    <a:pt x="452" y="57"/>
                  </a:cubicBezTo>
                  <a:cubicBezTo>
                    <a:pt x="452" y="56"/>
                    <a:pt x="452" y="54"/>
                    <a:pt x="453" y="54"/>
                  </a:cubicBezTo>
                  <a:cubicBezTo>
                    <a:pt x="454" y="54"/>
                    <a:pt x="454" y="54"/>
                    <a:pt x="454" y="53"/>
                  </a:cubicBezTo>
                  <a:cubicBezTo>
                    <a:pt x="455" y="52"/>
                    <a:pt x="455" y="51"/>
                    <a:pt x="456" y="52"/>
                  </a:cubicBezTo>
                  <a:cubicBezTo>
                    <a:pt x="457" y="52"/>
                    <a:pt x="458" y="53"/>
                    <a:pt x="459" y="53"/>
                  </a:cubicBezTo>
                  <a:cubicBezTo>
                    <a:pt x="459" y="54"/>
                    <a:pt x="459" y="54"/>
                    <a:pt x="460" y="54"/>
                  </a:cubicBezTo>
                  <a:cubicBezTo>
                    <a:pt x="461" y="53"/>
                    <a:pt x="462" y="54"/>
                    <a:pt x="462" y="55"/>
                  </a:cubicBezTo>
                  <a:cubicBezTo>
                    <a:pt x="462" y="55"/>
                    <a:pt x="463" y="55"/>
                    <a:pt x="463" y="56"/>
                  </a:cubicBezTo>
                  <a:cubicBezTo>
                    <a:pt x="463" y="57"/>
                    <a:pt x="464" y="57"/>
                    <a:pt x="464" y="57"/>
                  </a:cubicBezTo>
                  <a:cubicBezTo>
                    <a:pt x="464" y="58"/>
                    <a:pt x="464" y="58"/>
                    <a:pt x="465" y="58"/>
                  </a:cubicBezTo>
                  <a:cubicBezTo>
                    <a:pt x="465" y="58"/>
                    <a:pt x="466" y="57"/>
                    <a:pt x="466" y="58"/>
                  </a:cubicBezTo>
                  <a:cubicBezTo>
                    <a:pt x="466" y="58"/>
                    <a:pt x="465" y="59"/>
                    <a:pt x="466" y="59"/>
                  </a:cubicBezTo>
                  <a:cubicBezTo>
                    <a:pt x="466" y="59"/>
                    <a:pt x="469" y="60"/>
                    <a:pt x="469" y="61"/>
                  </a:cubicBezTo>
                  <a:cubicBezTo>
                    <a:pt x="469" y="61"/>
                    <a:pt x="469" y="63"/>
                    <a:pt x="469" y="63"/>
                  </a:cubicBezTo>
                  <a:cubicBezTo>
                    <a:pt x="469" y="64"/>
                    <a:pt x="470" y="64"/>
                    <a:pt x="470" y="65"/>
                  </a:cubicBezTo>
                  <a:cubicBezTo>
                    <a:pt x="470" y="66"/>
                    <a:pt x="470" y="67"/>
                    <a:pt x="471" y="66"/>
                  </a:cubicBezTo>
                  <a:cubicBezTo>
                    <a:pt x="471" y="66"/>
                    <a:pt x="472" y="66"/>
                    <a:pt x="473" y="66"/>
                  </a:cubicBezTo>
                  <a:cubicBezTo>
                    <a:pt x="473" y="66"/>
                    <a:pt x="473" y="65"/>
                    <a:pt x="473" y="65"/>
                  </a:cubicBezTo>
                  <a:cubicBezTo>
                    <a:pt x="474" y="65"/>
                    <a:pt x="475" y="66"/>
                    <a:pt x="475" y="66"/>
                  </a:cubicBezTo>
                  <a:cubicBezTo>
                    <a:pt x="476" y="66"/>
                    <a:pt x="477" y="66"/>
                    <a:pt x="477" y="66"/>
                  </a:cubicBezTo>
                  <a:cubicBezTo>
                    <a:pt x="477" y="66"/>
                    <a:pt x="479" y="66"/>
                    <a:pt x="479" y="67"/>
                  </a:cubicBezTo>
                  <a:cubicBezTo>
                    <a:pt x="480" y="68"/>
                    <a:pt x="480" y="70"/>
                    <a:pt x="480" y="70"/>
                  </a:cubicBezTo>
                  <a:cubicBezTo>
                    <a:pt x="480" y="70"/>
                    <a:pt x="479" y="70"/>
                    <a:pt x="479" y="71"/>
                  </a:cubicBezTo>
                  <a:cubicBezTo>
                    <a:pt x="480" y="71"/>
                    <a:pt x="480" y="72"/>
                    <a:pt x="480" y="72"/>
                  </a:cubicBezTo>
                  <a:cubicBezTo>
                    <a:pt x="481" y="72"/>
                    <a:pt x="481" y="71"/>
                    <a:pt x="482" y="72"/>
                  </a:cubicBezTo>
                  <a:cubicBezTo>
                    <a:pt x="482" y="72"/>
                    <a:pt x="483" y="72"/>
                    <a:pt x="484" y="72"/>
                  </a:cubicBezTo>
                  <a:cubicBezTo>
                    <a:pt x="485" y="72"/>
                    <a:pt x="485" y="72"/>
                    <a:pt x="486" y="71"/>
                  </a:cubicBezTo>
                  <a:cubicBezTo>
                    <a:pt x="486" y="71"/>
                    <a:pt x="488" y="68"/>
                    <a:pt x="489" y="69"/>
                  </a:cubicBezTo>
                  <a:cubicBezTo>
                    <a:pt x="489" y="69"/>
                    <a:pt x="490" y="70"/>
                    <a:pt x="490" y="70"/>
                  </a:cubicBezTo>
                  <a:cubicBezTo>
                    <a:pt x="490" y="69"/>
                    <a:pt x="490" y="69"/>
                    <a:pt x="491" y="69"/>
                  </a:cubicBezTo>
                  <a:cubicBezTo>
                    <a:pt x="491" y="69"/>
                    <a:pt x="493" y="69"/>
                    <a:pt x="493" y="69"/>
                  </a:cubicBezTo>
                  <a:cubicBezTo>
                    <a:pt x="494" y="69"/>
                    <a:pt x="494" y="69"/>
                    <a:pt x="493" y="68"/>
                  </a:cubicBezTo>
                  <a:cubicBezTo>
                    <a:pt x="493" y="68"/>
                    <a:pt x="493" y="68"/>
                    <a:pt x="492" y="67"/>
                  </a:cubicBezTo>
                  <a:cubicBezTo>
                    <a:pt x="492" y="67"/>
                    <a:pt x="491" y="66"/>
                    <a:pt x="491" y="66"/>
                  </a:cubicBezTo>
                  <a:cubicBezTo>
                    <a:pt x="490" y="65"/>
                    <a:pt x="490" y="64"/>
                    <a:pt x="489" y="64"/>
                  </a:cubicBezTo>
                  <a:cubicBezTo>
                    <a:pt x="489" y="64"/>
                    <a:pt x="488" y="63"/>
                    <a:pt x="488" y="63"/>
                  </a:cubicBezTo>
                  <a:cubicBezTo>
                    <a:pt x="488" y="62"/>
                    <a:pt x="488" y="62"/>
                    <a:pt x="488" y="61"/>
                  </a:cubicBezTo>
                  <a:cubicBezTo>
                    <a:pt x="487" y="61"/>
                    <a:pt x="487" y="61"/>
                    <a:pt x="487" y="61"/>
                  </a:cubicBezTo>
                  <a:cubicBezTo>
                    <a:pt x="486" y="61"/>
                    <a:pt x="485" y="60"/>
                    <a:pt x="486" y="60"/>
                  </a:cubicBezTo>
                  <a:cubicBezTo>
                    <a:pt x="486" y="60"/>
                    <a:pt x="487" y="59"/>
                    <a:pt x="487" y="59"/>
                  </a:cubicBezTo>
                  <a:cubicBezTo>
                    <a:pt x="488" y="59"/>
                    <a:pt x="488" y="59"/>
                    <a:pt x="489" y="59"/>
                  </a:cubicBezTo>
                  <a:cubicBezTo>
                    <a:pt x="489" y="58"/>
                    <a:pt x="489" y="57"/>
                    <a:pt x="489" y="57"/>
                  </a:cubicBezTo>
                  <a:cubicBezTo>
                    <a:pt x="488" y="57"/>
                    <a:pt x="488" y="57"/>
                    <a:pt x="487" y="57"/>
                  </a:cubicBezTo>
                  <a:cubicBezTo>
                    <a:pt x="487" y="57"/>
                    <a:pt x="486" y="57"/>
                    <a:pt x="486" y="56"/>
                  </a:cubicBezTo>
                  <a:cubicBezTo>
                    <a:pt x="486" y="56"/>
                    <a:pt x="486" y="55"/>
                    <a:pt x="485" y="55"/>
                  </a:cubicBezTo>
                  <a:cubicBezTo>
                    <a:pt x="484" y="54"/>
                    <a:pt x="484" y="54"/>
                    <a:pt x="484" y="53"/>
                  </a:cubicBezTo>
                  <a:cubicBezTo>
                    <a:pt x="485" y="52"/>
                    <a:pt x="485" y="51"/>
                    <a:pt x="485" y="51"/>
                  </a:cubicBezTo>
                  <a:cubicBezTo>
                    <a:pt x="486" y="51"/>
                    <a:pt x="486" y="51"/>
                    <a:pt x="486" y="50"/>
                  </a:cubicBezTo>
                  <a:cubicBezTo>
                    <a:pt x="486" y="50"/>
                    <a:pt x="485" y="49"/>
                    <a:pt x="485" y="49"/>
                  </a:cubicBezTo>
                  <a:cubicBezTo>
                    <a:pt x="485" y="48"/>
                    <a:pt x="485" y="47"/>
                    <a:pt x="485" y="47"/>
                  </a:cubicBezTo>
                  <a:cubicBezTo>
                    <a:pt x="485" y="47"/>
                    <a:pt x="485" y="45"/>
                    <a:pt x="485" y="45"/>
                  </a:cubicBezTo>
                  <a:cubicBezTo>
                    <a:pt x="486" y="45"/>
                    <a:pt x="487" y="45"/>
                    <a:pt x="486" y="45"/>
                  </a:cubicBezTo>
                  <a:cubicBezTo>
                    <a:pt x="486" y="44"/>
                    <a:pt x="486" y="44"/>
                    <a:pt x="486" y="43"/>
                  </a:cubicBezTo>
                  <a:cubicBezTo>
                    <a:pt x="486" y="43"/>
                    <a:pt x="486" y="42"/>
                    <a:pt x="486" y="42"/>
                  </a:cubicBezTo>
                  <a:cubicBezTo>
                    <a:pt x="487" y="43"/>
                    <a:pt x="488" y="43"/>
                    <a:pt x="488" y="42"/>
                  </a:cubicBezTo>
                  <a:cubicBezTo>
                    <a:pt x="487" y="42"/>
                    <a:pt x="487" y="41"/>
                    <a:pt x="488" y="40"/>
                  </a:cubicBezTo>
                  <a:cubicBezTo>
                    <a:pt x="488" y="39"/>
                    <a:pt x="488" y="38"/>
                    <a:pt x="489" y="38"/>
                  </a:cubicBezTo>
                  <a:cubicBezTo>
                    <a:pt x="490" y="38"/>
                    <a:pt x="491" y="39"/>
                    <a:pt x="492" y="39"/>
                  </a:cubicBezTo>
                  <a:cubicBezTo>
                    <a:pt x="492" y="39"/>
                    <a:pt x="492" y="40"/>
                    <a:pt x="492" y="40"/>
                  </a:cubicBezTo>
                  <a:cubicBezTo>
                    <a:pt x="492" y="41"/>
                    <a:pt x="491" y="42"/>
                    <a:pt x="492" y="42"/>
                  </a:cubicBezTo>
                  <a:cubicBezTo>
                    <a:pt x="493" y="42"/>
                    <a:pt x="493" y="41"/>
                    <a:pt x="494" y="41"/>
                  </a:cubicBezTo>
                  <a:cubicBezTo>
                    <a:pt x="494" y="41"/>
                    <a:pt x="495" y="41"/>
                    <a:pt x="495" y="40"/>
                  </a:cubicBezTo>
                  <a:cubicBezTo>
                    <a:pt x="496" y="40"/>
                    <a:pt x="496" y="40"/>
                    <a:pt x="496" y="39"/>
                  </a:cubicBezTo>
                  <a:cubicBezTo>
                    <a:pt x="495" y="39"/>
                    <a:pt x="494" y="39"/>
                    <a:pt x="494" y="38"/>
                  </a:cubicBezTo>
                  <a:cubicBezTo>
                    <a:pt x="494" y="37"/>
                    <a:pt x="493" y="36"/>
                    <a:pt x="493" y="36"/>
                  </a:cubicBezTo>
                  <a:cubicBezTo>
                    <a:pt x="493" y="36"/>
                    <a:pt x="493" y="35"/>
                    <a:pt x="493" y="35"/>
                  </a:cubicBezTo>
                  <a:cubicBezTo>
                    <a:pt x="493" y="35"/>
                    <a:pt x="494" y="35"/>
                    <a:pt x="494" y="35"/>
                  </a:cubicBezTo>
                  <a:cubicBezTo>
                    <a:pt x="494" y="35"/>
                    <a:pt x="496" y="36"/>
                    <a:pt x="497" y="36"/>
                  </a:cubicBezTo>
                  <a:cubicBezTo>
                    <a:pt x="498" y="36"/>
                    <a:pt x="498" y="36"/>
                    <a:pt x="499" y="36"/>
                  </a:cubicBezTo>
                  <a:cubicBezTo>
                    <a:pt x="500" y="36"/>
                    <a:pt x="501" y="36"/>
                    <a:pt x="501" y="37"/>
                  </a:cubicBezTo>
                  <a:cubicBezTo>
                    <a:pt x="501" y="37"/>
                    <a:pt x="502" y="38"/>
                    <a:pt x="502" y="38"/>
                  </a:cubicBezTo>
                  <a:cubicBezTo>
                    <a:pt x="503" y="38"/>
                    <a:pt x="503" y="38"/>
                    <a:pt x="504" y="37"/>
                  </a:cubicBezTo>
                  <a:cubicBezTo>
                    <a:pt x="504" y="37"/>
                    <a:pt x="505" y="36"/>
                    <a:pt x="505" y="37"/>
                  </a:cubicBezTo>
                  <a:cubicBezTo>
                    <a:pt x="506" y="38"/>
                    <a:pt x="506" y="39"/>
                    <a:pt x="507" y="39"/>
                  </a:cubicBezTo>
                  <a:cubicBezTo>
                    <a:pt x="507" y="40"/>
                    <a:pt x="507" y="40"/>
                    <a:pt x="508" y="41"/>
                  </a:cubicBezTo>
                  <a:cubicBezTo>
                    <a:pt x="509" y="41"/>
                    <a:pt x="509" y="41"/>
                    <a:pt x="509" y="41"/>
                  </a:cubicBezTo>
                  <a:cubicBezTo>
                    <a:pt x="510" y="41"/>
                    <a:pt x="510" y="41"/>
                    <a:pt x="510" y="42"/>
                  </a:cubicBezTo>
                  <a:cubicBezTo>
                    <a:pt x="511" y="42"/>
                    <a:pt x="511" y="43"/>
                    <a:pt x="511" y="42"/>
                  </a:cubicBezTo>
                  <a:cubicBezTo>
                    <a:pt x="511" y="41"/>
                    <a:pt x="511" y="41"/>
                    <a:pt x="512" y="41"/>
                  </a:cubicBezTo>
                  <a:cubicBezTo>
                    <a:pt x="512" y="41"/>
                    <a:pt x="514" y="41"/>
                    <a:pt x="515" y="41"/>
                  </a:cubicBezTo>
                  <a:cubicBezTo>
                    <a:pt x="515" y="41"/>
                    <a:pt x="516" y="41"/>
                    <a:pt x="517" y="41"/>
                  </a:cubicBezTo>
                  <a:cubicBezTo>
                    <a:pt x="517" y="40"/>
                    <a:pt x="519" y="37"/>
                    <a:pt x="519" y="38"/>
                  </a:cubicBezTo>
                  <a:cubicBezTo>
                    <a:pt x="519" y="38"/>
                    <a:pt x="519" y="40"/>
                    <a:pt x="520" y="40"/>
                  </a:cubicBezTo>
                  <a:cubicBezTo>
                    <a:pt x="521" y="40"/>
                    <a:pt x="521" y="40"/>
                    <a:pt x="521" y="40"/>
                  </a:cubicBezTo>
                  <a:cubicBezTo>
                    <a:pt x="521" y="41"/>
                    <a:pt x="522" y="43"/>
                    <a:pt x="522" y="43"/>
                  </a:cubicBezTo>
                  <a:cubicBezTo>
                    <a:pt x="522" y="43"/>
                    <a:pt x="523" y="41"/>
                    <a:pt x="524" y="42"/>
                  </a:cubicBezTo>
                  <a:cubicBezTo>
                    <a:pt x="524" y="42"/>
                    <a:pt x="524" y="42"/>
                    <a:pt x="524" y="43"/>
                  </a:cubicBezTo>
                  <a:cubicBezTo>
                    <a:pt x="523" y="44"/>
                    <a:pt x="523" y="45"/>
                    <a:pt x="523" y="45"/>
                  </a:cubicBezTo>
                  <a:cubicBezTo>
                    <a:pt x="523" y="45"/>
                    <a:pt x="524" y="45"/>
                    <a:pt x="525" y="45"/>
                  </a:cubicBezTo>
                  <a:cubicBezTo>
                    <a:pt x="525" y="44"/>
                    <a:pt x="525" y="44"/>
                    <a:pt x="526" y="44"/>
                  </a:cubicBezTo>
                  <a:cubicBezTo>
                    <a:pt x="527" y="44"/>
                    <a:pt x="528" y="44"/>
                    <a:pt x="529" y="43"/>
                  </a:cubicBezTo>
                  <a:cubicBezTo>
                    <a:pt x="529" y="43"/>
                    <a:pt x="530" y="42"/>
                    <a:pt x="531" y="41"/>
                  </a:cubicBezTo>
                  <a:cubicBezTo>
                    <a:pt x="531" y="41"/>
                    <a:pt x="532" y="41"/>
                    <a:pt x="532" y="40"/>
                  </a:cubicBezTo>
                  <a:cubicBezTo>
                    <a:pt x="532" y="39"/>
                    <a:pt x="532" y="38"/>
                    <a:pt x="533" y="37"/>
                  </a:cubicBezTo>
                  <a:cubicBezTo>
                    <a:pt x="533" y="37"/>
                    <a:pt x="536" y="36"/>
                    <a:pt x="536" y="36"/>
                  </a:cubicBezTo>
                  <a:cubicBezTo>
                    <a:pt x="536" y="37"/>
                    <a:pt x="535" y="37"/>
                    <a:pt x="536" y="38"/>
                  </a:cubicBezTo>
                  <a:cubicBezTo>
                    <a:pt x="536" y="38"/>
                    <a:pt x="537" y="39"/>
                    <a:pt x="537" y="39"/>
                  </a:cubicBezTo>
                  <a:cubicBezTo>
                    <a:pt x="538" y="39"/>
                    <a:pt x="538" y="40"/>
                    <a:pt x="537" y="40"/>
                  </a:cubicBezTo>
                  <a:cubicBezTo>
                    <a:pt x="536" y="40"/>
                    <a:pt x="535" y="41"/>
                    <a:pt x="534" y="42"/>
                  </a:cubicBezTo>
                  <a:cubicBezTo>
                    <a:pt x="534" y="43"/>
                    <a:pt x="534" y="44"/>
                    <a:pt x="535" y="44"/>
                  </a:cubicBezTo>
                  <a:cubicBezTo>
                    <a:pt x="536" y="44"/>
                    <a:pt x="536" y="43"/>
                    <a:pt x="537" y="44"/>
                  </a:cubicBezTo>
                  <a:cubicBezTo>
                    <a:pt x="537" y="45"/>
                    <a:pt x="538" y="46"/>
                    <a:pt x="538" y="46"/>
                  </a:cubicBezTo>
                  <a:cubicBezTo>
                    <a:pt x="538" y="47"/>
                    <a:pt x="538" y="48"/>
                    <a:pt x="538" y="48"/>
                  </a:cubicBezTo>
                  <a:cubicBezTo>
                    <a:pt x="539" y="48"/>
                    <a:pt x="540" y="49"/>
                    <a:pt x="540" y="49"/>
                  </a:cubicBezTo>
                  <a:cubicBezTo>
                    <a:pt x="540" y="50"/>
                    <a:pt x="541" y="50"/>
                    <a:pt x="541" y="50"/>
                  </a:cubicBezTo>
                  <a:cubicBezTo>
                    <a:pt x="542" y="50"/>
                    <a:pt x="544" y="49"/>
                    <a:pt x="544" y="50"/>
                  </a:cubicBezTo>
                  <a:cubicBezTo>
                    <a:pt x="545" y="50"/>
                    <a:pt x="546" y="51"/>
                    <a:pt x="546" y="52"/>
                  </a:cubicBezTo>
                  <a:cubicBezTo>
                    <a:pt x="546" y="53"/>
                    <a:pt x="546" y="54"/>
                    <a:pt x="546" y="54"/>
                  </a:cubicBezTo>
                  <a:cubicBezTo>
                    <a:pt x="547" y="55"/>
                    <a:pt x="547" y="55"/>
                    <a:pt x="547" y="56"/>
                  </a:cubicBezTo>
                  <a:cubicBezTo>
                    <a:pt x="547" y="57"/>
                    <a:pt x="547" y="58"/>
                    <a:pt x="547" y="59"/>
                  </a:cubicBezTo>
                  <a:cubicBezTo>
                    <a:pt x="547" y="59"/>
                    <a:pt x="548" y="60"/>
                    <a:pt x="549" y="59"/>
                  </a:cubicBezTo>
                  <a:cubicBezTo>
                    <a:pt x="549" y="59"/>
                    <a:pt x="550" y="59"/>
                    <a:pt x="551" y="59"/>
                  </a:cubicBezTo>
                  <a:cubicBezTo>
                    <a:pt x="551" y="58"/>
                    <a:pt x="552" y="57"/>
                    <a:pt x="552" y="57"/>
                  </a:cubicBezTo>
                  <a:cubicBezTo>
                    <a:pt x="553" y="56"/>
                    <a:pt x="553" y="56"/>
                    <a:pt x="553" y="56"/>
                  </a:cubicBezTo>
                  <a:cubicBezTo>
                    <a:pt x="553" y="55"/>
                    <a:pt x="554" y="54"/>
                    <a:pt x="554" y="55"/>
                  </a:cubicBezTo>
                  <a:cubicBezTo>
                    <a:pt x="555" y="55"/>
                    <a:pt x="556" y="55"/>
                    <a:pt x="556" y="55"/>
                  </a:cubicBezTo>
                  <a:cubicBezTo>
                    <a:pt x="556" y="55"/>
                    <a:pt x="557" y="56"/>
                    <a:pt x="557" y="55"/>
                  </a:cubicBezTo>
                  <a:cubicBezTo>
                    <a:pt x="557" y="55"/>
                    <a:pt x="559" y="54"/>
                    <a:pt x="559" y="54"/>
                  </a:cubicBezTo>
                  <a:cubicBezTo>
                    <a:pt x="560" y="54"/>
                    <a:pt x="562" y="53"/>
                    <a:pt x="563" y="53"/>
                  </a:cubicBezTo>
                  <a:cubicBezTo>
                    <a:pt x="564" y="52"/>
                    <a:pt x="565" y="52"/>
                    <a:pt x="565" y="52"/>
                  </a:cubicBezTo>
                  <a:cubicBezTo>
                    <a:pt x="566" y="53"/>
                    <a:pt x="566" y="53"/>
                    <a:pt x="567" y="53"/>
                  </a:cubicBezTo>
                  <a:cubicBezTo>
                    <a:pt x="567" y="52"/>
                    <a:pt x="569" y="51"/>
                    <a:pt x="569" y="51"/>
                  </a:cubicBezTo>
                  <a:cubicBezTo>
                    <a:pt x="570" y="51"/>
                    <a:pt x="571" y="51"/>
                    <a:pt x="571" y="52"/>
                  </a:cubicBezTo>
                  <a:cubicBezTo>
                    <a:pt x="571" y="52"/>
                    <a:pt x="572" y="53"/>
                    <a:pt x="571" y="54"/>
                  </a:cubicBezTo>
                  <a:cubicBezTo>
                    <a:pt x="571" y="54"/>
                    <a:pt x="570" y="54"/>
                    <a:pt x="570" y="55"/>
                  </a:cubicBezTo>
                  <a:cubicBezTo>
                    <a:pt x="570" y="56"/>
                    <a:pt x="570" y="56"/>
                    <a:pt x="570" y="57"/>
                  </a:cubicBezTo>
                  <a:cubicBezTo>
                    <a:pt x="569" y="57"/>
                    <a:pt x="570" y="58"/>
                    <a:pt x="569" y="58"/>
                  </a:cubicBezTo>
                  <a:cubicBezTo>
                    <a:pt x="569" y="59"/>
                    <a:pt x="567" y="60"/>
                    <a:pt x="568" y="60"/>
                  </a:cubicBezTo>
                  <a:cubicBezTo>
                    <a:pt x="568" y="61"/>
                    <a:pt x="569" y="61"/>
                    <a:pt x="568" y="62"/>
                  </a:cubicBezTo>
                  <a:cubicBezTo>
                    <a:pt x="568" y="62"/>
                    <a:pt x="567" y="63"/>
                    <a:pt x="568" y="63"/>
                  </a:cubicBezTo>
                  <a:cubicBezTo>
                    <a:pt x="569" y="64"/>
                    <a:pt x="569" y="64"/>
                    <a:pt x="570" y="65"/>
                  </a:cubicBezTo>
                  <a:cubicBezTo>
                    <a:pt x="570" y="66"/>
                    <a:pt x="571" y="67"/>
                    <a:pt x="572" y="67"/>
                  </a:cubicBezTo>
                  <a:cubicBezTo>
                    <a:pt x="573" y="67"/>
                    <a:pt x="573" y="68"/>
                    <a:pt x="574" y="67"/>
                  </a:cubicBezTo>
                  <a:cubicBezTo>
                    <a:pt x="574" y="67"/>
                    <a:pt x="574" y="67"/>
                    <a:pt x="575" y="68"/>
                  </a:cubicBezTo>
                  <a:cubicBezTo>
                    <a:pt x="576" y="68"/>
                    <a:pt x="577" y="70"/>
                    <a:pt x="577" y="70"/>
                  </a:cubicBezTo>
                  <a:cubicBezTo>
                    <a:pt x="576" y="71"/>
                    <a:pt x="575" y="71"/>
                    <a:pt x="575" y="72"/>
                  </a:cubicBezTo>
                  <a:cubicBezTo>
                    <a:pt x="576" y="73"/>
                    <a:pt x="578" y="74"/>
                    <a:pt x="578" y="75"/>
                  </a:cubicBezTo>
                  <a:cubicBezTo>
                    <a:pt x="578" y="76"/>
                    <a:pt x="578" y="76"/>
                    <a:pt x="579" y="76"/>
                  </a:cubicBezTo>
                  <a:cubicBezTo>
                    <a:pt x="579" y="76"/>
                    <a:pt x="580" y="75"/>
                    <a:pt x="580" y="76"/>
                  </a:cubicBezTo>
                  <a:cubicBezTo>
                    <a:pt x="580" y="76"/>
                    <a:pt x="581" y="78"/>
                    <a:pt x="581" y="78"/>
                  </a:cubicBezTo>
                  <a:cubicBezTo>
                    <a:pt x="581" y="78"/>
                    <a:pt x="581" y="79"/>
                    <a:pt x="581" y="79"/>
                  </a:cubicBezTo>
                  <a:cubicBezTo>
                    <a:pt x="581" y="80"/>
                    <a:pt x="583" y="81"/>
                    <a:pt x="583" y="82"/>
                  </a:cubicBezTo>
                  <a:cubicBezTo>
                    <a:pt x="582" y="83"/>
                    <a:pt x="583" y="83"/>
                    <a:pt x="583" y="84"/>
                  </a:cubicBezTo>
                  <a:cubicBezTo>
                    <a:pt x="583" y="85"/>
                    <a:pt x="583" y="85"/>
                    <a:pt x="583" y="85"/>
                  </a:cubicBezTo>
                  <a:cubicBezTo>
                    <a:pt x="584" y="85"/>
                    <a:pt x="585" y="85"/>
                    <a:pt x="585" y="86"/>
                  </a:cubicBezTo>
                  <a:cubicBezTo>
                    <a:pt x="585" y="87"/>
                    <a:pt x="585" y="90"/>
                    <a:pt x="585" y="90"/>
                  </a:cubicBezTo>
                  <a:cubicBezTo>
                    <a:pt x="585" y="91"/>
                    <a:pt x="585" y="91"/>
                    <a:pt x="586" y="91"/>
                  </a:cubicBezTo>
                  <a:cubicBezTo>
                    <a:pt x="586" y="91"/>
                    <a:pt x="587" y="91"/>
                    <a:pt x="587" y="92"/>
                  </a:cubicBezTo>
                  <a:cubicBezTo>
                    <a:pt x="588" y="92"/>
                    <a:pt x="588" y="92"/>
                    <a:pt x="589" y="93"/>
                  </a:cubicBezTo>
                  <a:cubicBezTo>
                    <a:pt x="590" y="93"/>
                    <a:pt x="591" y="94"/>
                    <a:pt x="590" y="94"/>
                  </a:cubicBezTo>
                  <a:cubicBezTo>
                    <a:pt x="590" y="94"/>
                    <a:pt x="590" y="95"/>
                    <a:pt x="590" y="95"/>
                  </a:cubicBezTo>
                  <a:cubicBezTo>
                    <a:pt x="589" y="96"/>
                    <a:pt x="588" y="97"/>
                    <a:pt x="588" y="97"/>
                  </a:cubicBezTo>
                  <a:cubicBezTo>
                    <a:pt x="587" y="98"/>
                    <a:pt x="586" y="99"/>
                    <a:pt x="586" y="99"/>
                  </a:cubicBezTo>
                  <a:cubicBezTo>
                    <a:pt x="586" y="100"/>
                    <a:pt x="585" y="101"/>
                    <a:pt x="585" y="102"/>
                  </a:cubicBezTo>
                  <a:cubicBezTo>
                    <a:pt x="586" y="103"/>
                    <a:pt x="586" y="104"/>
                    <a:pt x="586" y="104"/>
                  </a:cubicBezTo>
                  <a:cubicBezTo>
                    <a:pt x="586" y="105"/>
                    <a:pt x="586" y="106"/>
                    <a:pt x="587" y="106"/>
                  </a:cubicBezTo>
                  <a:cubicBezTo>
                    <a:pt x="587" y="106"/>
                    <a:pt x="588" y="106"/>
                    <a:pt x="588" y="106"/>
                  </a:cubicBezTo>
                  <a:cubicBezTo>
                    <a:pt x="588" y="107"/>
                    <a:pt x="587" y="108"/>
                    <a:pt x="588" y="108"/>
                  </a:cubicBezTo>
                  <a:cubicBezTo>
                    <a:pt x="588" y="109"/>
                    <a:pt x="588" y="109"/>
                    <a:pt x="589" y="110"/>
                  </a:cubicBezTo>
                  <a:cubicBezTo>
                    <a:pt x="589" y="110"/>
                    <a:pt x="591" y="110"/>
                    <a:pt x="591" y="111"/>
                  </a:cubicBezTo>
                  <a:cubicBezTo>
                    <a:pt x="590" y="111"/>
                    <a:pt x="590" y="112"/>
                    <a:pt x="590" y="113"/>
                  </a:cubicBezTo>
                  <a:cubicBezTo>
                    <a:pt x="591" y="114"/>
                    <a:pt x="591" y="115"/>
                    <a:pt x="591" y="116"/>
                  </a:cubicBezTo>
                  <a:cubicBezTo>
                    <a:pt x="591" y="117"/>
                    <a:pt x="591" y="117"/>
                    <a:pt x="590" y="117"/>
                  </a:cubicBezTo>
                  <a:cubicBezTo>
                    <a:pt x="590" y="118"/>
                    <a:pt x="589" y="118"/>
                    <a:pt x="589" y="119"/>
                  </a:cubicBezTo>
                  <a:cubicBezTo>
                    <a:pt x="589" y="119"/>
                    <a:pt x="591" y="119"/>
                    <a:pt x="591" y="120"/>
                  </a:cubicBezTo>
                  <a:cubicBezTo>
                    <a:pt x="591" y="120"/>
                    <a:pt x="592" y="121"/>
                    <a:pt x="592" y="122"/>
                  </a:cubicBezTo>
                  <a:cubicBezTo>
                    <a:pt x="592" y="122"/>
                    <a:pt x="591" y="122"/>
                    <a:pt x="591" y="122"/>
                  </a:cubicBezTo>
                  <a:cubicBezTo>
                    <a:pt x="591" y="122"/>
                    <a:pt x="590" y="122"/>
                    <a:pt x="590" y="123"/>
                  </a:cubicBezTo>
                  <a:cubicBezTo>
                    <a:pt x="590" y="124"/>
                    <a:pt x="591" y="124"/>
                    <a:pt x="592" y="123"/>
                  </a:cubicBezTo>
                  <a:cubicBezTo>
                    <a:pt x="592" y="123"/>
                    <a:pt x="592" y="122"/>
                    <a:pt x="593" y="123"/>
                  </a:cubicBezTo>
                  <a:cubicBezTo>
                    <a:pt x="594" y="123"/>
                    <a:pt x="595" y="124"/>
                    <a:pt x="595" y="124"/>
                  </a:cubicBezTo>
                  <a:cubicBezTo>
                    <a:pt x="595" y="124"/>
                    <a:pt x="595" y="125"/>
                    <a:pt x="596" y="125"/>
                  </a:cubicBezTo>
                  <a:cubicBezTo>
                    <a:pt x="596" y="125"/>
                    <a:pt x="597" y="126"/>
                    <a:pt x="596" y="126"/>
                  </a:cubicBezTo>
                  <a:cubicBezTo>
                    <a:pt x="596" y="127"/>
                    <a:pt x="595" y="127"/>
                    <a:pt x="596" y="127"/>
                  </a:cubicBezTo>
                  <a:cubicBezTo>
                    <a:pt x="596" y="128"/>
                    <a:pt x="597" y="129"/>
                    <a:pt x="597" y="130"/>
                  </a:cubicBezTo>
                  <a:cubicBezTo>
                    <a:pt x="597" y="130"/>
                    <a:pt x="598" y="133"/>
                    <a:pt x="599" y="133"/>
                  </a:cubicBezTo>
                  <a:cubicBezTo>
                    <a:pt x="599" y="134"/>
                    <a:pt x="599" y="137"/>
                    <a:pt x="599" y="137"/>
                  </a:cubicBezTo>
                  <a:cubicBezTo>
                    <a:pt x="600" y="138"/>
                    <a:pt x="602" y="139"/>
                    <a:pt x="602" y="139"/>
                  </a:cubicBezTo>
                  <a:cubicBezTo>
                    <a:pt x="603" y="139"/>
                    <a:pt x="604" y="140"/>
                    <a:pt x="605" y="141"/>
                  </a:cubicBezTo>
                  <a:cubicBezTo>
                    <a:pt x="605" y="141"/>
                    <a:pt x="605" y="141"/>
                    <a:pt x="606" y="141"/>
                  </a:cubicBezTo>
                  <a:cubicBezTo>
                    <a:pt x="606" y="140"/>
                    <a:pt x="607" y="140"/>
                    <a:pt x="607" y="140"/>
                  </a:cubicBezTo>
                  <a:cubicBezTo>
                    <a:pt x="608" y="141"/>
                    <a:pt x="608" y="141"/>
                    <a:pt x="609" y="141"/>
                  </a:cubicBezTo>
                  <a:cubicBezTo>
                    <a:pt x="609" y="141"/>
                    <a:pt x="611" y="142"/>
                    <a:pt x="611" y="143"/>
                  </a:cubicBezTo>
                  <a:cubicBezTo>
                    <a:pt x="611" y="143"/>
                    <a:pt x="611" y="143"/>
                    <a:pt x="611" y="143"/>
                  </a:cubicBezTo>
                  <a:cubicBezTo>
                    <a:pt x="611" y="143"/>
                    <a:pt x="611" y="143"/>
                    <a:pt x="610" y="143"/>
                  </a:cubicBezTo>
                  <a:cubicBezTo>
                    <a:pt x="609" y="144"/>
                    <a:pt x="608" y="146"/>
                    <a:pt x="607" y="147"/>
                  </a:cubicBezTo>
                  <a:cubicBezTo>
                    <a:pt x="606" y="148"/>
                    <a:pt x="606" y="148"/>
                    <a:pt x="605" y="149"/>
                  </a:cubicBezTo>
                  <a:cubicBezTo>
                    <a:pt x="604" y="149"/>
                    <a:pt x="604" y="149"/>
                    <a:pt x="603" y="149"/>
                  </a:cubicBezTo>
                  <a:cubicBezTo>
                    <a:pt x="603" y="149"/>
                    <a:pt x="603" y="147"/>
                    <a:pt x="602" y="145"/>
                  </a:cubicBezTo>
                  <a:cubicBezTo>
                    <a:pt x="602" y="144"/>
                    <a:pt x="600" y="144"/>
                    <a:pt x="599" y="144"/>
                  </a:cubicBezTo>
                  <a:cubicBezTo>
                    <a:pt x="598" y="144"/>
                    <a:pt x="596" y="145"/>
                    <a:pt x="595" y="145"/>
                  </a:cubicBezTo>
                  <a:cubicBezTo>
                    <a:pt x="594" y="145"/>
                    <a:pt x="594" y="145"/>
                    <a:pt x="593" y="146"/>
                  </a:cubicBezTo>
                  <a:cubicBezTo>
                    <a:pt x="593" y="147"/>
                    <a:pt x="593" y="149"/>
                    <a:pt x="593" y="150"/>
                  </a:cubicBezTo>
                  <a:cubicBezTo>
                    <a:pt x="594" y="152"/>
                    <a:pt x="595" y="150"/>
                    <a:pt x="596" y="149"/>
                  </a:cubicBezTo>
                  <a:cubicBezTo>
                    <a:pt x="597" y="149"/>
                    <a:pt x="597" y="149"/>
                    <a:pt x="598" y="150"/>
                  </a:cubicBezTo>
                  <a:cubicBezTo>
                    <a:pt x="598" y="150"/>
                    <a:pt x="598" y="150"/>
                    <a:pt x="597" y="151"/>
                  </a:cubicBezTo>
                  <a:cubicBezTo>
                    <a:pt x="596" y="151"/>
                    <a:pt x="596" y="153"/>
                    <a:pt x="596" y="154"/>
                  </a:cubicBezTo>
                  <a:cubicBezTo>
                    <a:pt x="596" y="155"/>
                    <a:pt x="594" y="155"/>
                    <a:pt x="593" y="154"/>
                  </a:cubicBezTo>
                  <a:cubicBezTo>
                    <a:pt x="592" y="154"/>
                    <a:pt x="591" y="154"/>
                    <a:pt x="591" y="152"/>
                  </a:cubicBezTo>
                  <a:cubicBezTo>
                    <a:pt x="590" y="151"/>
                    <a:pt x="588" y="151"/>
                    <a:pt x="588" y="151"/>
                  </a:cubicBezTo>
                  <a:cubicBezTo>
                    <a:pt x="587" y="151"/>
                    <a:pt x="587" y="152"/>
                    <a:pt x="587" y="152"/>
                  </a:cubicBezTo>
                  <a:cubicBezTo>
                    <a:pt x="587" y="153"/>
                    <a:pt x="587" y="153"/>
                    <a:pt x="587" y="154"/>
                  </a:cubicBezTo>
                  <a:cubicBezTo>
                    <a:pt x="587" y="155"/>
                    <a:pt x="587" y="156"/>
                    <a:pt x="586" y="156"/>
                  </a:cubicBezTo>
                  <a:cubicBezTo>
                    <a:pt x="585" y="157"/>
                    <a:pt x="585" y="157"/>
                    <a:pt x="586" y="157"/>
                  </a:cubicBezTo>
                  <a:cubicBezTo>
                    <a:pt x="586" y="158"/>
                    <a:pt x="586" y="159"/>
                    <a:pt x="586" y="161"/>
                  </a:cubicBezTo>
                  <a:cubicBezTo>
                    <a:pt x="586" y="162"/>
                    <a:pt x="586" y="163"/>
                    <a:pt x="584" y="164"/>
                  </a:cubicBezTo>
                  <a:cubicBezTo>
                    <a:pt x="583" y="164"/>
                    <a:pt x="583" y="165"/>
                    <a:pt x="583" y="167"/>
                  </a:cubicBezTo>
                  <a:cubicBezTo>
                    <a:pt x="582" y="168"/>
                    <a:pt x="581" y="169"/>
                    <a:pt x="580" y="170"/>
                  </a:cubicBezTo>
                  <a:cubicBezTo>
                    <a:pt x="579" y="170"/>
                    <a:pt x="578" y="171"/>
                    <a:pt x="577" y="171"/>
                  </a:cubicBezTo>
                  <a:cubicBezTo>
                    <a:pt x="576" y="172"/>
                    <a:pt x="575" y="171"/>
                    <a:pt x="574" y="171"/>
                  </a:cubicBezTo>
                  <a:cubicBezTo>
                    <a:pt x="573" y="171"/>
                    <a:pt x="571" y="172"/>
                    <a:pt x="569" y="172"/>
                  </a:cubicBezTo>
                  <a:cubicBezTo>
                    <a:pt x="567" y="172"/>
                    <a:pt x="566" y="171"/>
                    <a:pt x="565" y="170"/>
                  </a:cubicBezTo>
                  <a:cubicBezTo>
                    <a:pt x="565" y="170"/>
                    <a:pt x="563" y="169"/>
                    <a:pt x="561" y="168"/>
                  </a:cubicBezTo>
                  <a:cubicBezTo>
                    <a:pt x="560" y="167"/>
                    <a:pt x="560" y="168"/>
                    <a:pt x="560" y="169"/>
                  </a:cubicBezTo>
                  <a:cubicBezTo>
                    <a:pt x="560" y="170"/>
                    <a:pt x="561" y="171"/>
                    <a:pt x="562" y="172"/>
                  </a:cubicBezTo>
                  <a:cubicBezTo>
                    <a:pt x="563" y="174"/>
                    <a:pt x="564" y="175"/>
                    <a:pt x="565" y="175"/>
                  </a:cubicBezTo>
                  <a:cubicBezTo>
                    <a:pt x="566" y="176"/>
                    <a:pt x="568" y="175"/>
                    <a:pt x="569" y="174"/>
                  </a:cubicBezTo>
                  <a:cubicBezTo>
                    <a:pt x="571" y="173"/>
                    <a:pt x="573" y="173"/>
                    <a:pt x="575" y="173"/>
                  </a:cubicBezTo>
                  <a:cubicBezTo>
                    <a:pt x="576" y="173"/>
                    <a:pt x="577" y="173"/>
                    <a:pt x="578" y="174"/>
                  </a:cubicBezTo>
                  <a:cubicBezTo>
                    <a:pt x="580" y="176"/>
                    <a:pt x="579" y="177"/>
                    <a:pt x="580" y="179"/>
                  </a:cubicBezTo>
                  <a:cubicBezTo>
                    <a:pt x="580" y="181"/>
                    <a:pt x="581" y="180"/>
                    <a:pt x="582" y="180"/>
                  </a:cubicBezTo>
                  <a:cubicBezTo>
                    <a:pt x="584" y="180"/>
                    <a:pt x="582" y="182"/>
                    <a:pt x="582" y="183"/>
                  </a:cubicBezTo>
                  <a:cubicBezTo>
                    <a:pt x="582" y="183"/>
                    <a:pt x="581" y="183"/>
                    <a:pt x="579" y="182"/>
                  </a:cubicBezTo>
                  <a:cubicBezTo>
                    <a:pt x="578" y="181"/>
                    <a:pt x="578" y="181"/>
                    <a:pt x="577" y="179"/>
                  </a:cubicBezTo>
                  <a:cubicBezTo>
                    <a:pt x="576" y="177"/>
                    <a:pt x="575" y="177"/>
                    <a:pt x="573" y="177"/>
                  </a:cubicBezTo>
                  <a:cubicBezTo>
                    <a:pt x="572" y="177"/>
                    <a:pt x="573" y="178"/>
                    <a:pt x="574" y="178"/>
                  </a:cubicBezTo>
                  <a:cubicBezTo>
                    <a:pt x="574" y="179"/>
                    <a:pt x="575" y="179"/>
                    <a:pt x="576" y="179"/>
                  </a:cubicBezTo>
                  <a:cubicBezTo>
                    <a:pt x="576" y="180"/>
                    <a:pt x="576" y="181"/>
                    <a:pt x="575" y="181"/>
                  </a:cubicBezTo>
                  <a:cubicBezTo>
                    <a:pt x="574" y="181"/>
                    <a:pt x="572" y="184"/>
                    <a:pt x="572" y="184"/>
                  </a:cubicBezTo>
                  <a:cubicBezTo>
                    <a:pt x="571" y="185"/>
                    <a:pt x="571" y="187"/>
                    <a:pt x="570" y="188"/>
                  </a:cubicBezTo>
                  <a:cubicBezTo>
                    <a:pt x="570" y="188"/>
                    <a:pt x="568" y="188"/>
                    <a:pt x="568" y="187"/>
                  </a:cubicBezTo>
                  <a:cubicBezTo>
                    <a:pt x="567" y="187"/>
                    <a:pt x="567" y="186"/>
                    <a:pt x="568" y="185"/>
                  </a:cubicBezTo>
                  <a:cubicBezTo>
                    <a:pt x="568" y="183"/>
                    <a:pt x="566" y="183"/>
                    <a:pt x="566" y="183"/>
                  </a:cubicBezTo>
                  <a:cubicBezTo>
                    <a:pt x="565" y="182"/>
                    <a:pt x="562" y="183"/>
                    <a:pt x="561" y="183"/>
                  </a:cubicBezTo>
                  <a:cubicBezTo>
                    <a:pt x="560" y="184"/>
                    <a:pt x="560" y="184"/>
                    <a:pt x="560" y="185"/>
                  </a:cubicBezTo>
                  <a:cubicBezTo>
                    <a:pt x="561" y="185"/>
                    <a:pt x="563" y="184"/>
                    <a:pt x="564" y="184"/>
                  </a:cubicBezTo>
                  <a:cubicBezTo>
                    <a:pt x="566" y="184"/>
                    <a:pt x="566" y="185"/>
                    <a:pt x="566" y="186"/>
                  </a:cubicBezTo>
                  <a:cubicBezTo>
                    <a:pt x="566" y="186"/>
                    <a:pt x="565" y="187"/>
                    <a:pt x="564" y="188"/>
                  </a:cubicBezTo>
                  <a:cubicBezTo>
                    <a:pt x="563" y="189"/>
                    <a:pt x="562" y="192"/>
                    <a:pt x="562" y="193"/>
                  </a:cubicBezTo>
                  <a:cubicBezTo>
                    <a:pt x="561" y="194"/>
                    <a:pt x="561" y="194"/>
                    <a:pt x="562" y="195"/>
                  </a:cubicBezTo>
                  <a:cubicBezTo>
                    <a:pt x="563" y="196"/>
                    <a:pt x="563" y="198"/>
                    <a:pt x="563" y="200"/>
                  </a:cubicBezTo>
                  <a:cubicBezTo>
                    <a:pt x="564" y="201"/>
                    <a:pt x="564" y="202"/>
                    <a:pt x="564" y="203"/>
                  </a:cubicBezTo>
                  <a:cubicBezTo>
                    <a:pt x="564" y="204"/>
                    <a:pt x="563" y="204"/>
                    <a:pt x="562" y="204"/>
                  </a:cubicBezTo>
                  <a:cubicBezTo>
                    <a:pt x="561" y="205"/>
                    <a:pt x="561" y="208"/>
                    <a:pt x="560" y="209"/>
                  </a:cubicBezTo>
                  <a:cubicBezTo>
                    <a:pt x="560" y="210"/>
                    <a:pt x="559" y="210"/>
                    <a:pt x="558" y="210"/>
                  </a:cubicBezTo>
                  <a:cubicBezTo>
                    <a:pt x="556" y="209"/>
                    <a:pt x="554" y="211"/>
                    <a:pt x="553" y="211"/>
                  </a:cubicBezTo>
                  <a:cubicBezTo>
                    <a:pt x="551" y="212"/>
                    <a:pt x="550" y="212"/>
                    <a:pt x="548" y="212"/>
                  </a:cubicBezTo>
                  <a:cubicBezTo>
                    <a:pt x="547" y="211"/>
                    <a:pt x="545" y="210"/>
                    <a:pt x="544" y="209"/>
                  </a:cubicBezTo>
                  <a:cubicBezTo>
                    <a:pt x="543" y="209"/>
                    <a:pt x="541" y="209"/>
                    <a:pt x="540" y="209"/>
                  </a:cubicBezTo>
                  <a:cubicBezTo>
                    <a:pt x="538" y="209"/>
                    <a:pt x="537" y="210"/>
                    <a:pt x="538" y="210"/>
                  </a:cubicBezTo>
                  <a:cubicBezTo>
                    <a:pt x="539" y="210"/>
                    <a:pt x="540" y="210"/>
                    <a:pt x="540" y="210"/>
                  </a:cubicBezTo>
                  <a:cubicBezTo>
                    <a:pt x="541" y="210"/>
                    <a:pt x="542" y="210"/>
                    <a:pt x="541" y="211"/>
                  </a:cubicBezTo>
                  <a:cubicBezTo>
                    <a:pt x="540" y="211"/>
                    <a:pt x="536" y="215"/>
                    <a:pt x="535" y="217"/>
                  </a:cubicBezTo>
                  <a:cubicBezTo>
                    <a:pt x="534" y="219"/>
                    <a:pt x="532" y="221"/>
                    <a:pt x="530" y="223"/>
                  </a:cubicBezTo>
                  <a:cubicBezTo>
                    <a:pt x="527" y="224"/>
                    <a:pt x="527" y="224"/>
                    <a:pt x="527" y="224"/>
                  </a:cubicBezTo>
                  <a:cubicBezTo>
                    <a:pt x="526" y="224"/>
                    <a:pt x="526" y="222"/>
                    <a:pt x="526" y="221"/>
                  </a:cubicBezTo>
                  <a:cubicBezTo>
                    <a:pt x="526" y="219"/>
                    <a:pt x="528" y="218"/>
                    <a:pt x="528" y="218"/>
                  </a:cubicBezTo>
                  <a:cubicBezTo>
                    <a:pt x="529" y="217"/>
                    <a:pt x="529" y="217"/>
                    <a:pt x="528" y="217"/>
                  </a:cubicBezTo>
                  <a:cubicBezTo>
                    <a:pt x="527" y="217"/>
                    <a:pt x="526" y="216"/>
                    <a:pt x="526" y="215"/>
                  </a:cubicBezTo>
                  <a:cubicBezTo>
                    <a:pt x="525" y="215"/>
                    <a:pt x="525" y="216"/>
                    <a:pt x="525" y="216"/>
                  </a:cubicBezTo>
                  <a:cubicBezTo>
                    <a:pt x="526" y="217"/>
                    <a:pt x="526" y="217"/>
                    <a:pt x="526" y="218"/>
                  </a:cubicBezTo>
                  <a:cubicBezTo>
                    <a:pt x="526" y="218"/>
                    <a:pt x="525" y="220"/>
                    <a:pt x="524" y="221"/>
                  </a:cubicBezTo>
                  <a:cubicBezTo>
                    <a:pt x="523" y="222"/>
                    <a:pt x="520" y="223"/>
                    <a:pt x="519" y="224"/>
                  </a:cubicBezTo>
                  <a:cubicBezTo>
                    <a:pt x="517" y="225"/>
                    <a:pt x="516" y="226"/>
                    <a:pt x="514" y="226"/>
                  </a:cubicBezTo>
                  <a:cubicBezTo>
                    <a:pt x="512" y="227"/>
                    <a:pt x="511" y="228"/>
                    <a:pt x="510" y="228"/>
                  </a:cubicBezTo>
                  <a:cubicBezTo>
                    <a:pt x="508" y="229"/>
                    <a:pt x="507" y="231"/>
                    <a:pt x="506" y="232"/>
                  </a:cubicBezTo>
                  <a:cubicBezTo>
                    <a:pt x="506" y="233"/>
                    <a:pt x="505" y="233"/>
                    <a:pt x="504" y="233"/>
                  </a:cubicBezTo>
                  <a:cubicBezTo>
                    <a:pt x="504" y="233"/>
                    <a:pt x="504" y="233"/>
                    <a:pt x="503" y="232"/>
                  </a:cubicBezTo>
                  <a:cubicBezTo>
                    <a:pt x="503" y="231"/>
                    <a:pt x="503" y="228"/>
                    <a:pt x="502" y="226"/>
                  </a:cubicBezTo>
                  <a:cubicBezTo>
                    <a:pt x="501" y="224"/>
                    <a:pt x="496" y="224"/>
                    <a:pt x="495" y="224"/>
                  </a:cubicBezTo>
                  <a:cubicBezTo>
                    <a:pt x="494" y="225"/>
                    <a:pt x="494" y="224"/>
                    <a:pt x="493" y="223"/>
                  </a:cubicBezTo>
                  <a:cubicBezTo>
                    <a:pt x="492" y="221"/>
                    <a:pt x="492" y="222"/>
                    <a:pt x="493" y="221"/>
                  </a:cubicBezTo>
                  <a:cubicBezTo>
                    <a:pt x="493" y="220"/>
                    <a:pt x="492" y="220"/>
                    <a:pt x="492" y="221"/>
                  </a:cubicBezTo>
                  <a:cubicBezTo>
                    <a:pt x="491" y="221"/>
                    <a:pt x="489" y="222"/>
                    <a:pt x="489" y="222"/>
                  </a:cubicBezTo>
                  <a:cubicBezTo>
                    <a:pt x="488" y="222"/>
                    <a:pt x="487" y="222"/>
                    <a:pt x="486" y="222"/>
                  </a:cubicBezTo>
                  <a:cubicBezTo>
                    <a:pt x="486" y="222"/>
                    <a:pt x="484" y="223"/>
                    <a:pt x="483" y="223"/>
                  </a:cubicBezTo>
                  <a:cubicBezTo>
                    <a:pt x="483" y="224"/>
                    <a:pt x="483" y="225"/>
                    <a:pt x="482" y="225"/>
                  </a:cubicBezTo>
                  <a:cubicBezTo>
                    <a:pt x="481" y="225"/>
                    <a:pt x="481" y="224"/>
                    <a:pt x="480" y="223"/>
                  </a:cubicBezTo>
                  <a:cubicBezTo>
                    <a:pt x="478" y="222"/>
                    <a:pt x="479" y="223"/>
                    <a:pt x="480" y="225"/>
                  </a:cubicBezTo>
                  <a:cubicBezTo>
                    <a:pt x="481" y="227"/>
                    <a:pt x="482" y="226"/>
                    <a:pt x="483" y="226"/>
                  </a:cubicBezTo>
                  <a:cubicBezTo>
                    <a:pt x="484" y="226"/>
                    <a:pt x="485" y="225"/>
                    <a:pt x="486" y="224"/>
                  </a:cubicBezTo>
                  <a:cubicBezTo>
                    <a:pt x="486" y="223"/>
                    <a:pt x="487" y="223"/>
                    <a:pt x="487" y="224"/>
                  </a:cubicBezTo>
                  <a:cubicBezTo>
                    <a:pt x="487" y="224"/>
                    <a:pt x="486" y="225"/>
                    <a:pt x="484" y="227"/>
                  </a:cubicBezTo>
                  <a:cubicBezTo>
                    <a:pt x="483" y="228"/>
                    <a:pt x="480" y="233"/>
                    <a:pt x="480" y="234"/>
                  </a:cubicBezTo>
                  <a:cubicBezTo>
                    <a:pt x="480" y="235"/>
                    <a:pt x="481" y="236"/>
                    <a:pt x="482" y="237"/>
                  </a:cubicBezTo>
                  <a:cubicBezTo>
                    <a:pt x="483" y="237"/>
                    <a:pt x="483" y="237"/>
                    <a:pt x="484" y="236"/>
                  </a:cubicBezTo>
                  <a:cubicBezTo>
                    <a:pt x="484" y="236"/>
                    <a:pt x="484" y="236"/>
                    <a:pt x="484" y="235"/>
                  </a:cubicBezTo>
                  <a:cubicBezTo>
                    <a:pt x="483" y="235"/>
                    <a:pt x="483" y="234"/>
                    <a:pt x="484" y="234"/>
                  </a:cubicBezTo>
                  <a:cubicBezTo>
                    <a:pt x="484" y="234"/>
                    <a:pt x="485" y="234"/>
                    <a:pt x="486" y="234"/>
                  </a:cubicBezTo>
                  <a:cubicBezTo>
                    <a:pt x="487" y="234"/>
                    <a:pt x="487" y="235"/>
                    <a:pt x="487" y="235"/>
                  </a:cubicBezTo>
                  <a:cubicBezTo>
                    <a:pt x="487" y="236"/>
                    <a:pt x="485" y="237"/>
                    <a:pt x="484" y="238"/>
                  </a:cubicBezTo>
                  <a:cubicBezTo>
                    <a:pt x="484" y="239"/>
                    <a:pt x="484" y="239"/>
                    <a:pt x="484" y="240"/>
                  </a:cubicBezTo>
                  <a:cubicBezTo>
                    <a:pt x="485" y="240"/>
                    <a:pt x="485" y="241"/>
                    <a:pt x="485" y="242"/>
                  </a:cubicBezTo>
                  <a:cubicBezTo>
                    <a:pt x="485" y="243"/>
                    <a:pt x="484" y="243"/>
                    <a:pt x="483" y="242"/>
                  </a:cubicBezTo>
                  <a:cubicBezTo>
                    <a:pt x="482" y="241"/>
                    <a:pt x="478" y="240"/>
                    <a:pt x="477" y="240"/>
                  </a:cubicBezTo>
                  <a:cubicBezTo>
                    <a:pt x="475" y="239"/>
                    <a:pt x="473" y="240"/>
                    <a:pt x="472" y="241"/>
                  </a:cubicBezTo>
                  <a:cubicBezTo>
                    <a:pt x="470" y="241"/>
                    <a:pt x="469" y="241"/>
                    <a:pt x="468" y="240"/>
                  </a:cubicBezTo>
                  <a:cubicBezTo>
                    <a:pt x="466" y="240"/>
                    <a:pt x="466" y="238"/>
                    <a:pt x="465" y="237"/>
                  </a:cubicBezTo>
                  <a:cubicBezTo>
                    <a:pt x="465" y="236"/>
                    <a:pt x="466" y="236"/>
                    <a:pt x="467" y="236"/>
                  </a:cubicBezTo>
                  <a:cubicBezTo>
                    <a:pt x="469" y="236"/>
                    <a:pt x="470" y="236"/>
                    <a:pt x="471" y="235"/>
                  </a:cubicBezTo>
                  <a:cubicBezTo>
                    <a:pt x="472" y="235"/>
                    <a:pt x="472" y="234"/>
                    <a:pt x="472" y="233"/>
                  </a:cubicBezTo>
                  <a:cubicBezTo>
                    <a:pt x="472" y="233"/>
                    <a:pt x="472" y="231"/>
                    <a:pt x="470" y="232"/>
                  </a:cubicBezTo>
                  <a:cubicBezTo>
                    <a:pt x="469" y="232"/>
                    <a:pt x="468" y="234"/>
                    <a:pt x="467" y="234"/>
                  </a:cubicBezTo>
                  <a:cubicBezTo>
                    <a:pt x="466" y="235"/>
                    <a:pt x="466" y="233"/>
                    <a:pt x="465" y="233"/>
                  </a:cubicBezTo>
                  <a:cubicBezTo>
                    <a:pt x="464" y="233"/>
                    <a:pt x="464" y="233"/>
                    <a:pt x="463" y="233"/>
                  </a:cubicBezTo>
                  <a:cubicBezTo>
                    <a:pt x="460" y="233"/>
                    <a:pt x="459" y="233"/>
                    <a:pt x="458" y="233"/>
                  </a:cubicBezTo>
                  <a:cubicBezTo>
                    <a:pt x="456" y="234"/>
                    <a:pt x="456" y="234"/>
                    <a:pt x="456" y="233"/>
                  </a:cubicBezTo>
                  <a:cubicBezTo>
                    <a:pt x="455" y="233"/>
                    <a:pt x="456" y="233"/>
                    <a:pt x="457" y="231"/>
                  </a:cubicBezTo>
                  <a:cubicBezTo>
                    <a:pt x="458" y="230"/>
                    <a:pt x="462" y="226"/>
                    <a:pt x="463" y="226"/>
                  </a:cubicBezTo>
                  <a:cubicBezTo>
                    <a:pt x="464" y="225"/>
                    <a:pt x="463" y="224"/>
                    <a:pt x="463" y="224"/>
                  </a:cubicBezTo>
                  <a:cubicBezTo>
                    <a:pt x="462" y="224"/>
                    <a:pt x="461" y="225"/>
                    <a:pt x="460" y="226"/>
                  </a:cubicBezTo>
                  <a:cubicBezTo>
                    <a:pt x="459" y="228"/>
                    <a:pt x="458" y="229"/>
                    <a:pt x="457" y="229"/>
                  </a:cubicBezTo>
                  <a:cubicBezTo>
                    <a:pt x="457" y="230"/>
                    <a:pt x="454" y="229"/>
                    <a:pt x="454" y="229"/>
                  </a:cubicBezTo>
                  <a:cubicBezTo>
                    <a:pt x="453" y="229"/>
                    <a:pt x="452" y="230"/>
                    <a:pt x="452" y="231"/>
                  </a:cubicBezTo>
                  <a:cubicBezTo>
                    <a:pt x="452" y="232"/>
                    <a:pt x="452" y="232"/>
                    <a:pt x="452" y="233"/>
                  </a:cubicBezTo>
                  <a:cubicBezTo>
                    <a:pt x="453" y="235"/>
                    <a:pt x="452" y="235"/>
                    <a:pt x="451" y="234"/>
                  </a:cubicBezTo>
                  <a:cubicBezTo>
                    <a:pt x="450" y="234"/>
                    <a:pt x="449" y="233"/>
                    <a:pt x="449" y="232"/>
                  </a:cubicBezTo>
                  <a:cubicBezTo>
                    <a:pt x="448" y="232"/>
                    <a:pt x="447" y="232"/>
                    <a:pt x="446" y="233"/>
                  </a:cubicBezTo>
                  <a:cubicBezTo>
                    <a:pt x="445" y="233"/>
                    <a:pt x="443" y="234"/>
                    <a:pt x="442" y="234"/>
                  </a:cubicBezTo>
                  <a:cubicBezTo>
                    <a:pt x="441" y="234"/>
                    <a:pt x="441" y="233"/>
                    <a:pt x="440" y="233"/>
                  </a:cubicBezTo>
                  <a:cubicBezTo>
                    <a:pt x="440" y="232"/>
                    <a:pt x="439" y="232"/>
                    <a:pt x="438" y="233"/>
                  </a:cubicBezTo>
                  <a:cubicBezTo>
                    <a:pt x="438" y="233"/>
                    <a:pt x="440" y="234"/>
                    <a:pt x="440" y="235"/>
                  </a:cubicBezTo>
                  <a:cubicBezTo>
                    <a:pt x="441" y="236"/>
                    <a:pt x="440" y="237"/>
                    <a:pt x="440" y="238"/>
                  </a:cubicBezTo>
                  <a:cubicBezTo>
                    <a:pt x="440" y="238"/>
                    <a:pt x="439" y="239"/>
                    <a:pt x="439" y="240"/>
                  </a:cubicBezTo>
                  <a:cubicBezTo>
                    <a:pt x="439" y="241"/>
                    <a:pt x="440" y="242"/>
                    <a:pt x="439" y="242"/>
                  </a:cubicBezTo>
                  <a:cubicBezTo>
                    <a:pt x="438" y="243"/>
                    <a:pt x="437" y="243"/>
                    <a:pt x="436" y="244"/>
                  </a:cubicBezTo>
                  <a:cubicBezTo>
                    <a:pt x="436" y="244"/>
                    <a:pt x="434" y="243"/>
                    <a:pt x="434" y="242"/>
                  </a:cubicBezTo>
                  <a:cubicBezTo>
                    <a:pt x="433" y="241"/>
                    <a:pt x="433" y="240"/>
                    <a:pt x="433" y="239"/>
                  </a:cubicBezTo>
                  <a:cubicBezTo>
                    <a:pt x="432" y="238"/>
                    <a:pt x="432" y="238"/>
                    <a:pt x="431" y="238"/>
                  </a:cubicBezTo>
                  <a:cubicBezTo>
                    <a:pt x="431" y="239"/>
                    <a:pt x="430" y="239"/>
                    <a:pt x="429" y="239"/>
                  </a:cubicBezTo>
                  <a:cubicBezTo>
                    <a:pt x="429" y="239"/>
                    <a:pt x="428" y="238"/>
                    <a:pt x="427" y="238"/>
                  </a:cubicBezTo>
                  <a:cubicBezTo>
                    <a:pt x="426" y="238"/>
                    <a:pt x="426" y="238"/>
                    <a:pt x="426" y="239"/>
                  </a:cubicBezTo>
                  <a:cubicBezTo>
                    <a:pt x="426" y="239"/>
                    <a:pt x="427" y="241"/>
                    <a:pt x="428" y="242"/>
                  </a:cubicBezTo>
                  <a:cubicBezTo>
                    <a:pt x="428" y="242"/>
                    <a:pt x="429" y="242"/>
                    <a:pt x="430" y="242"/>
                  </a:cubicBezTo>
                  <a:cubicBezTo>
                    <a:pt x="431" y="241"/>
                    <a:pt x="432" y="242"/>
                    <a:pt x="433" y="243"/>
                  </a:cubicBezTo>
                  <a:cubicBezTo>
                    <a:pt x="434" y="244"/>
                    <a:pt x="434" y="245"/>
                    <a:pt x="434" y="246"/>
                  </a:cubicBezTo>
                  <a:cubicBezTo>
                    <a:pt x="434" y="246"/>
                    <a:pt x="432" y="248"/>
                    <a:pt x="432" y="249"/>
                  </a:cubicBezTo>
                  <a:cubicBezTo>
                    <a:pt x="431" y="249"/>
                    <a:pt x="430" y="252"/>
                    <a:pt x="430" y="253"/>
                  </a:cubicBezTo>
                  <a:cubicBezTo>
                    <a:pt x="430" y="254"/>
                    <a:pt x="431" y="256"/>
                    <a:pt x="431" y="256"/>
                  </a:cubicBezTo>
                  <a:cubicBezTo>
                    <a:pt x="431" y="257"/>
                    <a:pt x="429" y="258"/>
                    <a:pt x="429" y="258"/>
                  </a:cubicBezTo>
                  <a:cubicBezTo>
                    <a:pt x="428" y="258"/>
                    <a:pt x="429" y="257"/>
                    <a:pt x="429" y="256"/>
                  </a:cubicBezTo>
                  <a:cubicBezTo>
                    <a:pt x="429" y="255"/>
                    <a:pt x="428" y="253"/>
                    <a:pt x="427" y="253"/>
                  </a:cubicBezTo>
                  <a:cubicBezTo>
                    <a:pt x="426" y="253"/>
                    <a:pt x="424" y="253"/>
                    <a:pt x="422" y="254"/>
                  </a:cubicBezTo>
                  <a:cubicBezTo>
                    <a:pt x="421" y="255"/>
                    <a:pt x="419" y="255"/>
                    <a:pt x="418" y="255"/>
                  </a:cubicBezTo>
                  <a:cubicBezTo>
                    <a:pt x="418" y="255"/>
                    <a:pt x="417" y="255"/>
                    <a:pt x="417" y="254"/>
                  </a:cubicBezTo>
                  <a:cubicBezTo>
                    <a:pt x="417" y="253"/>
                    <a:pt x="416" y="251"/>
                    <a:pt x="416" y="250"/>
                  </a:cubicBezTo>
                  <a:cubicBezTo>
                    <a:pt x="415" y="248"/>
                    <a:pt x="416" y="248"/>
                    <a:pt x="416" y="247"/>
                  </a:cubicBezTo>
                  <a:cubicBezTo>
                    <a:pt x="416" y="246"/>
                    <a:pt x="415" y="243"/>
                    <a:pt x="416" y="242"/>
                  </a:cubicBezTo>
                  <a:cubicBezTo>
                    <a:pt x="416" y="241"/>
                    <a:pt x="416" y="240"/>
                    <a:pt x="418" y="239"/>
                  </a:cubicBezTo>
                  <a:cubicBezTo>
                    <a:pt x="420" y="238"/>
                    <a:pt x="422" y="237"/>
                    <a:pt x="422" y="236"/>
                  </a:cubicBezTo>
                  <a:cubicBezTo>
                    <a:pt x="421" y="235"/>
                    <a:pt x="419" y="233"/>
                    <a:pt x="418" y="232"/>
                  </a:cubicBezTo>
                  <a:cubicBezTo>
                    <a:pt x="417" y="232"/>
                    <a:pt x="417" y="232"/>
                    <a:pt x="418" y="233"/>
                  </a:cubicBezTo>
                  <a:cubicBezTo>
                    <a:pt x="418" y="234"/>
                    <a:pt x="418" y="235"/>
                    <a:pt x="418" y="236"/>
                  </a:cubicBezTo>
                  <a:cubicBezTo>
                    <a:pt x="418" y="237"/>
                    <a:pt x="416" y="238"/>
                    <a:pt x="415" y="238"/>
                  </a:cubicBezTo>
                  <a:cubicBezTo>
                    <a:pt x="414" y="238"/>
                    <a:pt x="412" y="237"/>
                    <a:pt x="411" y="237"/>
                  </a:cubicBezTo>
                  <a:cubicBezTo>
                    <a:pt x="411" y="237"/>
                    <a:pt x="411" y="237"/>
                    <a:pt x="410" y="238"/>
                  </a:cubicBezTo>
                  <a:cubicBezTo>
                    <a:pt x="410" y="239"/>
                    <a:pt x="409" y="239"/>
                    <a:pt x="407" y="240"/>
                  </a:cubicBezTo>
                  <a:cubicBezTo>
                    <a:pt x="406" y="241"/>
                    <a:pt x="403" y="242"/>
                    <a:pt x="402" y="242"/>
                  </a:cubicBezTo>
                  <a:cubicBezTo>
                    <a:pt x="401" y="243"/>
                    <a:pt x="399" y="243"/>
                    <a:pt x="398" y="243"/>
                  </a:cubicBezTo>
                  <a:cubicBezTo>
                    <a:pt x="397" y="243"/>
                    <a:pt x="398" y="244"/>
                    <a:pt x="399" y="244"/>
                  </a:cubicBezTo>
                  <a:cubicBezTo>
                    <a:pt x="400" y="244"/>
                    <a:pt x="401" y="245"/>
                    <a:pt x="401" y="245"/>
                  </a:cubicBezTo>
                  <a:cubicBezTo>
                    <a:pt x="402" y="246"/>
                    <a:pt x="401" y="246"/>
                    <a:pt x="401" y="246"/>
                  </a:cubicBezTo>
                  <a:cubicBezTo>
                    <a:pt x="400" y="246"/>
                    <a:pt x="399" y="245"/>
                    <a:pt x="398" y="245"/>
                  </a:cubicBezTo>
                  <a:cubicBezTo>
                    <a:pt x="397" y="246"/>
                    <a:pt x="398" y="246"/>
                    <a:pt x="398" y="247"/>
                  </a:cubicBezTo>
                  <a:cubicBezTo>
                    <a:pt x="399" y="247"/>
                    <a:pt x="398" y="247"/>
                    <a:pt x="397" y="248"/>
                  </a:cubicBezTo>
                  <a:cubicBezTo>
                    <a:pt x="397" y="249"/>
                    <a:pt x="396" y="250"/>
                    <a:pt x="396" y="251"/>
                  </a:cubicBezTo>
                  <a:cubicBezTo>
                    <a:pt x="396" y="251"/>
                    <a:pt x="396" y="252"/>
                    <a:pt x="397" y="251"/>
                  </a:cubicBezTo>
                  <a:cubicBezTo>
                    <a:pt x="397" y="251"/>
                    <a:pt x="402" y="250"/>
                    <a:pt x="402" y="250"/>
                  </a:cubicBezTo>
                  <a:cubicBezTo>
                    <a:pt x="403" y="250"/>
                    <a:pt x="404" y="250"/>
                    <a:pt x="404" y="251"/>
                  </a:cubicBezTo>
                  <a:cubicBezTo>
                    <a:pt x="404" y="251"/>
                    <a:pt x="403" y="252"/>
                    <a:pt x="403" y="253"/>
                  </a:cubicBezTo>
                  <a:cubicBezTo>
                    <a:pt x="402" y="254"/>
                    <a:pt x="399" y="256"/>
                    <a:pt x="398" y="256"/>
                  </a:cubicBezTo>
                  <a:cubicBezTo>
                    <a:pt x="397" y="256"/>
                    <a:pt x="397" y="256"/>
                    <a:pt x="396" y="258"/>
                  </a:cubicBezTo>
                  <a:cubicBezTo>
                    <a:pt x="396" y="259"/>
                    <a:pt x="396" y="259"/>
                    <a:pt x="397" y="260"/>
                  </a:cubicBezTo>
                  <a:cubicBezTo>
                    <a:pt x="398" y="260"/>
                    <a:pt x="398" y="260"/>
                    <a:pt x="398" y="259"/>
                  </a:cubicBezTo>
                  <a:cubicBezTo>
                    <a:pt x="398" y="258"/>
                    <a:pt x="399" y="258"/>
                    <a:pt x="399" y="258"/>
                  </a:cubicBezTo>
                  <a:cubicBezTo>
                    <a:pt x="400" y="257"/>
                    <a:pt x="400" y="258"/>
                    <a:pt x="402" y="259"/>
                  </a:cubicBezTo>
                  <a:cubicBezTo>
                    <a:pt x="403" y="260"/>
                    <a:pt x="405" y="260"/>
                    <a:pt x="406" y="261"/>
                  </a:cubicBezTo>
                  <a:cubicBezTo>
                    <a:pt x="407" y="262"/>
                    <a:pt x="407" y="263"/>
                    <a:pt x="407" y="263"/>
                  </a:cubicBezTo>
                  <a:cubicBezTo>
                    <a:pt x="406" y="264"/>
                    <a:pt x="404" y="265"/>
                    <a:pt x="403" y="265"/>
                  </a:cubicBezTo>
                  <a:cubicBezTo>
                    <a:pt x="401" y="265"/>
                    <a:pt x="400" y="266"/>
                    <a:pt x="399" y="267"/>
                  </a:cubicBezTo>
                  <a:cubicBezTo>
                    <a:pt x="399" y="269"/>
                    <a:pt x="399" y="269"/>
                    <a:pt x="398" y="269"/>
                  </a:cubicBezTo>
                  <a:cubicBezTo>
                    <a:pt x="397" y="269"/>
                    <a:pt x="396" y="268"/>
                    <a:pt x="396" y="267"/>
                  </a:cubicBezTo>
                  <a:cubicBezTo>
                    <a:pt x="396" y="267"/>
                    <a:pt x="395" y="264"/>
                    <a:pt x="395" y="263"/>
                  </a:cubicBezTo>
                  <a:cubicBezTo>
                    <a:pt x="395" y="261"/>
                    <a:pt x="394" y="260"/>
                    <a:pt x="393" y="259"/>
                  </a:cubicBezTo>
                  <a:cubicBezTo>
                    <a:pt x="392" y="258"/>
                    <a:pt x="391" y="257"/>
                    <a:pt x="390" y="256"/>
                  </a:cubicBezTo>
                  <a:cubicBezTo>
                    <a:pt x="390" y="256"/>
                    <a:pt x="388" y="255"/>
                    <a:pt x="388" y="255"/>
                  </a:cubicBezTo>
                  <a:cubicBezTo>
                    <a:pt x="387" y="255"/>
                    <a:pt x="385" y="256"/>
                    <a:pt x="385" y="256"/>
                  </a:cubicBezTo>
                  <a:cubicBezTo>
                    <a:pt x="385" y="256"/>
                    <a:pt x="385" y="256"/>
                    <a:pt x="385" y="256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80" y="258"/>
                    <a:pt x="379" y="258"/>
                    <a:pt x="378" y="258"/>
                  </a:cubicBezTo>
                  <a:cubicBezTo>
                    <a:pt x="377" y="258"/>
                    <a:pt x="377" y="258"/>
                    <a:pt x="377" y="259"/>
                  </a:cubicBezTo>
                  <a:cubicBezTo>
                    <a:pt x="376" y="260"/>
                    <a:pt x="374" y="262"/>
                    <a:pt x="373" y="262"/>
                  </a:cubicBezTo>
                  <a:cubicBezTo>
                    <a:pt x="373" y="263"/>
                    <a:pt x="373" y="264"/>
                    <a:pt x="373" y="264"/>
                  </a:cubicBezTo>
                  <a:cubicBezTo>
                    <a:pt x="374" y="264"/>
                    <a:pt x="375" y="263"/>
                    <a:pt x="375" y="263"/>
                  </a:cubicBezTo>
                  <a:cubicBezTo>
                    <a:pt x="376" y="262"/>
                    <a:pt x="377" y="262"/>
                    <a:pt x="377" y="263"/>
                  </a:cubicBezTo>
                  <a:cubicBezTo>
                    <a:pt x="378" y="264"/>
                    <a:pt x="378" y="264"/>
                    <a:pt x="379" y="265"/>
                  </a:cubicBezTo>
                  <a:cubicBezTo>
                    <a:pt x="380" y="266"/>
                    <a:pt x="380" y="266"/>
                    <a:pt x="381" y="266"/>
                  </a:cubicBezTo>
                  <a:cubicBezTo>
                    <a:pt x="382" y="266"/>
                    <a:pt x="383" y="265"/>
                    <a:pt x="383" y="265"/>
                  </a:cubicBezTo>
                  <a:cubicBezTo>
                    <a:pt x="384" y="265"/>
                    <a:pt x="383" y="266"/>
                    <a:pt x="382" y="266"/>
                  </a:cubicBezTo>
                  <a:cubicBezTo>
                    <a:pt x="382" y="267"/>
                    <a:pt x="380" y="268"/>
                    <a:pt x="379" y="269"/>
                  </a:cubicBezTo>
                  <a:cubicBezTo>
                    <a:pt x="378" y="270"/>
                    <a:pt x="378" y="270"/>
                    <a:pt x="377" y="271"/>
                  </a:cubicBezTo>
                  <a:cubicBezTo>
                    <a:pt x="376" y="271"/>
                    <a:pt x="375" y="270"/>
                    <a:pt x="375" y="269"/>
                  </a:cubicBezTo>
                  <a:cubicBezTo>
                    <a:pt x="374" y="269"/>
                    <a:pt x="373" y="269"/>
                    <a:pt x="373" y="270"/>
                  </a:cubicBezTo>
                  <a:cubicBezTo>
                    <a:pt x="373" y="271"/>
                    <a:pt x="372" y="271"/>
                    <a:pt x="371" y="271"/>
                  </a:cubicBezTo>
                  <a:cubicBezTo>
                    <a:pt x="371" y="271"/>
                    <a:pt x="370" y="271"/>
                    <a:pt x="371" y="272"/>
                  </a:cubicBezTo>
                  <a:cubicBezTo>
                    <a:pt x="372" y="272"/>
                    <a:pt x="373" y="273"/>
                    <a:pt x="373" y="273"/>
                  </a:cubicBezTo>
                  <a:cubicBezTo>
                    <a:pt x="374" y="274"/>
                    <a:pt x="374" y="275"/>
                    <a:pt x="374" y="275"/>
                  </a:cubicBezTo>
                  <a:cubicBezTo>
                    <a:pt x="375" y="275"/>
                    <a:pt x="375" y="273"/>
                    <a:pt x="375" y="273"/>
                  </a:cubicBezTo>
                  <a:cubicBezTo>
                    <a:pt x="375" y="273"/>
                    <a:pt x="376" y="272"/>
                    <a:pt x="377" y="272"/>
                  </a:cubicBezTo>
                  <a:cubicBezTo>
                    <a:pt x="378" y="272"/>
                    <a:pt x="378" y="272"/>
                    <a:pt x="378" y="273"/>
                  </a:cubicBezTo>
                  <a:cubicBezTo>
                    <a:pt x="378" y="274"/>
                    <a:pt x="379" y="274"/>
                    <a:pt x="380" y="273"/>
                  </a:cubicBezTo>
                  <a:cubicBezTo>
                    <a:pt x="380" y="272"/>
                    <a:pt x="379" y="271"/>
                    <a:pt x="379" y="271"/>
                  </a:cubicBezTo>
                  <a:cubicBezTo>
                    <a:pt x="379" y="271"/>
                    <a:pt x="381" y="269"/>
                    <a:pt x="381" y="269"/>
                  </a:cubicBezTo>
                  <a:cubicBezTo>
                    <a:pt x="382" y="268"/>
                    <a:pt x="383" y="268"/>
                    <a:pt x="384" y="268"/>
                  </a:cubicBezTo>
                  <a:cubicBezTo>
                    <a:pt x="385" y="268"/>
                    <a:pt x="384" y="269"/>
                    <a:pt x="384" y="269"/>
                  </a:cubicBezTo>
                  <a:cubicBezTo>
                    <a:pt x="384" y="269"/>
                    <a:pt x="384" y="271"/>
                    <a:pt x="384" y="272"/>
                  </a:cubicBezTo>
                  <a:cubicBezTo>
                    <a:pt x="384" y="273"/>
                    <a:pt x="385" y="273"/>
                    <a:pt x="385" y="273"/>
                  </a:cubicBezTo>
                  <a:cubicBezTo>
                    <a:pt x="386" y="273"/>
                    <a:pt x="385" y="271"/>
                    <a:pt x="385" y="270"/>
                  </a:cubicBezTo>
                  <a:cubicBezTo>
                    <a:pt x="385" y="269"/>
                    <a:pt x="386" y="269"/>
                    <a:pt x="386" y="269"/>
                  </a:cubicBezTo>
                  <a:cubicBezTo>
                    <a:pt x="387" y="269"/>
                    <a:pt x="387" y="271"/>
                    <a:pt x="387" y="271"/>
                  </a:cubicBezTo>
                  <a:cubicBezTo>
                    <a:pt x="388" y="272"/>
                    <a:pt x="389" y="271"/>
                    <a:pt x="389" y="271"/>
                  </a:cubicBezTo>
                  <a:cubicBezTo>
                    <a:pt x="390" y="272"/>
                    <a:pt x="389" y="273"/>
                    <a:pt x="388" y="273"/>
                  </a:cubicBezTo>
                  <a:cubicBezTo>
                    <a:pt x="388" y="273"/>
                    <a:pt x="387" y="273"/>
                    <a:pt x="387" y="274"/>
                  </a:cubicBezTo>
                  <a:cubicBezTo>
                    <a:pt x="387" y="275"/>
                    <a:pt x="388" y="275"/>
                    <a:pt x="389" y="276"/>
                  </a:cubicBezTo>
                  <a:cubicBezTo>
                    <a:pt x="389" y="276"/>
                    <a:pt x="389" y="277"/>
                    <a:pt x="388" y="277"/>
                  </a:cubicBezTo>
                  <a:cubicBezTo>
                    <a:pt x="387" y="278"/>
                    <a:pt x="387" y="279"/>
                    <a:pt x="387" y="279"/>
                  </a:cubicBezTo>
                  <a:cubicBezTo>
                    <a:pt x="387" y="280"/>
                    <a:pt x="386" y="280"/>
                    <a:pt x="386" y="280"/>
                  </a:cubicBezTo>
                  <a:cubicBezTo>
                    <a:pt x="385" y="280"/>
                    <a:pt x="385" y="279"/>
                    <a:pt x="384" y="278"/>
                  </a:cubicBezTo>
                  <a:cubicBezTo>
                    <a:pt x="384" y="277"/>
                    <a:pt x="383" y="276"/>
                    <a:pt x="382" y="276"/>
                  </a:cubicBezTo>
                  <a:cubicBezTo>
                    <a:pt x="382" y="276"/>
                    <a:pt x="380" y="275"/>
                    <a:pt x="380" y="275"/>
                  </a:cubicBezTo>
                  <a:cubicBezTo>
                    <a:pt x="379" y="275"/>
                    <a:pt x="379" y="277"/>
                    <a:pt x="379" y="277"/>
                  </a:cubicBezTo>
                  <a:cubicBezTo>
                    <a:pt x="379" y="278"/>
                    <a:pt x="378" y="278"/>
                    <a:pt x="378" y="279"/>
                  </a:cubicBezTo>
                  <a:cubicBezTo>
                    <a:pt x="377" y="279"/>
                    <a:pt x="378" y="280"/>
                    <a:pt x="379" y="281"/>
                  </a:cubicBezTo>
                  <a:cubicBezTo>
                    <a:pt x="379" y="281"/>
                    <a:pt x="380" y="282"/>
                    <a:pt x="380" y="282"/>
                  </a:cubicBezTo>
                  <a:cubicBezTo>
                    <a:pt x="381" y="283"/>
                    <a:pt x="382" y="283"/>
                    <a:pt x="383" y="284"/>
                  </a:cubicBezTo>
                  <a:cubicBezTo>
                    <a:pt x="383" y="285"/>
                    <a:pt x="382" y="285"/>
                    <a:pt x="381" y="285"/>
                  </a:cubicBezTo>
                  <a:cubicBezTo>
                    <a:pt x="381" y="286"/>
                    <a:pt x="382" y="286"/>
                    <a:pt x="382" y="287"/>
                  </a:cubicBezTo>
                  <a:cubicBezTo>
                    <a:pt x="383" y="288"/>
                    <a:pt x="380" y="287"/>
                    <a:pt x="380" y="287"/>
                  </a:cubicBezTo>
                  <a:cubicBezTo>
                    <a:pt x="379" y="287"/>
                    <a:pt x="379" y="286"/>
                    <a:pt x="379" y="285"/>
                  </a:cubicBezTo>
                  <a:cubicBezTo>
                    <a:pt x="379" y="284"/>
                    <a:pt x="378" y="284"/>
                    <a:pt x="378" y="285"/>
                  </a:cubicBezTo>
                  <a:cubicBezTo>
                    <a:pt x="378" y="285"/>
                    <a:pt x="377" y="286"/>
                    <a:pt x="377" y="285"/>
                  </a:cubicBezTo>
                  <a:cubicBezTo>
                    <a:pt x="376" y="285"/>
                    <a:pt x="375" y="284"/>
                    <a:pt x="374" y="283"/>
                  </a:cubicBezTo>
                  <a:cubicBezTo>
                    <a:pt x="373" y="282"/>
                    <a:pt x="373" y="285"/>
                    <a:pt x="372" y="285"/>
                  </a:cubicBezTo>
                  <a:cubicBezTo>
                    <a:pt x="371" y="285"/>
                    <a:pt x="371" y="285"/>
                    <a:pt x="370" y="284"/>
                  </a:cubicBezTo>
                  <a:cubicBezTo>
                    <a:pt x="369" y="283"/>
                    <a:pt x="369" y="283"/>
                    <a:pt x="368" y="283"/>
                  </a:cubicBezTo>
                  <a:cubicBezTo>
                    <a:pt x="367" y="284"/>
                    <a:pt x="367" y="282"/>
                    <a:pt x="367" y="281"/>
                  </a:cubicBezTo>
                  <a:cubicBezTo>
                    <a:pt x="366" y="280"/>
                    <a:pt x="365" y="279"/>
                    <a:pt x="365" y="279"/>
                  </a:cubicBezTo>
                  <a:cubicBezTo>
                    <a:pt x="364" y="279"/>
                    <a:pt x="360" y="280"/>
                    <a:pt x="359" y="281"/>
                  </a:cubicBezTo>
                  <a:cubicBezTo>
                    <a:pt x="358" y="281"/>
                    <a:pt x="356" y="280"/>
                    <a:pt x="355" y="279"/>
                  </a:cubicBezTo>
                  <a:cubicBezTo>
                    <a:pt x="355" y="278"/>
                    <a:pt x="353" y="280"/>
                    <a:pt x="352" y="280"/>
                  </a:cubicBezTo>
                  <a:cubicBezTo>
                    <a:pt x="351" y="281"/>
                    <a:pt x="350" y="280"/>
                    <a:pt x="350" y="280"/>
                  </a:cubicBezTo>
                  <a:cubicBezTo>
                    <a:pt x="349" y="279"/>
                    <a:pt x="348" y="277"/>
                    <a:pt x="349" y="276"/>
                  </a:cubicBezTo>
                  <a:cubicBezTo>
                    <a:pt x="349" y="276"/>
                    <a:pt x="351" y="275"/>
                    <a:pt x="352" y="273"/>
                  </a:cubicBezTo>
                  <a:cubicBezTo>
                    <a:pt x="353" y="272"/>
                    <a:pt x="355" y="270"/>
                    <a:pt x="356" y="269"/>
                  </a:cubicBezTo>
                  <a:cubicBezTo>
                    <a:pt x="356" y="269"/>
                    <a:pt x="358" y="270"/>
                    <a:pt x="358" y="269"/>
                  </a:cubicBezTo>
                  <a:cubicBezTo>
                    <a:pt x="359" y="267"/>
                    <a:pt x="359" y="266"/>
                    <a:pt x="358" y="266"/>
                  </a:cubicBezTo>
                  <a:cubicBezTo>
                    <a:pt x="357" y="265"/>
                    <a:pt x="354" y="265"/>
                    <a:pt x="353" y="265"/>
                  </a:cubicBezTo>
                  <a:cubicBezTo>
                    <a:pt x="352" y="265"/>
                    <a:pt x="350" y="265"/>
                    <a:pt x="350" y="266"/>
                  </a:cubicBezTo>
                  <a:cubicBezTo>
                    <a:pt x="350" y="267"/>
                    <a:pt x="350" y="269"/>
                    <a:pt x="349" y="270"/>
                  </a:cubicBezTo>
                  <a:cubicBezTo>
                    <a:pt x="347" y="272"/>
                    <a:pt x="346" y="272"/>
                    <a:pt x="345" y="271"/>
                  </a:cubicBezTo>
                  <a:cubicBezTo>
                    <a:pt x="345" y="271"/>
                    <a:pt x="345" y="269"/>
                    <a:pt x="347" y="268"/>
                  </a:cubicBezTo>
                  <a:cubicBezTo>
                    <a:pt x="348" y="266"/>
                    <a:pt x="347" y="266"/>
                    <a:pt x="347" y="265"/>
                  </a:cubicBezTo>
                  <a:cubicBezTo>
                    <a:pt x="347" y="264"/>
                    <a:pt x="345" y="264"/>
                    <a:pt x="344" y="263"/>
                  </a:cubicBezTo>
                  <a:cubicBezTo>
                    <a:pt x="342" y="263"/>
                    <a:pt x="339" y="259"/>
                    <a:pt x="338" y="257"/>
                  </a:cubicBezTo>
                  <a:cubicBezTo>
                    <a:pt x="337" y="255"/>
                    <a:pt x="336" y="251"/>
                    <a:pt x="335" y="249"/>
                  </a:cubicBezTo>
                  <a:cubicBezTo>
                    <a:pt x="335" y="247"/>
                    <a:pt x="334" y="247"/>
                    <a:pt x="332" y="246"/>
                  </a:cubicBezTo>
                  <a:cubicBezTo>
                    <a:pt x="331" y="246"/>
                    <a:pt x="330" y="247"/>
                    <a:pt x="328" y="247"/>
                  </a:cubicBezTo>
                  <a:cubicBezTo>
                    <a:pt x="326" y="248"/>
                    <a:pt x="326" y="248"/>
                    <a:pt x="326" y="246"/>
                  </a:cubicBezTo>
                  <a:cubicBezTo>
                    <a:pt x="325" y="244"/>
                    <a:pt x="323" y="243"/>
                    <a:pt x="322" y="243"/>
                  </a:cubicBezTo>
                  <a:cubicBezTo>
                    <a:pt x="321" y="243"/>
                    <a:pt x="321" y="240"/>
                    <a:pt x="320" y="239"/>
                  </a:cubicBezTo>
                  <a:cubicBezTo>
                    <a:pt x="319" y="238"/>
                    <a:pt x="318" y="236"/>
                    <a:pt x="319" y="235"/>
                  </a:cubicBezTo>
                  <a:cubicBezTo>
                    <a:pt x="319" y="235"/>
                    <a:pt x="321" y="232"/>
                    <a:pt x="321" y="231"/>
                  </a:cubicBezTo>
                  <a:cubicBezTo>
                    <a:pt x="322" y="230"/>
                    <a:pt x="321" y="228"/>
                    <a:pt x="321" y="228"/>
                  </a:cubicBezTo>
                  <a:cubicBezTo>
                    <a:pt x="321" y="228"/>
                    <a:pt x="320" y="231"/>
                    <a:pt x="319" y="232"/>
                  </a:cubicBezTo>
                  <a:cubicBezTo>
                    <a:pt x="319" y="232"/>
                    <a:pt x="319" y="234"/>
                    <a:pt x="318" y="234"/>
                  </a:cubicBezTo>
                  <a:cubicBezTo>
                    <a:pt x="317" y="234"/>
                    <a:pt x="316" y="231"/>
                    <a:pt x="316" y="230"/>
                  </a:cubicBezTo>
                  <a:cubicBezTo>
                    <a:pt x="315" y="229"/>
                    <a:pt x="314" y="226"/>
                    <a:pt x="314" y="225"/>
                  </a:cubicBezTo>
                  <a:cubicBezTo>
                    <a:pt x="314" y="224"/>
                    <a:pt x="313" y="222"/>
                    <a:pt x="312" y="221"/>
                  </a:cubicBezTo>
                  <a:cubicBezTo>
                    <a:pt x="311" y="220"/>
                    <a:pt x="311" y="221"/>
                    <a:pt x="311" y="222"/>
                  </a:cubicBezTo>
                  <a:cubicBezTo>
                    <a:pt x="311" y="222"/>
                    <a:pt x="312" y="225"/>
                    <a:pt x="312" y="226"/>
                  </a:cubicBezTo>
                  <a:cubicBezTo>
                    <a:pt x="312" y="227"/>
                    <a:pt x="311" y="229"/>
                    <a:pt x="311" y="229"/>
                  </a:cubicBezTo>
                  <a:cubicBezTo>
                    <a:pt x="311" y="230"/>
                    <a:pt x="312" y="234"/>
                    <a:pt x="312" y="235"/>
                  </a:cubicBezTo>
                  <a:cubicBezTo>
                    <a:pt x="313" y="236"/>
                    <a:pt x="313" y="239"/>
                    <a:pt x="314" y="240"/>
                  </a:cubicBezTo>
                  <a:cubicBezTo>
                    <a:pt x="315" y="242"/>
                    <a:pt x="317" y="242"/>
                    <a:pt x="319" y="243"/>
                  </a:cubicBezTo>
                  <a:cubicBezTo>
                    <a:pt x="321" y="244"/>
                    <a:pt x="322" y="246"/>
                    <a:pt x="322" y="247"/>
                  </a:cubicBezTo>
                  <a:cubicBezTo>
                    <a:pt x="322" y="248"/>
                    <a:pt x="326" y="251"/>
                    <a:pt x="327" y="253"/>
                  </a:cubicBezTo>
                  <a:cubicBezTo>
                    <a:pt x="327" y="255"/>
                    <a:pt x="325" y="256"/>
                    <a:pt x="325" y="256"/>
                  </a:cubicBezTo>
                  <a:cubicBezTo>
                    <a:pt x="325" y="256"/>
                    <a:pt x="320" y="249"/>
                    <a:pt x="319" y="249"/>
                  </a:cubicBezTo>
                  <a:cubicBezTo>
                    <a:pt x="318" y="249"/>
                    <a:pt x="316" y="246"/>
                    <a:pt x="316" y="246"/>
                  </a:cubicBezTo>
                  <a:cubicBezTo>
                    <a:pt x="315" y="245"/>
                    <a:pt x="314" y="246"/>
                    <a:pt x="314" y="247"/>
                  </a:cubicBezTo>
                  <a:cubicBezTo>
                    <a:pt x="314" y="247"/>
                    <a:pt x="317" y="250"/>
                    <a:pt x="320" y="253"/>
                  </a:cubicBezTo>
                  <a:cubicBezTo>
                    <a:pt x="322" y="256"/>
                    <a:pt x="325" y="259"/>
                    <a:pt x="325" y="261"/>
                  </a:cubicBezTo>
                  <a:cubicBezTo>
                    <a:pt x="326" y="262"/>
                    <a:pt x="325" y="262"/>
                    <a:pt x="325" y="262"/>
                  </a:cubicBezTo>
                  <a:cubicBezTo>
                    <a:pt x="324" y="263"/>
                    <a:pt x="320" y="258"/>
                    <a:pt x="316" y="254"/>
                  </a:cubicBezTo>
                  <a:cubicBezTo>
                    <a:pt x="312" y="251"/>
                    <a:pt x="309" y="249"/>
                    <a:pt x="309" y="249"/>
                  </a:cubicBezTo>
                  <a:cubicBezTo>
                    <a:pt x="308" y="249"/>
                    <a:pt x="307" y="250"/>
                    <a:pt x="307" y="250"/>
                  </a:cubicBezTo>
                  <a:cubicBezTo>
                    <a:pt x="307" y="250"/>
                    <a:pt x="310" y="252"/>
                    <a:pt x="312" y="254"/>
                  </a:cubicBezTo>
                  <a:cubicBezTo>
                    <a:pt x="315" y="256"/>
                    <a:pt x="316" y="258"/>
                    <a:pt x="317" y="260"/>
                  </a:cubicBezTo>
                  <a:cubicBezTo>
                    <a:pt x="318" y="261"/>
                    <a:pt x="318" y="262"/>
                    <a:pt x="318" y="263"/>
                  </a:cubicBezTo>
                  <a:cubicBezTo>
                    <a:pt x="318" y="264"/>
                    <a:pt x="319" y="265"/>
                    <a:pt x="320" y="266"/>
                  </a:cubicBezTo>
                  <a:cubicBezTo>
                    <a:pt x="320" y="267"/>
                    <a:pt x="321" y="267"/>
                    <a:pt x="321" y="269"/>
                  </a:cubicBezTo>
                  <a:cubicBezTo>
                    <a:pt x="322" y="270"/>
                    <a:pt x="321" y="271"/>
                    <a:pt x="321" y="271"/>
                  </a:cubicBezTo>
                  <a:cubicBezTo>
                    <a:pt x="320" y="271"/>
                    <a:pt x="320" y="273"/>
                    <a:pt x="319" y="274"/>
                  </a:cubicBezTo>
                  <a:cubicBezTo>
                    <a:pt x="318" y="276"/>
                    <a:pt x="318" y="278"/>
                    <a:pt x="318" y="279"/>
                  </a:cubicBezTo>
                  <a:cubicBezTo>
                    <a:pt x="318" y="280"/>
                    <a:pt x="320" y="281"/>
                    <a:pt x="321" y="281"/>
                  </a:cubicBezTo>
                  <a:cubicBezTo>
                    <a:pt x="323" y="281"/>
                    <a:pt x="323" y="281"/>
                    <a:pt x="324" y="280"/>
                  </a:cubicBezTo>
                  <a:cubicBezTo>
                    <a:pt x="325" y="280"/>
                    <a:pt x="325" y="280"/>
                    <a:pt x="325" y="281"/>
                  </a:cubicBezTo>
                  <a:cubicBezTo>
                    <a:pt x="326" y="282"/>
                    <a:pt x="323" y="284"/>
                    <a:pt x="322" y="287"/>
                  </a:cubicBezTo>
                  <a:cubicBezTo>
                    <a:pt x="321" y="289"/>
                    <a:pt x="322" y="289"/>
                    <a:pt x="323" y="291"/>
                  </a:cubicBezTo>
                  <a:cubicBezTo>
                    <a:pt x="324" y="293"/>
                    <a:pt x="323" y="293"/>
                    <a:pt x="322" y="293"/>
                  </a:cubicBezTo>
                  <a:cubicBezTo>
                    <a:pt x="322" y="294"/>
                    <a:pt x="321" y="294"/>
                    <a:pt x="321" y="295"/>
                  </a:cubicBezTo>
                  <a:cubicBezTo>
                    <a:pt x="320" y="296"/>
                    <a:pt x="319" y="296"/>
                    <a:pt x="319" y="297"/>
                  </a:cubicBezTo>
                  <a:cubicBezTo>
                    <a:pt x="318" y="297"/>
                    <a:pt x="318" y="299"/>
                    <a:pt x="318" y="300"/>
                  </a:cubicBezTo>
                  <a:cubicBezTo>
                    <a:pt x="318" y="300"/>
                    <a:pt x="317" y="301"/>
                    <a:pt x="315" y="301"/>
                  </a:cubicBezTo>
                  <a:cubicBezTo>
                    <a:pt x="314" y="302"/>
                    <a:pt x="313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1" y="300"/>
                    <a:pt x="311" y="299"/>
                    <a:pt x="311" y="297"/>
                  </a:cubicBezTo>
                  <a:cubicBezTo>
                    <a:pt x="310" y="296"/>
                    <a:pt x="309" y="295"/>
                    <a:pt x="308" y="295"/>
                  </a:cubicBezTo>
                  <a:cubicBezTo>
                    <a:pt x="307" y="295"/>
                    <a:pt x="304" y="291"/>
                    <a:pt x="303" y="289"/>
                  </a:cubicBezTo>
                  <a:cubicBezTo>
                    <a:pt x="302" y="288"/>
                    <a:pt x="301" y="286"/>
                    <a:pt x="300" y="286"/>
                  </a:cubicBezTo>
                  <a:cubicBezTo>
                    <a:pt x="298" y="285"/>
                    <a:pt x="297" y="282"/>
                    <a:pt x="297" y="281"/>
                  </a:cubicBezTo>
                  <a:cubicBezTo>
                    <a:pt x="296" y="280"/>
                    <a:pt x="294" y="281"/>
                    <a:pt x="294" y="282"/>
                  </a:cubicBezTo>
                  <a:cubicBezTo>
                    <a:pt x="294" y="284"/>
                    <a:pt x="293" y="285"/>
                    <a:pt x="293" y="287"/>
                  </a:cubicBezTo>
                  <a:cubicBezTo>
                    <a:pt x="293" y="289"/>
                    <a:pt x="293" y="291"/>
                    <a:pt x="294" y="292"/>
                  </a:cubicBezTo>
                  <a:cubicBezTo>
                    <a:pt x="296" y="294"/>
                    <a:pt x="297" y="296"/>
                    <a:pt x="298" y="297"/>
                  </a:cubicBezTo>
                  <a:cubicBezTo>
                    <a:pt x="300" y="299"/>
                    <a:pt x="297" y="303"/>
                    <a:pt x="297" y="304"/>
                  </a:cubicBezTo>
                  <a:cubicBezTo>
                    <a:pt x="297" y="305"/>
                    <a:pt x="296" y="305"/>
                    <a:pt x="296" y="309"/>
                  </a:cubicBezTo>
                  <a:cubicBezTo>
                    <a:pt x="297" y="311"/>
                    <a:pt x="297" y="312"/>
                    <a:pt x="297" y="312"/>
                  </a:cubicBezTo>
                  <a:cubicBezTo>
                    <a:pt x="297" y="313"/>
                    <a:pt x="296" y="314"/>
                    <a:pt x="296" y="315"/>
                  </a:cubicBezTo>
                  <a:cubicBezTo>
                    <a:pt x="296" y="317"/>
                    <a:pt x="295" y="318"/>
                    <a:pt x="295" y="319"/>
                  </a:cubicBezTo>
                  <a:cubicBezTo>
                    <a:pt x="294" y="320"/>
                    <a:pt x="299" y="320"/>
                    <a:pt x="301" y="323"/>
                  </a:cubicBezTo>
                  <a:cubicBezTo>
                    <a:pt x="301" y="325"/>
                    <a:pt x="300" y="327"/>
                    <a:pt x="300" y="327"/>
                  </a:cubicBezTo>
                  <a:cubicBezTo>
                    <a:pt x="300" y="328"/>
                    <a:pt x="298" y="329"/>
                    <a:pt x="296" y="327"/>
                  </a:cubicBezTo>
                  <a:cubicBezTo>
                    <a:pt x="295" y="326"/>
                    <a:pt x="295" y="323"/>
                    <a:pt x="294" y="322"/>
                  </a:cubicBezTo>
                  <a:cubicBezTo>
                    <a:pt x="292" y="320"/>
                    <a:pt x="291" y="319"/>
                    <a:pt x="291" y="318"/>
                  </a:cubicBezTo>
                  <a:cubicBezTo>
                    <a:pt x="292" y="316"/>
                    <a:pt x="289" y="313"/>
                    <a:pt x="287" y="312"/>
                  </a:cubicBezTo>
                  <a:cubicBezTo>
                    <a:pt x="284" y="311"/>
                    <a:pt x="284" y="309"/>
                    <a:pt x="284" y="307"/>
                  </a:cubicBezTo>
                  <a:cubicBezTo>
                    <a:pt x="284" y="305"/>
                    <a:pt x="284" y="304"/>
                    <a:pt x="284" y="302"/>
                  </a:cubicBezTo>
                  <a:cubicBezTo>
                    <a:pt x="284" y="301"/>
                    <a:pt x="282" y="299"/>
                    <a:pt x="282" y="298"/>
                  </a:cubicBezTo>
                  <a:cubicBezTo>
                    <a:pt x="281" y="297"/>
                    <a:pt x="280" y="293"/>
                    <a:pt x="280" y="292"/>
                  </a:cubicBezTo>
                  <a:cubicBezTo>
                    <a:pt x="280" y="291"/>
                    <a:pt x="280" y="286"/>
                    <a:pt x="280" y="285"/>
                  </a:cubicBezTo>
                  <a:cubicBezTo>
                    <a:pt x="280" y="283"/>
                    <a:pt x="280" y="281"/>
                    <a:pt x="279" y="280"/>
                  </a:cubicBezTo>
                  <a:cubicBezTo>
                    <a:pt x="279" y="279"/>
                    <a:pt x="277" y="279"/>
                    <a:pt x="277" y="279"/>
                  </a:cubicBezTo>
                  <a:cubicBezTo>
                    <a:pt x="277" y="279"/>
                    <a:pt x="277" y="281"/>
                    <a:pt x="278" y="283"/>
                  </a:cubicBezTo>
                  <a:cubicBezTo>
                    <a:pt x="278" y="285"/>
                    <a:pt x="279" y="291"/>
                    <a:pt x="279" y="292"/>
                  </a:cubicBezTo>
                  <a:cubicBezTo>
                    <a:pt x="279" y="293"/>
                    <a:pt x="280" y="297"/>
                    <a:pt x="281" y="299"/>
                  </a:cubicBezTo>
                  <a:cubicBezTo>
                    <a:pt x="281" y="301"/>
                    <a:pt x="281" y="302"/>
                    <a:pt x="281" y="302"/>
                  </a:cubicBezTo>
                  <a:cubicBezTo>
                    <a:pt x="281" y="303"/>
                    <a:pt x="279" y="306"/>
                    <a:pt x="278" y="307"/>
                  </a:cubicBezTo>
                  <a:cubicBezTo>
                    <a:pt x="277" y="308"/>
                    <a:pt x="277" y="306"/>
                    <a:pt x="276" y="306"/>
                  </a:cubicBezTo>
                  <a:cubicBezTo>
                    <a:pt x="276" y="306"/>
                    <a:pt x="275" y="309"/>
                    <a:pt x="275" y="311"/>
                  </a:cubicBezTo>
                  <a:cubicBezTo>
                    <a:pt x="274" y="312"/>
                    <a:pt x="274" y="313"/>
                    <a:pt x="275" y="315"/>
                  </a:cubicBezTo>
                  <a:cubicBezTo>
                    <a:pt x="276" y="318"/>
                    <a:pt x="275" y="319"/>
                    <a:pt x="276" y="321"/>
                  </a:cubicBezTo>
                  <a:cubicBezTo>
                    <a:pt x="278" y="322"/>
                    <a:pt x="278" y="323"/>
                    <a:pt x="278" y="324"/>
                  </a:cubicBezTo>
                  <a:cubicBezTo>
                    <a:pt x="278" y="324"/>
                    <a:pt x="275" y="327"/>
                    <a:pt x="275" y="329"/>
                  </a:cubicBezTo>
                  <a:cubicBezTo>
                    <a:pt x="274" y="330"/>
                    <a:pt x="272" y="331"/>
                    <a:pt x="271" y="331"/>
                  </a:cubicBezTo>
                  <a:cubicBezTo>
                    <a:pt x="270" y="332"/>
                    <a:pt x="269" y="333"/>
                    <a:pt x="268" y="333"/>
                  </a:cubicBezTo>
                  <a:cubicBezTo>
                    <a:pt x="267" y="333"/>
                    <a:pt x="267" y="333"/>
                    <a:pt x="266" y="331"/>
                  </a:cubicBezTo>
                  <a:cubicBezTo>
                    <a:pt x="266" y="330"/>
                    <a:pt x="265" y="327"/>
                    <a:pt x="264" y="325"/>
                  </a:cubicBezTo>
                  <a:cubicBezTo>
                    <a:pt x="263" y="324"/>
                    <a:pt x="262" y="323"/>
                    <a:pt x="261" y="323"/>
                  </a:cubicBezTo>
                  <a:cubicBezTo>
                    <a:pt x="261" y="323"/>
                    <a:pt x="257" y="325"/>
                    <a:pt x="256" y="326"/>
                  </a:cubicBezTo>
                  <a:cubicBezTo>
                    <a:pt x="255" y="327"/>
                    <a:pt x="255" y="327"/>
                    <a:pt x="255" y="328"/>
                  </a:cubicBezTo>
                  <a:cubicBezTo>
                    <a:pt x="255" y="330"/>
                    <a:pt x="255" y="331"/>
                    <a:pt x="254" y="330"/>
                  </a:cubicBezTo>
                  <a:cubicBezTo>
                    <a:pt x="253" y="330"/>
                    <a:pt x="252" y="330"/>
                    <a:pt x="252" y="331"/>
                  </a:cubicBezTo>
                  <a:cubicBezTo>
                    <a:pt x="251" y="332"/>
                    <a:pt x="250" y="333"/>
                    <a:pt x="248" y="335"/>
                  </a:cubicBezTo>
                  <a:cubicBezTo>
                    <a:pt x="247" y="337"/>
                    <a:pt x="247" y="339"/>
                    <a:pt x="247" y="340"/>
                  </a:cubicBezTo>
                  <a:cubicBezTo>
                    <a:pt x="247" y="341"/>
                    <a:pt x="242" y="343"/>
                    <a:pt x="240" y="343"/>
                  </a:cubicBezTo>
                  <a:cubicBezTo>
                    <a:pt x="239" y="343"/>
                    <a:pt x="239" y="342"/>
                    <a:pt x="238" y="341"/>
                  </a:cubicBezTo>
                  <a:cubicBezTo>
                    <a:pt x="237" y="340"/>
                    <a:pt x="232" y="339"/>
                    <a:pt x="230" y="338"/>
                  </a:cubicBezTo>
                  <a:cubicBezTo>
                    <a:pt x="228" y="338"/>
                    <a:pt x="228" y="337"/>
                    <a:pt x="228" y="335"/>
                  </a:cubicBezTo>
                  <a:cubicBezTo>
                    <a:pt x="228" y="334"/>
                    <a:pt x="227" y="330"/>
                    <a:pt x="228" y="329"/>
                  </a:cubicBezTo>
                  <a:cubicBezTo>
                    <a:pt x="228" y="329"/>
                    <a:pt x="231" y="328"/>
                    <a:pt x="233" y="328"/>
                  </a:cubicBezTo>
                  <a:cubicBezTo>
                    <a:pt x="235" y="327"/>
                    <a:pt x="234" y="327"/>
                    <a:pt x="234" y="326"/>
                  </a:cubicBezTo>
                  <a:cubicBezTo>
                    <a:pt x="234" y="325"/>
                    <a:pt x="233" y="325"/>
                    <a:pt x="232" y="326"/>
                  </a:cubicBezTo>
                  <a:cubicBezTo>
                    <a:pt x="231" y="326"/>
                    <a:pt x="229" y="327"/>
                    <a:pt x="228" y="328"/>
                  </a:cubicBezTo>
                  <a:cubicBezTo>
                    <a:pt x="228" y="328"/>
                    <a:pt x="227" y="328"/>
                    <a:pt x="226" y="328"/>
                  </a:cubicBezTo>
                  <a:cubicBezTo>
                    <a:pt x="225" y="327"/>
                    <a:pt x="224" y="325"/>
                    <a:pt x="224" y="323"/>
                  </a:cubicBezTo>
                  <a:cubicBezTo>
                    <a:pt x="224" y="322"/>
                    <a:pt x="225" y="319"/>
                    <a:pt x="225" y="318"/>
                  </a:cubicBezTo>
                  <a:cubicBezTo>
                    <a:pt x="226" y="317"/>
                    <a:pt x="225" y="316"/>
                    <a:pt x="225" y="316"/>
                  </a:cubicBezTo>
                  <a:cubicBezTo>
                    <a:pt x="224" y="316"/>
                    <a:pt x="224" y="317"/>
                    <a:pt x="223" y="319"/>
                  </a:cubicBezTo>
                  <a:cubicBezTo>
                    <a:pt x="223" y="320"/>
                    <a:pt x="222" y="321"/>
                    <a:pt x="222" y="323"/>
                  </a:cubicBezTo>
                  <a:cubicBezTo>
                    <a:pt x="222" y="324"/>
                    <a:pt x="223" y="325"/>
                    <a:pt x="224" y="328"/>
                  </a:cubicBezTo>
                  <a:cubicBezTo>
                    <a:pt x="225" y="331"/>
                    <a:pt x="226" y="333"/>
                    <a:pt x="226" y="336"/>
                  </a:cubicBezTo>
                  <a:cubicBezTo>
                    <a:pt x="227" y="339"/>
                    <a:pt x="228" y="341"/>
                    <a:pt x="228" y="343"/>
                  </a:cubicBezTo>
                  <a:cubicBezTo>
                    <a:pt x="228" y="345"/>
                    <a:pt x="226" y="346"/>
                    <a:pt x="225" y="347"/>
                  </a:cubicBezTo>
                  <a:cubicBezTo>
                    <a:pt x="223" y="348"/>
                    <a:pt x="222" y="348"/>
                    <a:pt x="220" y="349"/>
                  </a:cubicBezTo>
                  <a:cubicBezTo>
                    <a:pt x="218" y="350"/>
                    <a:pt x="216" y="350"/>
                    <a:pt x="214" y="350"/>
                  </a:cubicBezTo>
                  <a:cubicBezTo>
                    <a:pt x="213" y="350"/>
                    <a:pt x="213" y="348"/>
                    <a:pt x="213" y="347"/>
                  </a:cubicBezTo>
                  <a:cubicBezTo>
                    <a:pt x="212" y="346"/>
                    <a:pt x="210" y="347"/>
                    <a:pt x="210" y="347"/>
                  </a:cubicBezTo>
                  <a:cubicBezTo>
                    <a:pt x="209" y="347"/>
                    <a:pt x="209" y="344"/>
                    <a:pt x="210" y="343"/>
                  </a:cubicBezTo>
                  <a:cubicBezTo>
                    <a:pt x="210" y="342"/>
                    <a:pt x="211" y="342"/>
                    <a:pt x="211" y="340"/>
                  </a:cubicBezTo>
                  <a:cubicBezTo>
                    <a:pt x="211" y="338"/>
                    <a:pt x="210" y="338"/>
                    <a:pt x="210" y="338"/>
                  </a:cubicBezTo>
                  <a:cubicBezTo>
                    <a:pt x="210" y="338"/>
                    <a:pt x="210" y="339"/>
                    <a:pt x="210" y="339"/>
                  </a:cubicBezTo>
                  <a:cubicBezTo>
                    <a:pt x="209" y="340"/>
                    <a:pt x="209" y="341"/>
                    <a:pt x="207" y="341"/>
                  </a:cubicBezTo>
                  <a:cubicBezTo>
                    <a:pt x="206" y="341"/>
                    <a:pt x="204" y="341"/>
                    <a:pt x="202" y="342"/>
                  </a:cubicBezTo>
                  <a:cubicBezTo>
                    <a:pt x="200" y="343"/>
                    <a:pt x="199" y="343"/>
                    <a:pt x="197" y="343"/>
                  </a:cubicBezTo>
                  <a:cubicBezTo>
                    <a:pt x="196" y="343"/>
                    <a:pt x="195" y="343"/>
                    <a:pt x="195" y="342"/>
                  </a:cubicBezTo>
                  <a:cubicBezTo>
                    <a:pt x="194" y="341"/>
                    <a:pt x="194" y="341"/>
                    <a:pt x="194" y="341"/>
                  </a:cubicBezTo>
                  <a:cubicBezTo>
                    <a:pt x="194" y="340"/>
                    <a:pt x="194" y="341"/>
                    <a:pt x="193" y="342"/>
                  </a:cubicBezTo>
                  <a:cubicBezTo>
                    <a:pt x="193" y="343"/>
                    <a:pt x="193" y="342"/>
                    <a:pt x="191" y="343"/>
                  </a:cubicBezTo>
                  <a:cubicBezTo>
                    <a:pt x="190" y="343"/>
                    <a:pt x="190" y="342"/>
                    <a:pt x="189" y="343"/>
                  </a:cubicBezTo>
                  <a:cubicBezTo>
                    <a:pt x="189" y="343"/>
                    <a:pt x="189" y="344"/>
                    <a:pt x="191" y="344"/>
                  </a:cubicBezTo>
                  <a:cubicBezTo>
                    <a:pt x="192" y="345"/>
                    <a:pt x="192" y="345"/>
                    <a:pt x="193" y="345"/>
                  </a:cubicBezTo>
                  <a:cubicBezTo>
                    <a:pt x="194" y="344"/>
                    <a:pt x="194" y="345"/>
                    <a:pt x="194" y="345"/>
                  </a:cubicBezTo>
                  <a:cubicBezTo>
                    <a:pt x="194" y="346"/>
                    <a:pt x="192" y="347"/>
                    <a:pt x="190" y="348"/>
                  </a:cubicBezTo>
                  <a:cubicBezTo>
                    <a:pt x="188" y="349"/>
                    <a:pt x="187" y="350"/>
                    <a:pt x="187" y="351"/>
                  </a:cubicBezTo>
                  <a:cubicBezTo>
                    <a:pt x="186" y="352"/>
                    <a:pt x="187" y="355"/>
                    <a:pt x="188" y="356"/>
                  </a:cubicBezTo>
                  <a:cubicBezTo>
                    <a:pt x="188" y="356"/>
                    <a:pt x="189" y="356"/>
                    <a:pt x="191" y="355"/>
                  </a:cubicBezTo>
                  <a:cubicBezTo>
                    <a:pt x="194" y="355"/>
                    <a:pt x="193" y="355"/>
                    <a:pt x="194" y="356"/>
                  </a:cubicBezTo>
                  <a:cubicBezTo>
                    <a:pt x="195" y="356"/>
                    <a:pt x="195" y="357"/>
                    <a:pt x="194" y="358"/>
                  </a:cubicBezTo>
                  <a:cubicBezTo>
                    <a:pt x="193" y="358"/>
                    <a:pt x="191" y="360"/>
                    <a:pt x="189" y="360"/>
                  </a:cubicBezTo>
                  <a:cubicBezTo>
                    <a:pt x="187" y="360"/>
                    <a:pt x="185" y="362"/>
                    <a:pt x="183" y="363"/>
                  </a:cubicBezTo>
                  <a:cubicBezTo>
                    <a:pt x="182" y="364"/>
                    <a:pt x="179" y="364"/>
                    <a:pt x="179" y="365"/>
                  </a:cubicBezTo>
                  <a:cubicBezTo>
                    <a:pt x="178" y="365"/>
                    <a:pt x="178" y="365"/>
                    <a:pt x="178" y="364"/>
                  </a:cubicBezTo>
                  <a:cubicBezTo>
                    <a:pt x="178" y="363"/>
                    <a:pt x="179" y="362"/>
                    <a:pt x="180" y="360"/>
                  </a:cubicBezTo>
                  <a:cubicBezTo>
                    <a:pt x="182" y="359"/>
                    <a:pt x="181" y="359"/>
                    <a:pt x="181" y="358"/>
                  </a:cubicBezTo>
                  <a:cubicBezTo>
                    <a:pt x="180" y="357"/>
                    <a:pt x="180" y="357"/>
                    <a:pt x="180" y="356"/>
                  </a:cubicBezTo>
                  <a:cubicBezTo>
                    <a:pt x="181" y="355"/>
                    <a:pt x="182" y="356"/>
                    <a:pt x="183" y="357"/>
                  </a:cubicBezTo>
                  <a:cubicBezTo>
                    <a:pt x="184" y="357"/>
                    <a:pt x="185" y="356"/>
                    <a:pt x="186" y="355"/>
                  </a:cubicBezTo>
                  <a:cubicBezTo>
                    <a:pt x="187" y="355"/>
                    <a:pt x="185" y="352"/>
                    <a:pt x="184" y="352"/>
                  </a:cubicBezTo>
                  <a:cubicBezTo>
                    <a:pt x="184" y="353"/>
                    <a:pt x="182" y="354"/>
                    <a:pt x="181" y="354"/>
                  </a:cubicBezTo>
                  <a:cubicBezTo>
                    <a:pt x="180" y="354"/>
                    <a:pt x="179" y="353"/>
                    <a:pt x="179" y="352"/>
                  </a:cubicBezTo>
                  <a:cubicBezTo>
                    <a:pt x="179" y="350"/>
                    <a:pt x="180" y="349"/>
                    <a:pt x="180" y="348"/>
                  </a:cubicBezTo>
                  <a:cubicBezTo>
                    <a:pt x="181" y="347"/>
                    <a:pt x="180" y="346"/>
                    <a:pt x="180" y="345"/>
                  </a:cubicBezTo>
                  <a:cubicBezTo>
                    <a:pt x="180" y="345"/>
                    <a:pt x="178" y="346"/>
                    <a:pt x="176" y="347"/>
                  </a:cubicBezTo>
                  <a:cubicBezTo>
                    <a:pt x="174" y="347"/>
                    <a:pt x="171" y="346"/>
                    <a:pt x="169" y="346"/>
                  </a:cubicBezTo>
                  <a:cubicBezTo>
                    <a:pt x="167" y="345"/>
                    <a:pt x="167" y="346"/>
                    <a:pt x="167" y="347"/>
                  </a:cubicBezTo>
                  <a:cubicBezTo>
                    <a:pt x="167" y="347"/>
                    <a:pt x="169" y="349"/>
                    <a:pt x="170" y="350"/>
                  </a:cubicBezTo>
                  <a:cubicBezTo>
                    <a:pt x="172" y="350"/>
                    <a:pt x="174" y="351"/>
                    <a:pt x="175" y="351"/>
                  </a:cubicBezTo>
                  <a:cubicBezTo>
                    <a:pt x="176" y="351"/>
                    <a:pt x="175" y="353"/>
                    <a:pt x="175" y="356"/>
                  </a:cubicBezTo>
                  <a:cubicBezTo>
                    <a:pt x="176" y="359"/>
                    <a:pt x="174" y="360"/>
                    <a:pt x="173" y="360"/>
                  </a:cubicBezTo>
                  <a:cubicBezTo>
                    <a:pt x="172" y="360"/>
                    <a:pt x="167" y="362"/>
                    <a:pt x="167" y="363"/>
                  </a:cubicBezTo>
                  <a:cubicBezTo>
                    <a:pt x="166" y="364"/>
                    <a:pt x="166" y="366"/>
                    <a:pt x="166" y="367"/>
                  </a:cubicBezTo>
                  <a:cubicBezTo>
                    <a:pt x="167" y="368"/>
                    <a:pt x="165" y="369"/>
                    <a:pt x="165" y="370"/>
                  </a:cubicBezTo>
                  <a:cubicBezTo>
                    <a:pt x="164" y="370"/>
                    <a:pt x="163" y="368"/>
                    <a:pt x="162" y="368"/>
                  </a:cubicBezTo>
                  <a:cubicBezTo>
                    <a:pt x="161" y="368"/>
                    <a:pt x="159" y="369"/>
                    <a:pt x="157" y="370"/>
                  </a:cubicBezTo>
                  <a:cubicBezTo>
                    <a:pt x="156" y="370"/>
                    <a:pt x="157" y="370"/>
                    <a:pt x="155" y="369"/>
                  </a:cubicBezTo>
                  <a:cubicBezTo>
                    <a:pt x="153" y="369"/>
                    <a:pt x="153" y="370"/>
                    <a:pt x="152" y="371"/>
                  </a:cubicBezTo>
                  <a:cubicBezTo>
                    <a:pt x="151" y="372"/>
                    <a:pt x="149" y="371"/>
                    <a:pt x="149" y="369"/>
                  </a:cubicBezTo>
                  <a:cubicBezTo>
                    <a:pt x="149" y="369"/>
                    <a:pt x="151" y="370"/>
                    <a:pt x="151" y="369"/>
                  </a:cubicBezTo>
                  <a:cubicBezTo>
                    <a:pt x="151" y="369"/>
                    <a:pt x="151" y="368"/>
                    <a:pt x="151" y="368"/>
                  </a:cubicBezTo>
                  <a:cubicBezTo>
                    <a:pt x="150" y="367"/>
                    <a:pt x="148" y="368"/>
                    <a:pt x="148" y="367"/>
                  </a:cubicBezTo>
                  <a:cubicBezTo>
                    <a:pt x="147" y="366"/>
                    <a:pt x="148" y="364"/>
                    <a:pt x="148" y="364"/>
                  </a:cubicBezTo>
                  <a:cubicBezTo>
                    <a:pt x="147" y="363"/>
                    <a:pt x="146" y="363"/>
                    <a:pt x="145" y="365"/>
                  </a:cubicBezTo>
                  <a:cubicBezTo>
                    <a:pt x="145" y="366"/>
                    <a:pt x="145" y="366"/>
                    <a:pt x="147" y="368"/>
                  </a:cubicBezTo>
                  <a:cubicBezTo>
                    <a:pt x="148" y="369"/>
                    <a:pt x="146" y="370"/>
                    <a:pt x="144" y="371"/>
                  </a:cubicBezTo>
                  <a:cubicBezTo>
                    <a:pt x="142" y="372"/>
                    <a:pt x="139" y="375"/>
                    <a:pt x="136" y="378"/>
                  </a:cubicBezTo>
                  <a:cubicBezTo>
                    <a:pt x="134" y="380"/>
                    <a:pt x="132" y="381"/>
                    <a:pt x="132" y="380"/>
                  </a:cubicBezTo>
                  <a:cubicBezTo>
                    <a:pt x="131" y="379"/>
                    <a:pt x="132" y="378"/>
                    <a:pt x="133" y="377"/>
                  </a:cubicBezTo>
                  <a:cubicBezTo>
                    <a:pt x="134" y="377"/>
                    <a:pt x="135" y="376"/>
                    <a:pt x="136" y="375"/>
                  </a:cubicBezTo>
                  <a:cubicBezTo>
                    <a:pt x="136" y="373"/>
                    <a:pt x="136" y="373"/>
                    <a:pt x="134" y="373"/>
                  </a:cubicBezTo>
                  <a:cubicBezTo>
                    <a:pt x="133" y="373"/>
                    <a:pt x="133" y="373"/>
                    <a:pt x="132" y="372"/>
                  </a:cubicBezTo>
                  <a:cubicBezTo>
                    <a:pt x="131" y="371"/>
                    <a:pt x="130" y="371"/>
                    <a:pt x="128" y="371"/>
                  </a:cubicBezTo>
                  <a:cubicBezTo>
                    <a:pt x="127" y="371"/>
                    <a:pt x="124" y="371"/>
                    <a:pt x="125" y="373"/>
                  </a:cubicBezTo>
                  <a:cubicBezTo>
                    <a:pt x="125" y="374"/>
                    <a:pt x="127" y="373"/>
                    <a:pt x="128" y="373"/>
                  </a:cubicBezTo>
                  <a:cubicBezTo>
                    <a:pt x="129" y="373"/>
                    <a:pt x="130" y="374"/>
                    <a:pt x="129" y="375"/>
                  </a:cubicBezTo>
                  <a:cubicBezTo>
                    <a:pt x="129" y="375"/>
                    <a:pt x="125" y="376"/>
                    <a:pt x="122" y="377"/>
                  </a:cubicBezTo>
                  <a:cubicBezTo>
                    <a:pt x="120" y="377"/>
                    <a:pt x="119" y="377"/>
                    <a:pt x="118" y="376"/>
                  </a:cubicBezTo>
                  <a:cubicBezTo>
                    <a:pt x="118" y="376"/>
                    <a:pt x="119" y="375"/>
                    <a:pt x="120" y="375"/>
                  </a:cubicBezTo>
                  <a:cubicBezTo>
                    <a:pt x="121" y="374"/>
                    <a:pt x="119" y="374"/>
                    <a:pt x="118" y="374"/>
                  </a:cubicBezTo>
                  <a:cubicBezTo>
                    <a:pt x="117" y="374"/>
                    <a:pt x="117" y="373"/>
                    <a:pt x="117" y="372"/>
                  </a:cubicBezTo>
                  <a:cubicBezTo>
                    <a:pt x="116" y="372"/>
                    <a:pt x="113" y="372"/>
                    <a:pt x="112" y="372"/>
                  </a:cubicBezTo>
                  <a:cubicBezTo>
                    <a:pt x="110" y="373"/>
                    <a:pt x="110" y="374"/>
                    <a:pt x="111" y="375"/>
                  </a:cubicBezTo>
                  <a:cubicBezTo>
                    <a:pt x="112" y="376"/>
                    <a:pt x="114" y="375"/>
                    <a:pt x="115" y="375"/>
                  </a:cubicBezTo>
                  <a:cubicBezTo>
                    <a:pt x="116" y="375"/>
                    <a:pt x="117" y="376"/>
                    <a:pt x="116" y="377"/>
                  </a:cubicBezTo>
                  <a:cubicBezTo>
                    <a:pt x="115" y="377"/>
                    <a:pt x="112" y="379"/>
                    <a:pt x="109" y="380"/>
                  </a:cubicBezTo>
                  <a:cubicBezTo>
                    <a:pt x="106" y="381"/>
                    <a:pt x="104" y="382"/>
                    <a:pt x="103" y="383"/>
                  </a:cubicBezTo>
                  <a:cubicBezTo>
                    <a:pt x="102" y="385"/>
                    <a:pt x="101" y="385"/>
                    <a:pt x="100" y="385"/>
                  </a:cubicBezTo>
                  <a:cubicBezTo>
                    <a:pt x="98" y="385"/>
                    <a:pt x="97" y="384"/>
                    <a:pt x="94" y="384"/>
                  </a:cubicBezTo>
                  <a:cubicBezTo>
                    <a:pt x="91" y="384"/>
                    <a:pt x="88" y="386"/>
                    <a:pt x="87" y="389"/>
                  </a:cubicBezTo>
                  <a:cubicBezTo>
                    <a:pt x="85" y="391"/>
                    <a:pt x="84" y="394"/>
                    <a:pt x="83" y="396"/>
                  </a:cubicBezTo>
                  <a:cubicBezTo>
                    <a:pt x="83" y="397"/>
                    <a:pt x="82" y="397"/>
                    <a:pt x="82" y="397"/>
                  </a:cubicBezTo>
                  <a:cubicBezTo>
                    <a:pt x="82" y="397"/>
                    <a:pt x="81" y="392"/>
                    <a:pt x="81" y="389"/>
                  </a:cubicBezTo>
                  <a:cubicBezTo>
                    <a:pt x="80" y="387"/>
                    <a:pt x="80" y="387"/>
                    <a:pt x="80" y="387"/>
                  </a:cubicBezTo>
                  <a:cubicBezTo>
                    <a:pt x="79" y="387"/>
                    <a:pt x="79" y="389"/>
                    <a:pt x="79" y="390"/>
                  </a:cubicBezTo>
                  <a:cubicBezTo>
                    <a:pt x="79" y="391"/>
                    <a:pt x="79" y="392"/>
                    <a:pt x="80" y="395"/>
                  </a:cubicBezTo>
                  <a:cubicBezTo>
                    <a:pt x="81" y="398"/>
                    <a:pt x="81" y="399"/>
                    <a:pt x="81" y="400"/>
                  </a:cubicBezTo>
                  <a:cubicBezTo>
                    <a:pt x="80" y="400"/>
                    <a:pt x="76" y="401"/>
                    <a:pt x="72" y="401"/>
                  </a:cubicBezTo>
                  <a:cubicBezTo>
                    <a:pt x="68" y="401"/>
                    <a:pt x="67" y="403"/>
                    <a:pt x="66" y="403"/>
                  </a:cubicBezTo>
                  <a:cubicBezTo>
                    <a:pt x="65" y="404"/>
                    <a:pt x="66" y="404"/>
                    <a:pt x="65" y="404"/>
                  </a:cubicBezTo>
                  <a:cubicBezTo>
                    <a:pt x="63" y="404"/>
                    <a:pt x="64" y="403"/>
                    <a:pt x="65" y="401"/>
                  </a:cubicBezTo>
                  <a:cubicBezTo>
                    <a:pt x="66" y="399"/>
                    <a:pt x="65" y="399"/>
                    <a:pt x="64" y="399"/>
                  </a:cubicBezTo>
                  <a:cubicBezTo>
                    <a:pt x="64" y="399"/>
                    <a:pt x="63" y="397"/>
                    <a:pt x="64" y="396"/>
                  </a:cubicBezTo>
                  <a:cubicBezTo>
                    <a:pt x="64" y="395"/>
                    <a:pt x="66" y="396"/>
                    <a:pt x="67" y="396"/>
                  </a:cubicBezTo>
                  <a:cubicBezTo>
                    <a:pt x="69" y="396"/>
                    <a:pt x="68" y="395"/>
                    <a:pt x="68" y="394"/>
                  </a:cubicBezTo>
                  <a:cubicBezTo>
                    <a:pt x="68" y="394"/>
                    <a:pt x="66" y="394"/>
                    <a:pt x="65" y="394"/>
                  </a:cubicBezTo>
                  <a:cubicBezTo>
                    <a:pt x="65" y="394"/>
                    <a:pt x="66" y="393"/>
                    <a:pt x="68" y="392"/>
                  </a:cubicBezTo>
                  <a:cubicBezTo>
                    <a:pt x="69" y="392"/>
                    <a:pt x="66" y="389"/>
                    <a:pt x="66" y="390"/>
                  </a:cubicBezTo>
                  <a:cubicBezTo>
                    <a:pt x="66" y="391"/>
                    <a:pt x="65" y="393"/>
                    <a:pt x="64" y="393"/>
                  </a:cubicBezTo>
                  <a:cubicBezTo>
                    <a:pt x="63" y="394"/>
                    <a:pt x="63" y="393"/>
                    <a:pt x="63" y="391"/>
                  </a:cubicBezTo>
                  <a:cubicBezTo>
                    <a:pt x="63" y="389"/>
                    <a:pt x="63" y="388"/>
                    <a:pt x="64" y="386"/>
                  </a:cubicBezTo>
                  <a:cubicBezTo>
                    <a:pt x="64" y="385"/>
                    <a:pt x="64" y="384"/>
                    <a:pt x="63" y="385"/>
                  </a:cubicBezTo>
                  <a:cubicBezTo>
                    <a:pt x="62" y="386"/>
                    <a:pt x="61" y="386"/>
                    <a:pt x="60" y="385"/>
                  </a:cubicBezTo>
                  <a:cubicBezTo>
                    <a:pt x="58" y="385"/>
                    <a:pt x="60" y="387"/>
                    <a:pt x="61" y="389"/>
                  </a:cubicBezTo>
                  <a:cubicBezTo>
                    <a:pt x="62" y="390"/>
                    <a:pt x="62" y="391"/>
                    <a:pt x="62" y="394"/>
                  </a:cubicBezTo>
                  <a:cubicBezTo>
                    <a:pt x="62" y="396"/>
                    <a:pt x="61" y="396"/>
                    <a:pt x="61" y="397"/>
                  </a:cubicBezTo>
                  <a:cubicBezTo>
                    <a:pt x="60" y="398"/>
                    <a:pt x="62" y="399"/>
                    <a:pt x="62" y="401"/>
                  </a:cubicBezTo>
                  <a:cubicBezTo>
                    <a:pt x="63" y="403"/>
                    <a:pt x="62" y="404"/>
                    <a:pt x="62" y="406"/>
                  </a:cubicBezTo>
                  <a:cubicBezTo>
                    <a:pt x="61" y="407"/>
                    <a:pt x="59" y="409"/>
                    <a:pt x="58" y="410"/>
                  </a:cubicBezTo>
                  <a:cubicBezTo>
                    <a:pt x="58" y="412"/>
                    <a:pt x="56" y="412"/>
                    <a:pt x="55" y="413"/>
                  </a:cubicBezTo>
                  <a:cubicBezTo>
                    <a:pt x="55" y="413"/>
                    <a:pt x="56" y="414"/>
                    <a:pt x="57" y="415"/>
                  </a:cubicBezTo>
                  <a:cubicBezTo>
                    <a:pt x="58" y="415"/>
                    <a:pt x="58" y="415"/>
                    <a:pt x="59" y="414"/>
                  </a:cubicBezTo>
                  <a:cubicBezTo>
                    <a:pt x="61" y="412"/>
                    <a:pt x="62" y="413"/>
                    <a:pt x="62" y="414"/>
                  </a:cubicBezTo>
                  <a:cubicBezTo>
                    <a:pt x="63" y="415"/>
                    <a:pt x="63" y="416"/>
                    <a:pt x="65" y="416"/>
                  </a:cubicBezTo>
                  <a:cubicBezTo>
                    <a:pt x="66" y="416"/>
                    <a:pt x="68" y="416"/>
                    <a:pt x="69" y="415"/>
                  </a:cubicBezTo>
                  <a:cubicBezTo>
                    <a:pt x="71" y="414"/>
                    <a:pt x="72" y="414"/>
                    <a:pt x="74" y="415"/>
                  </a:cubicBezTo>
                  <a:cubicBezTo>
                    <a:pt x="75" y="415"/>
                    <a:pt x="74" y="416"/>
                    <a:pt x="74" y="419"/>
                  </a:cubicBezTo>
                  <a:cubicBezTo>
                    <a:pt x="73" y="421"/>
                    <a:pt x="73" y="424"/>
                    <a:pt x="73" y="426"/>
                  </a:cubicBezTo>
                  <a:cubicBezTo>
                    <a:pt x="73" y="427"/>
                    <a:pt x="73" y="427"/>
                    <a:pt x="72" y="428"/>
                  </a:cubicBezTo>
                  <a:cubicBezTo>
                    <a:pt x="71" y="428"/>
                    <a:pt x="71" y="427"/>
                    <a:pt x="71" y="426"/>
                  </a:cubicBezTo>
                  <a:cubicBezTo>
                    <a:pt x="70" y="425"/>
                    <a:pt x="68" y="422"/>
                    <a:pt x="67" y="421"/>
                  </a:cubicBezTo>
                  <a:cubicBezTo>
                    <a:pt x="67" y="421"/>
                    <a:pt x="62" y="421"/>
                    <a:pt x="60" y="422"/>
                  </a:cubicBezTo>
                  <a:cubicBezTo>
                    <a:pt x="57" y="422"/>
                    <a:pt x="57" y="423"/>
                    <a:pt x="56" y="424"/>
                  </a:cubicBezTo>
                  <a:cubicBezTo>
                    <a:pt x="55" y="424"/>
                    <a:pt x="52" y="425"/>
                    <a:pt x="51" y="425"/>
                  </a:cubicBezTo>
                  <a:cubicBezTo>
                    <a:pt x="50" y="425"/>
                    <a:pt x="50" y="425"/>
                    <a:pt x="50" y="424"/>
                  </a:cubicBezTo>
                  <a:cubicBezTo>
                    <a:pt x="50" y="423"/>
                    <a:pt x="51" y="421"/>
                    <a:pt x="52" y="420"/>
                  </a:cubicBezTo>
                  <a:cubicBezTo>
                    <a:pt x="53" y="419"/>
                    <a:pt x="55" y="418"/>
                    <a:pt x="56" y="417"/>
                  </a:cubicBezTo>
                  <a:cubicBezTo>
                    <a:pt x="57" y="416"/>
                    <a:pt x="56" y="416"/>
                    <a:pt x="55" y="416"/>
                  </a:cubicBezTo>
                  <a:cubicBezTo>
                    <a:pt x="54" y="416"/>
                    <a:pt x="54" y="416"/>
                    <a:pt x="54" y="415"/>
                  </a:cubicBezTo>
                  <a:cubicBezTo>
                    <a:pt x="54" y="414"/>
                    <a:pt x="54" y="414"/>
                    <a:pt x="54" y="413"/>
                  </a:cubicBezTo>
                  <a:cubicBezTo>
                    <a:pt x="53" y="412"/>
                    <a:pt x="52" y="411"/>
                    <a:pt x="51" y="411"/>
                  </a:cubicBezTo>
                  <a:cubicBezTo>
                    <a:pt x="50" y="412"/>
                    <a:pt x="49" y="412"/>
                    <a:pt x="49" y="414"/>
                  </a:cubicBezTo>
                  <a:cubicBezTo>
                    <a:pt x="49" y="415"/>
                    <a:pt x="48" y="417"/>
                    <a:pt x="48" y="418"/>
                  </a:cubicBezTo>
                  <a:cubicBezTo>
                    <a:pt x="48" y="418"/>
                    <a:pt x="47" y="418"/>
                    <a:pt x="47" y="418"/>
                  </a:cubicBezTo>
                  <a:cubicBezTo>
                    <a:pt x="46" y="418"/>
                    <a:pt x="47" y="414"/>
                    <a:pt x="46" y="412"/>
                  </a:cubicBezTo>
                  <a:cubicBezTo>
                    <a:pt x="45" y="411"/>
                    <a:pt x="43" y="409"/>
                    <a:pt x="40" y="409"/>
                  </a:cubicBezTo>
                  <a:cubicBezTo>
                    <a:pt x="37" y="408"/>
                    <a:pt x="41" y="411"/>
                    <a:pt x="42" y="411"/>
                  </a:cubicBezTo>
                  <a:cubicBezTo>
                    <a:pt x="43" y="412"/>
                    <a:pt x="44" y="413"/>
                    <a:pt x="45" y="413"/>
                  </a:cubicBezTo>
                  <a:cubicBezTo>
                    <a:pt x="45" y="414"/>
                    <a:pt x="45" y="414"/>
                    <a:pt x="45" y="416"/>
                  </a:cubicBezTo>
                  <a:cubicBezTo>
                    <a:pt x="45" y="418"/>
                    <a:pt x="45" y="420"/>
                    <a:pt x="45" y="421"/>
                  </a:cubicBezTo>
                  <a:cubicBezTo>
                    <a:pt x="45" y="422"/>
                    <a:pt x="43" y="422"/>
                    <a:pt x="43" y="422"/>
                  </a:cubicBezTo>
                  <a:cubicBezTo>
                    <a:pt x="42" y="423"/>
                    <a:pt x="41" y="422"/>
                    <a:pt x="39" y="421"/>
                  </a:cubicBezTo>
                  <a:cubicBezTo>
                    <a:pt x="38" y="420"/>
                    <a:pt x="38" y="421"/>
                    <a:pt x="38" y="422"/>
                  </a:cubicBezTo>
                  <a:cubicBezTo>
                    <a:pt x="39" y="422"/>
                    <a:pt x="41" y="424"/>
                    <a:pt x="42" y="424"/>
                  </a:cubicBezTo>
                  <a:cubicBezTo>
                    <a:pt x="43" y="425"/>
                    <a:pt x="43" y="426"/>
                    <a:pt x="42" y="427"/>
                  </a:cubicBezTo>
                  <a:cubicBezTo>
                    <a:pt x="42" y="428"/>
                    <a:pt x="42" y="429"/>
                    <a:pt x="43" y="431"/>
                  </a:cubicBezTo>
                  <a:cubicBezTo>
                    <a:pt x="44" y="433"/>
                    <a:pt x="44" y="434"/>
                    <a:pt x="45" y="435"/>
                  </a:cubicBezTo>
                  <a:cubicBezTo>
                    <a:pt x="45" y="435"/>
                    <a:pt x="42" y="437"/>
                    <a:pt x="41" y="438"/>
                  </a:cubicBezTo>
                  <a:cubicBezTo>
                    <a:pt x="40" y="439"/>
                    <a:pt x="41" y="439"/>
                    <a:pt x="41" y="440"/>
                  </a:cubicBezTo>
                  <a:cubicBezTo>
                    <a:pt x="42" y="440"/>
                    <a:pt x="44" y="437"/>
                    <a:pt x="45" y="436"/>
                  </a:cubicBezTo>
                  <a:cubicBezTo>
                    <a:pt x="46" y="435"/>
                    <a:pt x="48" y="434"/>
                    <a:pt x="48" y="435"/>
                  </a:cubicBezTo>
                  <a:cubicBezTo>
                    <a:pt x="49" y="435"/>
                    <a:pt x="49" y="436"/>
                    <a:pt x="50" y="436"/>
                  </a:cubicBezTo>
                  <a:cubicBezTo>
                    <a:pt x="51" y="436"/>
                    <a:pt x="56" y="435"/>
                    <a:pt x="57" y="436"/>
                  </a:cubicBezTo>
                  <a:cubicBezTo>
                    <a:pt x="58" y="436"/>
                    <a:pt x="61" y="439"/>
                    <a:pt x="62" y="441"/>
                  </a:cubicBezTo>
                  <a:cubicBezTo>
                    <a:pt x="62" y="442"/>
                    <a:pt x="62" y="445"/>
                    <a:pt x="62" y="446"/>
                  </a:cubicBezTo>
                  <a:cubicBezTo>
                    <a:pt x="62" y="447"/>
                    <a:pt x="61" y="448"/>
                    <a:pt x="60" y="448"/>
                  </a:cubicBezTo>
                  <a:cubicBezTo>
                    <a:pt x="60" y="448"/>
                    <a:pt x="59" y="446"/>
                    <a:pt x="58" y="446"/>
                  </a:cubicBezTo>
                  <a:cubicBezTo>
                    <a:pt x="58" y="445"/>
                    <a:pt x="58" y="443"/>
                    <a:pt x="58" y="442"/>
                  </a:cubicBezTo>
                  <a:cubicBezTo>
                    <a:pt x="57" y="441"/>
                    <a:pt x="57" y="441"/>
                    <a:pt x="57" y="441"/>
                  </a:cubicBezTo>
                  <a:cubicBezTo>
                    <a:pt x="57" y="441"/>
                    <a:pt x="57" y="443"/>
                    <a:pt x="57" y="444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6" y="445"/>
                    <a:pt x="55" y="444"/>
                    <a:pt x="55" y="444"/>
                  </a:cubicBezTo>
                  <a:cubicBezTo>
                    <a:pt x="54" y="444"/>
                    <a:pt x="54" y="444"/>
                    <a:pt x="55" y="445"/>
                  </a:cubicBezTo>
                  <a:cubicBezTo>
                    <a:pt x="55" y="446"/>
                    <a:pt x="56" y="446"/>
                    <a:pt x="57" y="446"/>
                  </a:cubicBezTo>
                  <a:cubicBezTo>
                    <a:pt x="58" y="447"/>
                    <a:pt x="57" y="448"/>
                    <a:pt x="57" y="448"/>
                  </a:cubicBezTo>
                  <a:cubicBezTo>
                    <a:pt x="57" y="449"/>
                    <a:pt x="55" y="450"/>
                    <a:pt x="54" y="450"/>
                  </a:cubicBezTo>
                  <a:cubicBezTo>
                    <a:pt x="54" y="451"/>
                    <a:pt x="52" y="454"/>
                    <a:pt x="54" y="453"/>
                  </a:cubicBezTo>
                  <a:cubicBezTo>
                    <a:pt x="55" y="452"/>
                    <a:pt x="56" y="450"/>
                    <a:pt x="57" y="451"/>
                  </a:cubicBezTo>
                  <a:cubicBezTo>
                    <a:pt x="58" y="451"/>
                    <a:pt x="58" y="452"/>
                    <a:pt x="57" y="454"/>
                  </a:cubicBezTo>
                  <a:cubicBezTo>
                    <a:pt x="57" y="457"/>
                    <a:pt x="61" y="453"/>
                    <a:pt x="61" y="452"/>
                  </a:cubicBezTo>
                  <a:cubicBezTo>
                    <a:pt x="62" y="451"/>
                    <a:pt x="63" y="452"/>
                    <a:pt x="63" y="453"/>
                  </a:cubicBezTo>
                  <a:cubicBezTo>
                    <a:pt x="63" y="453"/>
                    <a:pt x="63" y="454"/>
                    <a:pt x="63" y="456"/>
                  </a:cubicBezTo>
                  <a:cubicBezTo>
                    <a:pt x="64" y="458"/>
                    <a:pt x="64" y="458"/>
                    <a:pt x="66" y="459"/>
                  </a:cubicBezTo>
                  <a:cubicBezTo>
                    <a:pt x="67" y="460"/>
                    <a:pt x="69" y="460"/>
                    <a:pt x="69" y="459"/>
                  </a:cubicBezTo>
                  <a:cubicBezTo>
                    <a:pt x="70" y="459"/>
                    <a:pt x="71" y="460"/>
                    <a:pt x="72" y="462"/>
                  </a:cubicBezTo>
                  <a:cubicBezTo>
                    <a:pt x="73" y="463"/>
                    <a:pt x="75" y="467"/>
                    <a:pt x="75" y="469"/>
                  </a:cubicBezTo>
                  <a:cubicBezTo>
                    <a:pt x="76" y="471"/>
                    <a:pt x="74" y="473"/>
                    <a:pt x="73" y="474"/>
                  </a:cubicBezTo>
                  <a:cubicBezTo>
                    <a:pt x="71" y="476"/>
                    <a:pt x="70" y="476"/>
                    <a:pt x="70" y="479"/>
                  </a:cubicBezTo>
                  <a:cubicBezTo>
                    <a:pt x="69" y="481"/>
                    <a:pt x="65" y="483"/>
                    <a:pt x="64" y="484"/>
                  </a:cubicBezTo>
                  <a:cubicBezTo>
                    <a:pt x="62" y="484"/>
                    <a:pt x="60" y="486"/>
                    <a:pt x="59" y="487"/>
                  </a:cubicBezTo>
                  <a:cubicBezTo>
                    <a:pt x="58" y="488"/>
                    <a:pt x="55" y="489"/>
                    <a:pt x="55" y="489"/>
                  </a:cubicBezTo>
                  <a:cubicBezTo>
                    <a:pt x="54" y="489"/>
                    <a:pt x="53" y="488"/>
                    <a:pt x="51" y="487"/>
                  </a:cubicBezTo>
                  <a:cubicBezTo>
                    <a:pt x="49" y="486"/>
                    <a:pt x="49" y="487"/>
                    <a:pt x="48" y="487"/>
                  </a:cubicBezTo>
                  <a:cubicBezTo>
                    <a:pt x="47" y="488"/>
                    <a:pt x="47" y="490"/>
                    <a:pt x="46" y="490"/>
                  </a:cubicBezTo>
                  <a:cubicBezTo>
                    <a:pt x="46" y="491"/>
                    <a:pt x="43" y="490"/>
                    <a:pt x="42" y="490"/>
                  </a:cubicBezTo>
                  <a:cubicBezTo>
                    <a:pt x="41" y="490"/>
                    <a:pt x="39" y="488"/>
                    <a:pt x="37" y="487"/>
                  </a:cubicBezTo>
                  <a:cubicBezTo>
                    <a:pt x="36" y="487"/>
                    <a:pt x="35" y="486"/>
                    <a:pt x="33" y="487"/>
                  </a:cubicBezTo>
                  <a:cubicBezTo>
                    <a:pt x="30" y="487"/>
                    <a:pt x="29" y="488"/>
                    <a:pt x="28" y="489"/>
                  </a:cubicBezTo>
                  <a:cubicBezTo>
                    <a:pt x="27" y="490"/>
                    <a:pt x="26" y="491"/>
                    <a:pt x="25" y="491"/>
                  </a:cubicBezTo>
                  <a:cubicBezTo>
                    <a:pt x="24" y="492"/>
                    <a:pt x="24" y="490"/>
                    <a:pt x="24" y="490"/>
                  </a:cubicBezTo>
                  <a:cubicBezTo>
                    <a:pt x="24" y="489"/>
                    <a:pt x="26" y="487"/>
                    <a:pt x="26" y="487"/>
                  </a:cubicBezTo>
                  <a:cubicBezTo>
                    <a:pt x="26" y="486"/>
                    <a:pt x="25" y="484"/>
                    <a:pt x="25" y="483"/>
                  </a:cubicBezTo>
                  <a:cubicBezTo>
                    <a:pt x="24" y="482"/>
                    <a:pt x="22" y="481"/>
                    <a:pt x="22" y="481"/>
                  </a:cubicBezTo>
                  <a:cubicBezTo>
                    <a:pt x="21" y="481"/>
                    <a:pt x="20" y="478"/>
                    <a:pt x="19" y="477"/>
                  </a:cubicBezTo>
                  <a:cubicBezTo>
                    <a:pt x="19" y="476"/>
                    <a:pt x="20" y="477"/>
                    <a:pt x="21" y="477"/>
                  </a:cubicBezTo>
                  <a:cubicBezTo>
                    <a:pt x="22" y="477"/>
                    <a:pt x="22" y="474"/>
                    <a:pt x="22" y="474"/>
                  </a:cubicBezTo>
                  <a:cubicBezTo>
                    <a:pt x="23" y="474"/>
                    <a:pt x="23" y="475"/>
                    <a:pt x="23" y="475"/>
                  </a:cubicBezTo>
                  <a:cubicBezTo>
                    <a:pt x="24" y="476"/>
                    <a:pt x="25" y="476"/>
                    <a:pt x="26" y="477"/>
                  </a:cubicBezTo>
                  <a:cubicBezTo>
                    <a:pt x="28" y="478"/>
                    <a:pt x="28" y="478"/>
                    <a:pt x="29" y="480"/>
                  </a:cubicBezTo>
                  <a:cubicBezTo>
                    <a:pt x="30" y="483"/>
                    <a:pt x="30" y="482"/>
                    <a:pt x="31" y="481"/>
                  </a:cubicBezTo>
                  <a:cubicBezTo>
                    <a:pt x="32" y="480"/>
                    <a:pt x="34" y="478"/>
                    <a:pt x="33" y="478"/>
                  </a:cubicBezTo>
                  <a:cubicBezTo>
                    <a:pt x="33" y="477"/>
                    <a:pt x="30" y="480"/>
                    <a:pt x="30" y="479"/>
                  </a:cubicBezTo>
                  <a:cubicBezTo>
                    <a:pt x="29" y="479"/>
                    <a:pt x="29" y="479"/>
                    <a:pt x="30" y="478"/>
                  </a:cubicBezTo>
                  <a:cubicBezTo>
                    <a:pt x="31" y="477"/>
                    <a:pt x="32" y="475"/>
                    <a:pt x="32" y="473"/>
                  </a:cubicBezTo>
                  <a:cubicBezTo>
                    <a:pt x="32" y="472"/>
                    <a:pt x="31" y="472"/>
                    <a:pt x="30" y="473"/>
                  </a:cubicBezTo>
                  <a:cubicBezTo>
                    <a:pt x="28" y="473"/>
                    <a:pt x="27" y="473"/>
                    <a:pt x="26" y="473"/>
                  </a:cubicBezTo>
                  <a:cubicBezTo>
                    <a:pt x="26" y="472"/>
                    <a:pt x="25" y="470"/>
                    <a:pt x="25" y="469"/>
                  </a:cubicBezTo>
                  <a:cubicBezTo>
                    <a:pt x="25" y="467"/>
                    <a:pt x="24" y="468"/>
                    <a:pt x="24" y="470"/>
                  </a:cubicBezTo>
                  <a:cubicBezTo>
                    <a:pt x="25" y="472"/>
                    <a:pt x="25" y="473"/>
                    <a:pt x="24" y="473"/>
                  </a:cubicBezTo>
                  <a:cubicBezTo>
                    <a:pt x="23" y="474"/>
                    <a:pt x="23" y="470"/>
                    <a:pt x="22" y="469"/>
                  </a:cubicBezTo>
                  <a:cubicBezTo>
                    <a:pt x="22" y="468"/>
                    <a:pt x="19" y="469"/>
                    <a:pt x="17" y="469"/>
                  </a:cubicBezTo>
                  <a:cubicBezTo>
                    <a:pt x="16" y="469"/>
                    <a:pt x="15" y="467"/>
                    <a:pt x="15" y="466"/>
                  </a:cubicBezTo>
                  <a:cubicBezTo>
                    <a:pt x="15" y="464"/>
                    <a:pt x="15" y="464"/>
                    <a:pt x="17" y="464"/>
                  </a:cubicBezTo>
                  <a:cubicBezTo>
                    <a:pt x="19" y="463"/>
                    <a:pt x="18" y="463"/>
                    <a:pt x="18" y="461"/>
                  </a:cubicBezTo>
                  <a:cubicBezTo>
                    <a:pt x="17" y="460"/>
                    <a:pt x="17" y="460"/>
                    <a:pt x="16" y="461"/>
                  </a:cubicBezTo>
                  <a:cubicBezTo>
                    <a:pt x="15" y="463"/>
                    <a:pt x="14" y="459"/>
                    <a:pt x="13" y="458"/>
                  </a:cubicBezTo>
                  <a:cubicBezTo>
                    <a:pt x="12" y="457"/>
                    <a:pt x="10" y="457"/>
                    <a:pt x="9" y="457"/>
                  </a:cubicBezTo>
                  <a:cubicBezTo>
                    <a:pt x="8" y="456"/>
                    <a:pt x="8" y="454"/>
                    <a:pt x="8" y="453"/>
                  </a:cubicBezTo>
                  <a:cubicBezTo>
                    <a:pt x="9" y="452"/>
                    <a:pt x="10" y="452"/>
                    <a:pt x="12" y="451"/>
                  </a:cubicBezTo>
                  <a:cubicBezTo>
                    <a:pt x="13" y="451"/>
                    <a:pt x="15" y="451"/>
                    <a:pt x="16" y="450"/>
                  </a:cubicBezTo>
                  <a:cubicBezTo>
                    <a:pt x="18" y="449"/>
                    <a:pt x="18" y="448"/>
                    <a:pt x="17" y="448"/>
                  </a:cubicBezTo>
                  <a:cubicBezTo>
                    <a:pt x="17" y="448"/>
                    <a:pt x="14" y="449"/>
                    <a:pt x="13" y="450"/>
                  </a:cubicBezTo>
                  <a:cubicBezTo>
                    <a:pt x="11" y="450"/>
                    <a:pt x="10" y="450"/>
                    <a:pt x="10" y="450"/>
                  </a:cubicBezTo>
                  <a:cubicBezTo>
                    <a:pt x="9" y="449"/>
                    <a:pt x="9" y="447"/>
                    <a:pt x="8" y="446"/>
                  </a:cubicBezTo>
                  <a:cubicBezTo>
                    <a:pt x="8" y="445"/>
                    <a:pt x="9" y="443"/>
                    <a:pt x="9" y="441"/>
                  </a:cubicBezTo>
                  <a:cubicBezTo>
                    <a:pt x="9" y="439"/>
                    <a:pt x="9" y="437"/>
                    <a:pt x="9" y="436"/>
                  </a:cubicBezTo>
                  <a:cubicBezTo>
                    <a:pt x="8" y="435"/>
                    <a:pt x="8" y="435"/>
                    <a:pt x="7" y="436"/>
                  </a:cubicBezTo>
                  <a:cubicBezTo>
                    <a:pt x="6" y="437"/>
                    <a:pt x="8" y="441"/>
                    <a:pt x="7" y="441"/>
                  </a:cubicBezTo>
                  <a:cubicBezTo>
                    <a:pt x="5" y="442"/>
                    <a:pt x="3" y="438"/>
                    <a:pt x="2" y="437"/>
                  </a:cubicBezTo>
                  <a:cubicBezTo>
                    <a:pt x="1" y="435"/>
                    <a:pt x="0" y="432"/>
                    <a:pt x="0" y="430"/>
                  </a:cubicBezTo>
                  <a:cubicBezTo>
                    <a:pt x="0" y="428"/>
                    <a:pt x="1" y="427"/>
                    <a:pt x="2" y="425"/>
                  </a:cubicBezTo>
                  <a:cubicBezTo>
                    <a:pt x="2" y="423"/>
                    <a:pt x="4" y="421"/>
                    <a:pt x="4" y="419"/>
                  </a:cubicBezTo>
                  <a:cubicBezTo>
                    <a:pt x="4" y="417"/>
                    <a:pt x="1" y="415"/>
                    <a:pt x="1" y="414"/>
                  </a:cubicBezTo>
                  <a:cubicBezTo>
                    <a:pt x="0" y="413"/>
                    <a:pt x="2" y="411"/>
                    <a:pt x="2" y="410"/>
                  </a:cubicBezTo>
                  <a:cubicBezTo>
                    <a:pt x="3" y="408"/>
                    <a:pt x="5" y="406"/>
                    <a:pt x="6" y="406"/>
                  </a:cubicBezTo>
                  <a:cubicBezTo>
                    <a:pt x="6" y="406"/>
                    <a:pt x="6" y="408"/>
                    <a:pt x="5" y="409"/>
                  </a:cubicBezTo>
                  <a:cubicBezTo>
                    <a:pt x="5" y="410"/>
                    <a:pt x="6" y="409"/>
                    <a:pt x="7" y="410"/>
                  </a:cubicBezTo>
                  <a:cubicBezTo>
                    <a:pt x="8" y="410"/>
                    <a:pt x="6" y="407"/>
                    <a:pt x="7" y="406"/>
                  </a:cubicBezTo>
                  <a:cubicBezTo>
                    <a:pt x="7" y="404"/>
                    <a:pt x="9" y="404"/>
                    <a:pt x="9" y="402"/>
                  </a:cubicBezTo>
                  <a:cubicBezTo>
                    <a:pt x="9" y="400"/>
                    <a:pt x="8" y="394"/>
                    <a:pt x="8" y="393"/>
                  </a:cubicBezTo>
                  <a:cubicBezTo>
                    <a:pt x="8" y="392"/>
                    <a:pt x="7" y="392"/>
                    <a:pt x="10" y="392"/>
                  </a:cubicBezTo>
                  <a:cubicBezTo>
                    <a:pt x="11" y="391"/>
                    <a:pt x="12" y="392"/>
                    <a:pt x="12" y="392"/>
                  </a:cubicBezTo>
                  <a:cubicBezTo>
                    <a:pt x="15" y="391"/>
                    <a:pt x="18" y="390"/>
                    <a:pt x="20" y="391"/>
                  </a:cubicBezTo>
                  <a:cubicBezTo>
                    <a:pt x="24" y="392"/>
                    <a:pt x="24" y="391"/>
                    <a:pt x="21" y="390"/>
                  </a:cubicBezTo>
                  <a:cubicBezTo>
                    <a:pt x="19" y="390"/>
                    <a:pt x="19" y="389"/>
                    <a:pt x="19" y="388"/>
                  </a:cubicBezTo>
                  <a:cubicBezTo>
                    <a:pt x="19" y="387"/>
                    <a:pt x="21" y="385"/>
                    <a:pt x="22" y="384"/>
                  </a:cubicBezTo>
                  <a:cubicBezTo>
                    <a:pt x="23" y="383"/>
                    <a:pt x="24" y="382"/>
                    <a:pt x="23" y="381"/>
                  </a:cubicBezTo>
                  <a:cubicBezTo>
                    <a:pt x="23" y="379"/>
                    <a:pt x="22" y="381"/>
                    <a:pt x="22" y="383"/>
                  </a:cubicBezTo>
                  <a:cubicBezTo>
                    <a:pt x="21" y="384"/>
                    <a:pt x="20" y="382"/>
                    <a:pt x="19" y="382"/>
                  </a:cubicBezTo>
                  <a:cubicBezTo>
                    <a:pt x="19" y="381"/>
                    <a:pt x="21" y="381"/>
                    <a:pt x="21" y="380"/>
                  </a:cubicBezTo>
                  <a:cubicBezTo>
                    <a:pt x="21" y="379"/>
                    <a:pt x="20" y="379"/>
                    <a:pt x="18" y="380"/>
                  </a:cubicBezTo>
                  <a:cubicBezTo>
                    <a:pt x="17" y="381"/>
                    <a:pt x="18" y="381"/>
                    <a:pt x="16" y="380"/>
                  </a:cubicBezTo>
                  <a:cubicBezTo>
                    <a:pt x="14" y="380"/>
                    <a:pt x="14" y="380"/>
                    <a:pt x="14" y="378"/>
                  </a:cubicBezTo>
                  <a:cubicBezTo>
                    <a:pt x="14" y="376"/>
                    <a:pt x="13" y="378"/>
                    <a:pt x="13" y="380"/>
                  </a:cubicBezTo>
                  <a:cubicBezTo>
                    <a:pt x="13" y="383"/>
                    <a:pt x="11" y="382"/>
                    <a:pt x="11" y="382"/>
                  </a:cubicBezTo>
                  <a:cubicBezTo>
                    <a:pt x="10" y="381"/>
                    <a:pt x="10" y="380"/>
                    <a:pt x="10" y="378"/>
                  </a:cubicBezTo>
                  <a:cubicBezTo>
                    <a:pt x="10" y="378"/>
                    <a:pt x="10" y="376"/>
                    <a:pt x="10" y="376"/>
                  </a:cubicBezTo>
                  <a:cubicBezTo>
                    <a:pt x="9" y="375"/>
                    <a:pt x="8" y="376"/>
                    <a:pt x="8" y="375"/>
                  </a:cubicBezTo>
                  <a:cubicBezTo>
                    <a:pt x="8" y="375"/>
                    <a:pt x="8" y="374"/>
                    <a:pt x="7" y="374"/>
                  </a:cubicBezTo>
                  <a:cubicBezTo>
                    <a:pt x="7" y="373"/>
                    <a:pt x="7" y="374"/>
                    <a:pt x="8" y="372"/>
                  </a:cubicBezTo>
                  <a:cubicBezTo>
                    <a:pt x="9" y="370"/>
                    <a:pt x="8" y="370"/>
                    <a:pt x="8" y="371"/>
                  </a:cubicBezTo>
                  <a:cubicBezTo>
                    <a:pt x="7" y="371"/>
                    <a:pt x="7" y="372"/>
                    <a:pt x="7" y="372"/>
                  </a:cubicBezTo>
                  <a:cubicBezTo>
                    <a:pt x="7" y="372"/>
                    <a:pt x="6" y="372"/>
                    <a:pt x="6" y="371"/>
                  </a:cubicBezTo>
                  <a:cubicBezTo>
                    <a:pt x="5" y="370"/>
                    <a:pt x="5" y="370"/>
                    <a:pt x="5" y="370"/>
                  </a:cubicBezTo>
                  <a:cubicBezTo>
                    <a:pt x="5" y="370"/>
                    <a:pt x="5" y="370"/>
                    <a:pt x="5" y="369"/>
                  </a:cubicBezTo>
                  <a:cubicBezTo>
                    <a:pt x="5" y="368"/>
                    <a:pt x="5" y="367"/>
                    <a:pt x="5" y="367"/>
                  </a:cubicBezTo>
                  <a:cubicBezTo>
                    <a:pt x="5" y="366"/>
                    <a:pt x="6" y="365"/>
                    <a:pt x="6" y="364"/>
                  </a:cubicBezTo>
                  <a:cubicBezTo>
                    <a:pt x="6" y="363"/>
                    <a:pt x="6" y="362"/>
                    <a:pt x="7" y="362"/>
                  </a:cubicBezTo>
                  <a:cubicBezTo>
                    <a:pt x="7" y="362"/>
                    <a:pt x="8" y="364"/>
                    <a:pt x="8" y="364"/>
                  </a:cubicBezTo>
                  <a:cubicBezTo>
                    <a:pt x="8" y="365"/>
                    <a:pt x="8" y="365"/>
                    <a:pt x="8" y="365"/>
                  </a:cubicBezTo>
                  <a:cubicBezTo>
                    <a:pt x="8" y="366"/>
                    <a:pt x="9" y="365"/>
                    <a:pt x="9" y="366"/>
                  </a:cubicBezTo>
                  <a:cubicBezTo>
                    <a:pt x="9" y="366"/>
                    <a:pt x="10" y="366"/>
                    <a:pt x="10" y="366"/>
                  </a:cubicBezTo>
                  <a:cubicBezTo>
                    <a:pt x="10" y="365"/>
                    <a:pt x="10" y="364"/>
                    <a:pt x="10" y="365"/>
                  </a:cubicBezTo>
                  <a:cubicBezTo>
                    <a:pt x="11" y="365"/>
                    <a:pt x="11" y="365"/>
                    <a:pt x="12" y="365"/>
                  </a:cubicBezTo>
                  <a:cubicBezTo>
                    <a:pt x="12" y="365"/>
                    <a:pt x="13" y="365"/>
                    <a:pt x="13" y="365"/>
                  </a:cubicBezTo>
                  <a:cubicBezTo>
                    <a:pt x="13" y="364"/>
                    <a:pt x="14" y="364"/>
                    <a:pt x="14" y="364"/>
                  </a:cubicBezTo>
                  <a:cubicBezTo>
                    <a:pt x="15" y="364"/>
                    <a:pt x="15" y="363"/>
                    <a:pt x="16" y="363"/>
                  </a:cubicBezTo>
                  <a:cubicBezTo>
                    <a:pt x="16" y="364"/>
                    <a:pt x="16" y="364"/>
                    <a:pt x="17" y="364"/>
                  </a:cubicBezTo>
                  <a:cubicBezTo>
                    <a:pt x="17" y="364"/>
                    <a:pt x="18" y="364"/>
                    <a:pt x="18" y="363"/>
                  </a:cubicBezTo>
                  <a:cubicBezTo>
                    <a:pt x="18" y="363"/>
                    <a:pt x="19" y="361"/>
                    <a:pt x="19" y="361"/>
                  </a:cubicBezTo>
                  <a:cubicBezTo>
                    <a:pt x="18" y="361"/>
                    <a:pt x="18" y="360"/>
                    <a:pt x="18" y="360"/>
                  </a:cubicBezTo>
                  <a:cubicBezTo>
                    <a:pt x="18" y="359"/>
                    <a:pt x="19" y="359"/>
                    <a:pt x="19" y="358"/>
                  </a:cubicBezTo>
                  <a:cubicBezTo>
                    <a:pt x="19" y="358"/>
                    <a:pt x="19" y="357"/>
                    <a:pt x="20" y="357"/>
                  </a:cubicBezTo>
                  <a:cubicBezTo>
                    <a:pt x="20" y="357"/>
                    <a:pt x="20" y="357"/>
                    <a:pt x="21" y="356"/>
                  </a:cubicBezTo>
                  <a:cubicBezTo>
                    <a:pt x="21" y="356"/>
                    <a:pt x="20" y="356"/>
                    <a:pt x="20" y="355"/>
                  </a:cubicBezTo>
                  <a:cubicBezTo>
                    <a:pt x="20" y="355"/>
                    <a:pt x="20" y="354"/>
                    <a:pt x="20" y="353"/>
                  </a:cubicBezTo>
                  <a:cubicBezTo>
                    <a:pt x="20" y="352"/>
                    <a:pt x="20" y="351"/>
                    <a:pt x="20" y="350"/>
                  </a:cubicBezTo>
                  <a:cubicBezTo>
                    <a:pt x="20" y="349"/>
                    <a:pt x="20" y="349"/>
                    <a:pt x="21" y="348"/>
                  </a:cubicBezTo>
                  <a:cubicBezTo>
                    <a:pt x="21" y="348"/>
                    <a:pt x="21" y="347"/>
                    <a:pt x="21" y="346"/>
                  </a:cubicBezTo>
                  <a:cubicBezTo>
                    <a:pt x="21" y="346"/>
                    <a:pt x="22" y="345"/>
                    <a:pt x="23" y="345"/>
                  </a:cubicBezTo>
                  <a:cubicBezTo>
                    <a:pt x="23" y="344"/>
                    <a:pt x="24" y="343"/>
                    <a:pt x="24" y="343"/>
                  </a:cubicBezTo>
                  <a:cubicBezTo>
                    <a:pt x="24" y="343"/>
                    <a:pt x="24" y="343"/>
                    <a:pt x="24" y="343"/>
                  </a:cubicBezTo>
                  <a:cubicBezTo>
                    <a:pt x="25" y="343"/>
                    <a:pt x="25" y="343"/>
                    <a:pt x="26" y="343"/>
                  </a:cubicBezTo>
                  <a:cubicBezTo>
                    <a:pt x="26" y="343"/>
                    <a:pt x="27" y="344"/>
                    <a:pt x="27" y="344"/>
                  </a:cubicBezTo>
                  <a:cubicBezTo>
                    <a:pt x="28" y="344"/>
                    <a:pt x="29" y="344"/>
                    <a:pt x="29" y="344"/>
                  </a:cubicBezTo>
                  <a:cubicBezTo>
                    <a:pt x="29" y="345"/>
                    <a:pt x="30" y="345"/>
                    <a:pt x="31" y="344"/>
                  </a:cubicBezTo>
                  <a:cubicBezTo>
                    <a:pt x="32" y="344"/>
                    <a:pt x="32" y="344"/>
                    <a:pt x="32" y="343"/>
                  </a:cubicBezTo>
                  <a:cubicBezTo>
                    <a:pt x="33" y="343"/>
                    <a:pt x="33" y="342"/>
                    <a:pt x="33" y="342"/>
                  </a:cubicBezTo>
                  <a:cubicBezTo>
                    <a:pt x="33" y="342"/>
                    <a:pt x="33" y="343"/>
                    <a:pt x="34" y="343"/>
                  </a:cubicBezTo>
                  <a:cubicBezTo>
                    <a:pt x="34" y="343"/>
                    <a:pt x="34" y="343"/>
                    <a:pt x="34" y="343"/>
                  </a:cubicBezTo>
                  <a:cubicBezTo>
                    <a:pt x="34" y="342"/>
                    <a:pt x="35" y="341"/>
                    <a:pt x="35" y="341"/>
                  </a:cubicBezTo>
                  <a:cubicBezTo>
                    <a:pt x="35" y="341"/>
                    <a:pt x="36" y="340"/>
                    <a:pt x="36" y="341"/>
                  </a:cubicBezTo>
                  <a:cubicBezTo>
                    <a:pt x="36" y="341"/>
                    <a:pt x="37" y="342"/>
                    <a:pt x="37" y="342"/>
                  </a:cubicBezTo>
                  <a:cubicBezTo>
                    <a:pt x="37" y="342"/>
                    <a:pt x="37" y="341"/>
                    <a:pt x="38" y="341"/>
                  </a:cubicBezTo>
                  <a:cubicBezTo>
                    <a:pt x="39" y="341"/>
                    <a:pt x="39" y="341"/>
                    <a:pt x="40" y="341"/>
                  </a:cubicBezTo>
                  <a:cubicBezTo>
                    <a:pt x="41" y="341"/>
                    <a:pt x="43" y="341"/>
                    <a:pt x="43" y="341"/>
                  </a:cubicBezTo>
                  <a:cubicBezTo>
                    <a:pt x="43" y="342"/>
                    <a:pt x="44" y="342"/>
                    <a:pt x="44" y="342"/>
                  </a:cubicBezTo>
                  <a:cubicBezTo>
                    <a:pt x="45" y="342"/>
                    <a:pt x="47" y="342"/>
                    <a:pt x="47" y="342"/>
                  </a:cubicBezTo>
                  <a:cubicBezTo>
                    <a:pt x="47" y="341"/>
                    <a:pt x="47" y="341"/>
                    <a:pt x="48" y="341"/>
                  </a:cubicBezTo>
                  <a:cubicBezTo>
                    <a:pt x="48" y="341"/>
                    <a:pt x="49" y="341"/>
                    <a:pt x="49" y="340"/>
                  </a:cubicBezTo>
                  <a:cubicBezTo>
                    <a:pt x="49" y="339"/>
                    <a:pt x="49" y="338"/>
                    <a:pt x="49" y="339"/>
                  </a:cubicBezTo>
                  <a:cubicBezTo>
                    <a:pt x="50" y="339"/>
                    <a:pt x="51" y="339"/>
                    <a:pt x="52" y="340"/>
                  </a:cubicBezTo>
                  <a:cubicBezTo>
                    <a:pt x="52" y="341"/>
                    <a:pt x="53" y="341"/>
                    <a:pt x="54" y="341"/>
                  </a:cubicBezTo>
                  <a:cubicBezTo>
                    <a:pt x="55" y="341"/>
                    <a:pt x="57" y="340"/>
                    <a:pt x="57" y="340"/>
                  </a:cubicBezTo>
                  <a:cubicBezTo>
                    <a:pt x="57" y="340"/>
                    <a:pt x="58" y="339"/>
                    <a:pt x="58" y="338"/>
                  </a:cubicBezTo>
                  <a:cubicBezTo>
                    <a:pt x="58" y="338"/>
                    <a:pt x="57" y="337"/>
                    <a:pt x="57" y="337"/>
                  </a:cubicBezTo>
                  <a:cubicBezTo>
                    <a:pt x="56" y="337"/>
                    <a:pt x="56" y="337"/>
                    <a:pt x="56" y="336"/>
                  </a:cubicBezTo>
                  <a:cubicBezTo>
                    <a:pt x="57" y="336"/>
                    <a:pt x="58" y="335"/>
                    <a:pt x="57" y="335"/>
                  </a:cubicBezTo>
                  <a:cubicBezTo>
                    <a:pt x="56" y="334"/>
                    <a:pt x="56" y="333"/>
                    <a:pt x="55" y="333"/>
                  </a:cubicBezTo>
                  <a:cubicBezTo>
                    <a:pt x="55" y="333"/>
                    <a:pt x="55" y="333"/>
                    <a:pt x="55" y="332"/>
                  </a:cubicBezTo>
                  <a:cubicBezTo>
                    <a:pt x="55" y="332"/>
                    <a:pt x="55" y="331"/>
                    <a:pt x="54" y="330"/>
                  </a:cubicBezTo>
                  <a:cubicBezTo>
                    <a:pt x="54" y="329"/>
                    <a:pt x="54" y="327"/>
                    <a:pt x="54" y="326"/>
                  </a:cubicBezTo>
                  <a:cubicBezTo>
                    <a:pt x="54" y="326"/>
                    <a:pt x="55" y="324"/>
                    <a:pt x="54" y="323"/>
                  </a:cubicBezTo>
                  <a:cubicBezTo>
                    <a:pt x="54" y="323"/>
                    <a:pt x="53" y="322"/>
                    <a:pt x="53" y="322"/>
                  </a:cubicBezTo>
                  <a:cubicBezTo>
                    <a:pt x="54" y="322"/>
                    <a:pt x="55" y="322"/>
                    <a:pt x="55" y="322"/>
                  </a:cubicBezTo>
                  <a:cubicBezTo>
                    <a:pt x="55" y="321"/>
                    <a:pt x="55" y="319"/>
                    <a:pt x="54" y="319"/>
                  </a:cubicBezTo>
                  <a:cubicBezTo>
                    <a:pt x="53" y="319"/>
                    <a:pt x="53" y="318"/>
                    <a:pt x="53" y="318"/>
                  </a:cubicBezTo>
                  <a:cubicBezTo>
                    <a:pt x="52" y="318"/>
                    <a:pt x="51" y="317"/>
                    <a:pt x="52" y="316"/>
                  </a:cubicBezTo>
                  <a:cubicBezTo>
                    <a:pt x="52" y="315"/>
                    <a:pt x="53" y="315"/>
                    <a:pt x="53" y="314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4" y="313"/>
                    <a:pt x="55" y="315"/>
                    <a:pt x="55" y="315"/>
                  </a:cubicBezTo>
                  <a:cubicBezTo>
                    <a:pt x="55" y="316"/>
                    <a:pt x="55" y="316"/>
                    <a:pt x="56" y="316"/>
                  </a:cubicBezTo>
                  <a:cubicBezTo>
                    <a:pt x="57" y="315"/>
                    <a:pt x="56" y="315"/>
                    <a:pt x="57" y="314"/>
                  </a:cubicBezTo>
                  <a:cubicBezTo>
                    <a:pt x="57" y="314"/>
                    <a:pt x="58" y="314"/>
                    <a:pt x="58" y="313"/>
                  </a:cubicBezTo>
                  <a:cubicBezTo>
                    <a:pt x="58" y="313"/>
                    <a:pt x="58" y="312"/>
                    <a:pt x="59" y="312"/>
                  </a:cubicBezTo>
                  <a:cubicBezTo>
                    <a:pt x="59" y="312"/>
                    <a:pt x="60" y="312"/>
                    <a:pt x="61" y="313"/>
                  </a:cubicBezTo>
                  <a:cubicBezTo>
                    <a:pt x="61" y="313"/>
                    <a:pt x="62" y="314"/>
                    <a:pt x="63" y="315"/>
                  </a:cubicBezTo>
                  <a:cubicBezTo>
                    <a:pt x="63" y="315"/>
                    <a:pt x="65" y="316"/>
                    <a:pt x="65" y="317"/>
                  </a:cubicBezTo>
                  <a:cubicBezTo>
                    <a:pt x="65" y="317"/>
                    <a:pt x="65" y="317"/>
                    <a:pt x="65" y="318"/>
                  </a:cubicBezTo>
                  <a:cubicBezTo>
                    <a:pt x="65" y="318"/>
                    <a:pt x="67" y="317"/>
                    <a:pt x="67" y="317"/>
                  </a:cubicBezTo>
                  <a:cubicBezTo>
                    <a:pt x="68" y="317"/>
                    <a:pt x="68" y="317"/>
                    <a:pt x="68" y="316"/>
                  </a:cubicBezTo>
                  <a:cubicBezTo>
                    <a:pt x="68" y="315"/>
                    <a:pt x="68" y="315"/>
                    <a:pt x="69" y="314"/>
                  </a:cubicBezTo>
                  <a:cubicBezTo>
                    <a:pt x="69" y="314"/>
                    <a:pt x="70" y="312"/>
                    <a:pt x="71" y="312"/>
                  </a:cubicBezTo>
                  <a:cubicBezTo>
                    <a:pt x="72" y="313"/>
                    <a:pt x="72" y="313"/>
                    <a:pt x="73" y="313"/>
                  </a:cubicBezTo>
                  <a:cubicBezTo>
                    <a:pt x="73" y="313"/>
                    <a:pt x="74" y="313"/>
                    <a:pt x="74" y="314"/>
                  </a:cubicBezTo>
                  <a:cubicBezTo>
                    <a:pt x="74" y="315"/>
                    <a:pt x="74" y="316"/>
                    <a:pt x="75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7" y="316"/>
                    <a:pt x="77" y="316"/>
                    <a:pt x="78" y="316"/>
                  </a:cubicBezTo>
                  <a:cubicBezTo>
                    <a:pt x="78" y="315"/>
                    <a:pt x="78" y="314"/>
                    <a:pt x="79" y="314"/>
                  </a:cubicBezTo>
                  <a:cubicBezTo>
                    <a:pt x="80" y="314"/>
                    <a:pt x="80" y="314"/>
                    <a:pt x="80" y="313"/>
                  </a:cubicBezTo>
                  <a:cubicBezTo>
                    <a:pt x="80" y="313"/>
                    <a:pt x="80" y="311"/>
                    <a:pt x="79" y="311"/>
                  </a:cubicBezTo>
                  <a:cubicBezTo>
                    <a:pt x="79" y="311"/>
                    <a:pt x="78" y="311"/>
                    <a:pt x="78" y="311"/>
                  </a:cubicBezTo>
                  <a:cubicBezTo>
                    <a:pt x="78" y="310"/>
                    <a:pt x="78" y="308"/>
                    <a:pt x="79" y="308"/>
                  </a:cubicBezTo>
                  <a:cubicBezTo>
                    <a:pt x="80" y="308"/>
                    <a:pt x="80" y="308"/>
                    <a:pt x="81" y="307"/>
                  </a:cubicBezTo>
                  <a:cubicBezTo>
                    <a:pt x="82" y="306"/>
                    <a:pt x="81" y="305"/>
                    <a:pt x="82" y="305"/>
                  </a:cubicBezTo>
                  <a:cubicBezTo>
                    <a:pt x="82" y="305"/>
                    <a:pt x="83" y="305"/>
                    <a:pt x="83" y="304"/>
                  </a:cubicBezTo>
                  <a:cubicBezTo>
                    <a:pt x="83" y="303"/>
                    <a:pt x="84" y="302"/>
                    <a:pt x="84" y="303"/>
                  </a:cubicBezTo>
                  <a:cubicBezTo>
                    <a:pt x="85" y="304"/>
                    <a:pt x="85" y="304"/>
                    <a:pt x="86" y="304"/>
                  </a:cubicBezTo>
                  <a:cubicBezTo>
                    <a:pt x="86" y="304"/>
                    <a:pt x="87" y="304"/>
                    <a:pt x="88" y="304"/>
                  </a:cubicBezTo>
                  <a:cubicBezTo>
                    <a:pt x="89" y="304"/>
                    <a:pt x="90" y="303"/>
                    <a:pt x="89" y="303"/>
                  </a:cubicBezTo>
                  <a:cubicBezTo>
                    <a:pt x="88" y="302"/>
                    <a:pt x="88" y="303"/>
                    <a:pt x="88" y="302"/>
                  </a:cubicBezTo>
                  <a:cubicBezTo>
                    <a:pt x="88" y="301"/>
                    <a:pt x="88" y="300"/>
                    <a:pt x="87" y="300"/>
                  </a:cubicBezTo>
                  <a:cubicBezTo>
                    <a:pt x="86" y="300"/>
                    <a:pt x="86" y="299"/>
                    <a:pt x="85" y="299"/>
                  </a:cubicBezTo>
                  <a:cubicBezTo>
                    <a:pt x="85" y="298"/>
                    <a:pt x="85" y="297"/>
                    <a:pt x="84" y="296"/>
                  </a:cubicBezTo>
                  <a:cubicBezTo>
                    <a:pt x="84" y="296"/>
                    <a:pt x="82" y="297"/>
                    <a:pt x="82" y="296"/>
                  </a:cubicBezTo>
                  <a:cubicBezTo>
                    <a:pt x="82" y="294"/>
                    <a:pt x="82" y="293"/>
                    <a:pt x="82" y="293"/>
                  </a:cubicBezTo>
                  <a:cubicBezTo>
                    <a:pt x="86" y="282"/>
                    <a:pt x="85" y="283"/>
                    <a:pt x="85" y="283"/>
                  </a:cubicBezTo>
                  <a:cubicBezTo>
                    <a:pt x="86" y="283"/>
                    <a:pt x="86" y="282"/>
                    <a:pt x="86" y="282"/>
                  </a:cubicBezTo>
                  <a:cubicBezTo>
                    <a:pt x="85" y="281"/>
                    <a:pt x="86" y="280"/>
                    <a:pt x="86" y="280"/>
                  </a:cubicBezTo>
                  <a:cubicBezTo>
                    <a:pt x="85" y="279"/>
                    <a:pt x="84" y="279"/>
                    <a:pt x="85" y="279"/>
                  </a:cubicBezTo>
                  <a:cubicBezTo>
                    <a:pt x="86" y="279"/>
                    <a:pt x="86" y="279"/>
                    <a:pt x="86" y="278"/>
                  </a:cubicBezTo>
                  <a:cubicBezTo>
                    <a:pt x="86" y="277"/>
                    <a:pt x="86" y="277"/>
                    <a:pt x="86" y="277"/>
                  </a:cubicBezTo>
                  <a:cubicBezTo>
                    <a:pt x="86" y="276"/>
                    <a:pt x="87" y="277"/>
                    <a:pt x="88" y="277"/>
                  </a:cubicBezTo>
                  <a:cubicBezTo>
                    <a:pt x="88" y="277"/>
                    <a:pt x="88" y="278"/>
                    <a:pt x="89" y="279"/>
                  </a:cubicBezTo>
                  <a:cubicBezTo>
                    <a:pt x="89" y="279"/>
                    <a:pt x="90" y="279"/>
                    <a:pt x="90" y="278"/>
                  </a:cubicBezTo>
                  <a:cubicBezTo>
                    <a:pt x="90" y="278"/>
                    <a:pt x="90" y="277"/>
                    <a:pt x="90" y="277"/>
                  </a:cubicBezTo>
                  <a:cubicBezTo>
                    <a:pt x="91" y="276"/>
                    <a:pt x="92" y="276"/>
                    <a:pt x="92" y="276"/>
                  </a:cubicBezTo>
                  <a:cubicBezTo>
                    <a:pt x="93" y="276"/>
                    <a:pt x="93" y="277"/>
                    <a:pt x="94" y="276"/>
                  </a:cubicBezTo>
                  <a:cubicBezTo>
                    <a:pt x="94" y="276"/>
                    <a:pt x="94" y="276"/>
                    <a:pt x="95" y="276"/>
                  </a:cubicBezTo>
                  <a:cubicBezTo>
                    <a:pt x="95" y="276"/>
                    <a:pt x="96" y="277"/>
                    <a:pt x="96" y="276"/>
                  </a:cubicBezTo>
                  <a:cubicBezTo>
                    <a:pt x="97" y="276"/>
                    <a:pt x="97" y="275"/>
                    <a:pt x="97" y="275"/>
                  </a:cubicBezTo>
                  <a:cubicBezTo>
                    <a:pt x="97" y="274"/>
                    <a:pt x="96" y="274"/>
                    <a:pt x="97" y="274"/>
                  </a:cubicBezTo>
                  <a:cubicBezTo>
                    <a:pt x="98" y="273"/>
                    <a:pt x="99" y="273"/>
                    <a:pt x="99" y="274"/>
                  </a:cubicBezTo>
                  <a:cubicBezTo>
                    <a:pt x="100" y="274"/>
                    <a:pt x="101" y="274"/>
                    <a:pt x="101" y="273"/>
                  </a:cubicBezTo>
                  <a:cubicBezTo>
                    <a:pt x="102" y="273"/>
                    <a:pt x="102" y="272"/>
                    <a:pt x="102" y="272"/>
                  </a:cubicBezTo>
                  <a:cubicBezTo>
                    <a:pt x="102" y="271"/>
                    <a:pt x="102" y="271"/>
                    <a:pt x="103" y="271"/>
                  </a:cubicBezTo>
                  <a:cubicBezTo>
                    <a:pt x="103" y="271"/>
                    <a:pt x="104" y="270"/>
                    <a:pt x="104" y="271"/>
                  </a:cubicBezTo>
                  <a:cubicBezTo>
                    <a:pt x="104" y="271"/>
                    <a:pt x="105" y="272"/>
                    <a:pt x="105" y="271"/>
                  </a:cubicBezTo>
                  <a:cubicBezTo>
                    <a:pt x="105" y="271"/>
                    <a:pt x="106" y="271"/>
                    <a:pt x="106" y="270"/>
                  </a:cubicBezTo>
                  <a:cubicBezTo>
                    <a:pt x="106" y="270"/>
                    <a:pt x="107" y="269"/>
                    <a:pt x="108" y="270"/>
                  </a:cubicBezTo>
                  <a:cubicBezTo>
                    <a:pt x="108" y="270"/>
                    <a:pt x="108" y="270"/>
                    <a:pt x="109" y="270"/>
                  </a:cubicBezTo>
                  <a:cubicBezTo>
                    <a:pt x="109" y="270"/>
                    <a:pt x="110" y="270"/>
                    <a:pt x="110" y="269"/>
                  </a:cubicBezTo>
                  <a:cubicBezTo>
                    <a:pt x="110" y="269"/>
                    <a:pt x="110" y="268"/>
                    <a:pt x="111" y="268"/>
                  </a:cubicBezTo>
                  <a:cubicBezTo>
                    <a:pt x="112" y="268"/>
                    <a:pt x="112" y="267"/>
                    <a:pt x="112" y="267"/>
                  </a:cubicBezTo>
                  <a:cubicBezTo>
                    <a:pt x="112" y="266"/>
                    <a:pt x="113" y="266"/>
                    <a:pt x="112" y="265"/>
                  </a:cubicBezTo>
                  <a:cubicBezTo>
                    <a:pt x="112" y="265"/>
                    <a:pt x="112" y="264"/>
                    <a:pt x="111" y="264"/>
                  </a:cubicBezTo>
                  <a:cubicBezTo>
                    <a:pt x="111" y="264"/>
                    <a:pt x="110" y="263"/>
                    <a:pt x="110" y="263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1" y="262"/>
                    <a:pt x="113" y="262"/>
                    <a:pt x="113" y="262"/>
                  </a:cubicBezTo>
                  <a:cubicBezTo>
                    <a:pt x="113" y="261"/>
                    <a:pt x="113" y="261"/>
                    <a:pt x="113" y="261"/>
                  </a:cubicBezTo>
                  <a:cubicBezTo>
                    <a:pt x="114" y="261"/>
                    <a:pt x="114" y="261"/>
                    <a:pt x="115" y="261"/>
                  </a:cubicBezTo>
                  <a:cubicBezTo>
                    <a:pt x="116" y="261"/>
                    <a:pt x="116" y="262"/>
                    <a:pt x="117" y="261"/>
                  </a:cubicBezTo>
                  <a:cubicBezTo>
                    <a:pt x="117" y="261"/>
                    <a:pt x="117" y="261"/>
                    <a:pt x="118" y="261"/>
                  </a:cubicBezTo>
                  <a:cubicBezTo>
                    <a:pt x="119" y="261"/>
                    <a:pt x="119" y="261"/>
                    <a:pt x="120" y="261"/>
                  </a:cubicBezTo>
                  <a:cubicBezTo>
                    <a:pt x="120" y="261"/>
                    <a:pt x="121" y="261"/>
                    <a:pt x="122" y="261"/>
                  </a:cubicBezTo>
                  <a:cubicBezTo>
                    <a:pt x="122" y="260"/>
                    <a:pt x="122" y="260"/>
                    <a:pt x="122" y="260"/>
                  </a:cubicBezTo>
                  <a:cubicBezTo>
                    <a:pt x="123" y="260"/>
                    <a:pt x="123" y="260"/>
                    <a:pt x="123" y="260"/>
                  </a:cubicBezTo>
                  <a:cubicBezTo>
                    <a:pt x="124" y="259"/>
                    <a:pt x="124" y="259"/>
                    <a:pt x="124" y="258"/>
                  </a:cubicBezTo>
                  <a:cubicBezTo>
                    <a:pt x="125" y="257"/>
                    <a:pt x="125" y="257"/>
                    <a:pt x="125" y="257"/>
                  </a:cubicBezTo>
                  <a:cubicBezTo>
                    <a:pt x="126" y="256"/>
                    <a:pt x="126" y="256"/>
                    <a:pt x="127" y="256"/>
                  </a:cubicBezTo>
                  <a:cubicBezTo>
                    <a:pt x="127" y="256"/>
                    <a:pt x="127" y="255"/>
                    <a:pt x="128" y="255"/>
                  </a:cubicBezTo>
                  <a:cubicBezTo>
                    <a:pt x="128" y="255"/>
                    <a:pt x="129" y="255"/>
                    <a:pt x="129" y="254"/>
                  </a:cubicBezTo>
                  <a:cubicBezTo>
                    <a:pt x="129" y="253"/>
                    <a:pt x="128" y="253"/>
                    <a:pt x="129" y="252"/>
                  </a:cubicBezTo>
                  <a:cubicBezTo>
                    <a:pt x="129" y="252"/>
                    <a:pt x="129" y="252"/>
                    <a:pt x="130" y="251"/>
                  </a:cubicBezTo>
                  <a:cubicBezTo>
                    <a:pt x="130" y="251"/>
                    <a:pt x="131" y="251"/>
                    <a:pt x="131" y="250"/>
                  </a:cubicBezTo>
                  <a:cubicBezTo>
                    <a:pt x="131" y="250"/>
                    <a:pt x="131" y="249"/>
                    <a:pt x="132" y="249"/>
                  </a:cubicBezTo>
                  <a:cubicBezTo>
                    <a:pt x="132" y="249"/>
                    <a:pt x="133" y="249"/>
                    <a:pt x="133" y="248"/>
                  </a:cubicBezTo>
                  <a:cubicBezTo>
                    <a:pt x="133" y="248"/>
                    <a:pt x="134" y="247"/>
                    <a:pt x="134" y="246"/>
                  </a:cubicBezTo>
                  <a:cubicBezTo>
                    <a:pt x="134" y="246"/>
                    <a:pt x="134" y="245"/>
                    <a:pt x="134" y="244"/>
                  </a:cubicBezTo>
                  <a:cubicBezTo>
                    <a:pt x="135" y="244"/>
                    <a:pt x="135" y="242"/>
                    <a:pt x="135" y="242"/>
                  </a:cubicBezTo>
                  <a:cubicBezTo>
                    <a:pt x="134" y="242"/>
                    <a:pt x="134" y="241"/>
                    <a:pt x="134" y="241"/>
                  </a:cubicBezTo>
                  <a:cubicBezTo>
                    <a:pt x="134" y="240"/>
                    <a:pt x="133" y="240"/>
                    <a:pt x="134" y="240"/>
                  </a:cubicBezTo>
                  <a:cubicBezTo>
                    <a:pt x="135" y="239"/>
                    <a:pt x="135" y="239"/>
                    <a:pt x="136" y="239"/>
                  </a:cubicBezTo>
                  <a:cubicBezTo>
                    <a:pt x="137" y="238"/>
                    <a:pt x="137" y="238"/>
                    <a:pt x="137" y="237"/>
                  </a:cubicBezTo>
                  <a:cubicBezTo>
                    <a:pt x="136" y="237"/>
                    <a:pt x="136" y="236"/>
                    <a:pt x="136" y="236"/>
                  </a:cubicBezTo>
                  <a:cubicBezTo>
                    <a:pt x="136" y="235"/>
                    <a:pt x="138" y="235"/>
                    <a:pt x="138" y="235"/>
                  </a:cubicBezTo>
                  <a:cubicBezTo>
                    <a:pt x="138" y="234"/>
                    <a:pt x="138" y="234"/>
                    <a:pt x="139" y="234"/>
                  </a:cubicBezTo>
                  <a:cubicBezTo>
                    <a:pt x="139" y="233"/>
                    <a:pt x="140" y="233"/>
                    <a:pt x="139" y="232"/>
                  </a:cubicBezTo>
                  <a:cubicBezTo>
                    <a:pt x="139" y="232"/>
                    <a:pt x="139" y="232"/>
                    <a:pt x="139" y="231"/>
                  </a:cubicBezTo>
                  <a:cubicBezTo>
                    <a:pt x="139" y="231"/>
                    <a:pt x="140" y="230"/>
                    <a:pt x="139" y="230"/>
                  </a:cubicBezTo>
                  <a:cubicBezTo>
                    <a:pt x="139" y="230"/>
                    <a:pt x="138" y="231"/>
                    <a:pt x="137" y="231"/>
                  </a:cubicBezTo>
                  <a:cubicBezTo>
                    <a:pt x="136" y="230"/>
                    <a:pt x="134" y="230"/>
                    <a:pt x="134" y="228"/>
                  </a:cubicBezTo>
                  <a:cubicBezTo>
                    <a:pt x="134" y="227"/>
                    <a:pt x="135" y="225"/>
                    <a:pt x="134" y="225"/>
                  </a:cubicBezTo>
                  <a:cubicBezTo>
                    <a:pt x="134" y="225"/>
                    <a:pt x="134" y="224"/>
                    <a:pt x="134" y="224"/>
                  </a:cubicBezTo>
                  <a:cubicBezTo>
                    <a:pt x="134" y="224"/>
                    <a:pt x="134" y="223"/>
                    <a:pt x="135" y="223"/>
                  </a:cubicBezTo>
                  <a:cubicBezTo>
                    <a:pt x="135" y="223"/>
                    <a:pt x="136" y="222"/>
                    <a:pt x="136" y="222"/>
                  </a:cubicBezTo>
                  <a:cubicBezTo>
                    <a:pt x="135" y="222"/>
                    <a:pt x="135" y="222"/>
                    <a:pt x="135" y="221"/>
                  </a:cubicBezTo>
                  <a:cubicBezTo>
                    <a:pt x="135" y="220"/>
                    <a:pt x="135" y="218"/>
                    <a:pt x="134" y="218"/>
                  </a:cubicBezTo>
                  <a:cubicBezTo>
                    <a:pt x="134" y="217"/>
                    <a:pt x="134" y="217"/>
                    <a:pt x="133" y="216"/>
                  </a:cubicBezTo>
                  <a:cubicBezTo>
                    <a:pt x="133" y="216"/>
                    <a:pt x="133" y="216"/>
                    <a:pt x="133" y="215"/>
                  </a:cubicBezTo>
                  <a:cubicBezTo>
                    <a:pt x="133" y="214"/>
                    <a:pt x="134" y="213"/>
                    <a:pt x="133" y="213"/>
                  </a:cubicBezTo>
                  <a:cubicBezTo>
                    <a:pt x="132" y="213"/>
                    <a:pt x="131" y="213"/>
                    <a:pt x="131" y="213"/>
                  </a:cubicBezTo>
                  <a:cubicBezTo>
                    <a:pt x="131" y="212"/>
                    <a:pt x="132" y="212"/>
                    <a:pt x="132" y="211"/>
                  </a:cubicBezTo>
                  <a:cubicBezTo>
                    <a:pt x="133" y="210"/>
                    <a:pt x="134" y="210"/>
                    <a:pt x="134" y="209"/>
                  </a:cubicBezTo>
                  <a:cubicBezTo>
                    <a:pt x="133" y="208"/>
                    <a:pt x="132" y="208"/>
                    <a:pt x="132" y="207"/>
                  </a:cubicBezTo>
                  <a:cubicBezTo>
                    <a:pt x="132" y="205"/>
                    <a:pt x="133" y="205"/>
                    <a:pt x="133" y="205"/>
                  </a:cubicBezTo>
                  <a:cubicBezTo>
                    <a:pt x="133" y="204"/>
                    <a:pt x="133" y="204"/>
                    <a:pt x="134" y="203"/>
                  </a:cubicBezTo>
                  <a:cubicBezTo>
                    <a:pt x="134" y="203"/>
                    <a:pt x="135" y="202"/>
                    <a:pt x="134" y="202"/>
                  </a:cubicBezTo>
                  <a:cubicBezTo>
                    <a:pt x="134" y="201"/>
                    <a:pt x="133" y="201"/>
                    <a:pt x="134" y="200"/>
                  </a:cubicBezTo>
                  <a:cubicBezTo>
                    <a:pt x="134" y="200"/>
                    <a:pt x="134" y="199"/>
                    <a:pt x="134" y="199"/>
                  </a:cubicBezTo>
                  <a:cubicBezTo>
                    <a:pt x="134" y="198"/>
                    <a:pt x="135" y="198"/>
                    <a:pt x="134" y="197"/>
                  </a:cubicBezTo>
                  <a:cubicBezTo>
                    <a:pt x="134" y="196"/>
                    <a:pt x="134" y="195"/>
                    <a:pt x="135" y="195"/>
                  </a:cubicBezTo>
                  <a:cubicBezTo>
                    <a:pt x="135" y="194"/>
                    <a:pt x="137" y="195"/>
                    <a:pt x="137" y="195"/>
                  </a:cubicBezTo>
                  <a:cubicBezTo>
                    <a:pt x="137" y="194"/>
                    <a:pt x="137" y="194"/>
                    <a:pt x="138" y="193"/>
                  </a:cubicBezTo>
                  <a:cubicBezTo>
                    <a:pt x="138" y="192"/>
                    <a:pt x="139" y="191"/>
                    <a:pt x="140" y="191"/>
                  </a:cubicBezTo>
                  <a:cubicBezTo>
                    <a:pt x="140" y="190"/>
                    <a:pt x="141" y="189"/>
                    <a:pt x="141" y="188"/>
                  </a:cubicBezTo>
                  <a:cubicBezTo>
                    <a:pt x="141" y="187"/>
                    <a:pt x="141" y="187"/>
                    <a:pt x="141" y="186"/>
                  </a:cubicBezTo>
                  <a:cubicBezTo>
                    <a:pt x="141" y="186"/>
                    <a:pt x="142" y="185"/>
                    <a:pt x="142" y="184"/>
                  </a:cubicBezTo>
                  <a:cubicBezTo>
                    <a:pt x="141" y="183"/>
                    <a:pt x="141" y="182"/>
                    <a:pt x="141" y="182"/>
                  </a:cubicBezTo>
                  <a:cubicBezTo>
                    <a:pt x="141" y="181"/>
                    <a:pt x="141" y="180"/>
                    <a:pt x="142" y="180"/>
                  </a:cubicBezTo>
                  <a:cubicBezTo>
                    <a:pt x="143" y="180"/>
                    <a:pt x="144" y="180"/>
                    <a:pt x="144" y="180"/>
                  </a:cubicBezTo>
                  <a:cubicBezTo>
                    <a:pt x="145" y="179"/>
                    <a:pt x="146" y="179"/>
                    <a:pt x="146" y="179"/>
                  </a:cubicBezTo>
                  <a:cubicBezTo>
                    <a:pt x="146" y="178"/>
                    <a:pt x="147" y="178"/>
                    <a:pt x="147" y="179"/>
                  </a:cubicBezTo>
                  <a:cubicBezTo>
                    <a:pt x="147" y="179"/>
                    <a:pt x="148" y="179"/>
                    <a:pt x="148" y="179"/>
                  </a:cubicBezTo>
                  <a:cubicBezTo>
                    <a:pt x="148" y="178"/>
                    <a:pt x="148" y="178"/>
                    <a:pt x="149" y="178"/>
                  </a:cubicBezTo>
                  <a:cubicBezTo>
                    <a:pt x="150" y="178"/>
                    <a:pt x="150" y="178"/>
                    <a:pt x="151" y="179"/>
                  </a:cubicBezTo>
                  <a:cubicBezTo>
                    <a:pt x="152" y="179"/>
                    <a:pt x="152" y="178"/>
                    <a:pt x="152" y="177"/>
                  </a:cubicBezTo>
                  <a:cubicBezTo>
                    <a:pt x="152" y="177"/>
                    <a:pt x="151" y="175"/>
                    <a:pt x="152" y="175"/>
                  </a:cubicBezTo>
                  <a:cubicBezTo>
                    <a:pt x="153" y="175"/>
                    <a:pt x="153" y="174"/>
                    <a:pt x="153" y="174"/>
                  </a:cubicBezTo>
                  <a:cubicBezTo>
                    <a:pt x="154" y="173"/>
                    <a:pt x="153" y="173"/>
                    <a:pt x="154" y="173"/>
                  </a:cubicBezTo>
                  <a:cubicBezTo>
                    <a:pt x="155" y="173"/>
                    <a:pt x="155" y="173"/>
                    <a:pt x="155" y="172"/>
                  </a:cubicBezTo>
                  <a:cubicBezTo>
                    <a:pt x="156" y="172"/>
                    <a:pt x="155" y="171"/>
                    <a:pt x="155" y="171"/>
                  </a:cubicBezTo>
                  <a:cubicBezTo>
                    <a:pt x="155" y="171"/>
                    <a:pt x="153" y="171"/>
                    <a:pt x="153" y="171"/>
                  </a:cubicBezTo>
                  <a:cubicBezTo>
                    <a:pt x="152" y="171"/>
                    <a:pt x="151" y="170"/>
                    <a:pt x="151" y="170"/>
                  </a:cubicBezTo>
                  <a:cubicBezTo>
                    <a:pt x="151" y="169"/>
                    <a:pt x="153" y="170"/>
                    <a:pt x="152" y="169"/>
                  </a:cubicBezTo>
                  <a:cubicBezTo>
                    <a:pt x="152" y="168"/>
                    <a:pt x="152" y="167"/>
                    <a:pt x="152" y="166"/>
                  </a:cubicBezTo>
                  <a:cubicBezTo>
                    <a:pt x="152" y="166"/>
                    <a:pt x="151" y="165"/>
                    <a:pt x="152" y="165"/>
                  </a:cubicBezTo>
                  <a:cubicBezTo>
                    <a:pt x="153" y="165"/>
                    <a:pt x="153" y="165"/>
                    <a:pt x="153" y="164"/>
                  </a:cubicBezTo>
                  <a:cubicBezTo>
                    <a:pt x="153" y="164"/>
                    <a:pt x="154" y="160"/>
                    <a:pt x="154" y="160"/>
                  </a:cubicBezTo>
                  <a:cubicBezTo>
                    <a:pt x="155" y="160"/>
                    <a:pt x="156" y="161"/>
                    <a:pt x="156" y="162"/>
                  </a:cubicBezTo>
                  <a:cubicBezTo>
                    <a:pt x="157" y="162"/>
                    <a:pt x="157" y="162"/>
                    <a:pt x="157" y="161"/>
                  </a:cubicBezTo>
                  <a:cubicBezTo>
                    <a:pt x="157" y="160"/>
                    <a:pt x="157" y="160"/>
                    <a:pt x="158" y="160"/>
                  </a:cubicBezTo>
                  <a:cubicBezTo>
                    <a:pt x="159" y="160"/>
                    <a:pt x="159" y="161"/>
                    <a:pt x="159" y="161"/>
                  </a:cubicBezTo>
                  <a:cubicBezTo>
                    <a:pt x="160" y="161"/>
                    <a:pt x="161" y="161"/>
                    <a:pt x="161" y="162"/>
                  </a:cubicBezTo>
                  <a:cubicBezTo>
                    <a:pt x="162" y="162"/>
                    <a:pt x="163" y="162"/>
                    <a:pt x="164" y="162"/>
                  </a:cubicBezTo>
                  <a:cubicBezTo>
                    <a:pt x="164" y="162"/>
                    <a:pt x="165" y="162"/>
                    <a:pt x="165" y="162"/>
                  </a:cubicBezTo>
                  <a:cubicBezTo>
                    <a:pt x="166" y="162"/>
                    <a:pt x="166" y="162"/>
                    <a:pt x="167" y="161"/>
                  </a:cubicBezTo>
                  <a:cubicBezTo>
                    <a:pt x="167" y="161"/>
                    <a:pt x="168" y="161"/>
                    <a:pt x="168" y="160"/>
                  </a:cubicBezTo>
                  <a:cubicBezTo>
                    <a:pt x="168" y="158"/>
                    <a:pt x="167" y="158"/>
                    <a:pt x="167" y="158"/>
                  </a:cubicBezTo>
                  <a:cubicBezTo>
                    <a:pt x="167" y="157"/>
                    <a:pt x="168" y="157"/>
                    <a:pt x="167" y="156"/>
                  </a:cubicBezTo>
                  <a:cubicBezTo>
                    <a:pt x="167" y="156"/>
                    <a:pt x="167" y="156"/>
                    <a:pt x="167" y="155"/>
                  </a:cubicBezTo>
                  <a:cubicBezTo>
                    <a:pt x="167" y="154"/>
                    <a:pt x="167" y="153"/>
                    <a:pt x="168" y="153"/>
                  </a:cubicBezTo>
                  <a:cubicBezTo>
                    <a:pt x="169" y="153"/>
                    <a:pt x="170" y="154"/>
                    <a:pt x="170" y="152"/>
                  </a:cubicBezTo>
                  <a:cubicBezTo>
                    <a:pt x="170" y="151"/>
                    <a:pt x="169" y="149"/>
                    <a:pt x="170" y="149"/>
                  </a:cubicBezTo>
                  <a:cubicBezTo>
                    <a:pt x="170" y="149"/>
                    <a:pt x="171" y="151"/>
                    <a:pt x="172" y="150"/>
                  </a:cubicBezTo>
                  <a:cubicBezTo>
                    <a:pt x="173" y="150"/>
                    <a:pt x="173" y="149"/>
                    <a:pt x="174" y="149"/>
                  </a:cubicBezTo>
                  <a:cubicBezTo>
                    <a:pt x="174" y="149"/>
                    <a:pt x="175" y="149"/>
                    <a:pt x="175" y="148"/>
                  </a:cubicBezTo>
                  <a:cubicBezTo>
                    <a:pt x="175" y="148"/>
                    <a:pt x="175" y="148"/>
                    <a:pt x="176" y="147"/>
                  </a:cubicBezTo>
                  <a:cubicBezTo>
                    <a:pt x="176" y="147"/>
                    <a:pt x="177" y="146"/>
                    <a:pt x="176" y="145"/>
                  </a:cubicBezTo>
                  <a:cubicBezTo>
                    <a:pt x="176" y="145"/>
                    <a:pt x="175" y="144"/>
                    <a:pt x="175" y="143"/>
                  </a:cubicBezTo>
                  <a:cubicBezTo>
                    <a:pt x="175" y="141"/>
                    <a:pt x="175" y="141"/>
                    <a:pt x="174" y="141"/>
                  </a:cubicBezTo>
                  <a:cubicBezTo>
                    <a:pt x="174" y="140"/>
                    <a:pt x="173" y="140"/>
                    <a:pt x="173" y="139"/>
                  </a:cubicBezTo>
                  <a:cubicBezTo>
                    <a:pt x="172" y="138"/>
                    <a:pt x="172" y="138"/>
                    <a:pt x="172" y="137"/>
                  </a:cubicBezTo>
                  <a:cubicBezTo>
                    <a:pt x="172" y="136"/>
                    <a:pt x="172" y="137"/>
                    <a:pt x="171" y="136"/>
                  </a:cubicBezTo>
                  <a:cubicBezTo>
                    <a:pt x="171" y="135"/>
                    <a:pt x="171" y="134"/>
                    <a:pt x="171" y="133"/>
                  </a:cubicBezTo>
                  <a:cubicBezTo>
                    <a:pt x="171" y="131"/>
                    <a:pt x="172" y="130"/>
                    <a:pt x="171" y="130"/>
                  </a:cubicBezTo>
                  <a:cubicBezTo>
                    <a:pt x="170" y="129"/>
                    <a:pt x="170" y="129"/>
                    <a:pt x="170" y="128"/>
                  </a:cubicBezTo>
                  <a:cubicBezTo>
                    <a:pt x="170" y="127"/>
                    <a:pt x="170" y="124"/>
                    <a:pt x="171" y="124"/>
                  </a:cubicBezTo>
                  <a:cubicBezTo>
                    <a:pt x="171" y="124"/>
                    <a:pt x="174" y="125"/>
                    <a:pt x="174" y="124"/>
                  </a:cubicBezTo>
                  <a:cubicBezTo>
                    <a:pt x="174" y="124"/>
                    <a:pt x="174" y="123"/>
                    <a:pt x="174" y="123"/>
                  </a:cubicBezTo>
                  <a:cubicBezTo>
                    <a:pt x="174" y="123"/>
                    <a:pt x="175" y="124"/>
                    <a:pt x="175" y="123"/>
                  </a:cubicBezTo>
                  <a:cubicBezTo>
                    <a:pt x="176" y="123"/>
                    <a:pt x="175" y="122"/>
                    <a:pt x="176" y="122"/>
                  </a:cubicBezTo>
                  <a:cubicBezTo>
                    <a:pt x="176" y="122"/>
                    <a:pt x="176" y="120"/>
                    <a:pt x="177" y="120"/>
                  </a:cubicBezTo>
                  <a:cubicBezTo>
                    <a:pt x="178" y="121"/>
                    <a:pt x="178" y="121"/>
                    <a:pt x="179" y="121"/>
                  </a:cubicBezTo>
                  <a:cubicBezTo>
                    <a:pt x="179" y="121"/>
                    <a:pt x="179" y="120"/>
                    <a:pt x="179" y="120"/>
                  </a:cubicBezTo>
                  <a:cubicBezTo>
                    <a:pt x="179" y="119"/>
                    <a:pt x="180" y="119"/>
                    <a:pt x="181" y="118"/>
                  </a:cubicBezTo>
                  <a:cubicBezTo>
                    <a:pt x="181" y="118"/>
                    <a:pt x="182" y="117"/>
                    <a:pt x="182" y="117"/>
                  </a:cubicBezTo>
                  <a:cubicBezTo>
                    <a:pt x="183" y="116"/>
                    <a:pt x="182" y="116"/>
                    <a:pt x="183" y="115"/>
                  </a:cubicBezTo>
                  <a:cubicBezTo>
                    <a:pt x="184" y="115"/>
                    <a:pt x="184" y="114"/>
                    <a:pt x="184" y="113"/>
                  </a:cubicBezTo>
                  <a:cubicBezTo>
                    <a:pt x="185" y="113"/>
                    <a:pt x="185" y="109"/>
                    <a:pt x="184" y="109"/>
                  </a:cubicBezTo>
                  <a:cubicBezTo>
                    <a:pt x="184" y="108"/>
                    <a:pt x="183" y="109"/>
                    <a:pt x="183" y="108"/>
                  </a:cubicBezTo>
                  <a:cubicBezTo>
                    <a:pt x="183" y="108"/>
                    <a:pt x="183" y="107"/>
                    <a:pt x="182" y="106"/>
                  </a:cubicBezTo>
                  <a:cubicBezTo>
                    <a:pt x="182" y="106"/>
                    <a:pt x="182" y="105"/>
                    <a:pt x="182" y="105"/>
                  </a:cubicBezTo>
                  <a:cubicBezTo>
                    <a:pt x="181" y="105"/>
                    <a:pt x="181" y="104"/>
                    <a:pt x="180" y="104"/>
                  </a:cubicBezTo>
                  <a:cubicBezTo>
                    <a:pt x="180" y="104"/>
                    <a:pt x="178" y="103"/>
                    <a:pt x="178" y="102"/>
                  </a:cubicBezTo>
                  <a:cubicBezTo>
                    <a:pt x="178" y="101"/>
                    <a:pt x="178" y="101"/>
                    <a:pt x="178" y="100"/>
                  </a:cubicBezTo>
                  <a:cubicBezTo>
                    <a:pt x="179" y="100"/>
                    <a:pt x="180" y="99"/>
                    <a:pt x="180" y="99"/>
                  </a:cubicBezTo>
                  <a:cubicBezTo>
                    <a:pt x="179" y="98"/>
                    <a:pt x="179" y="98"/>
                    <a:pt x="179" y="97"/>
                  </a:cubicBezTo>
                  <a:cubicBezTo>
                    <a:pt x="179" y="96"/>
                    <a:pt x="179" y="95"/>
                    <a:pt x="178" y="95"/>
                  </a:cubicBezTo>
                  <a:cubicBezTo>
                    <a:pt x="178" y="94"/>
                    <a:pt x="177" y="94"/>
                    <a:pt x="177" y="93"/>
                  </a:cubicBezTo>
                  <a:cubicBezTo>
                    <a:pt x="176" y="92"/>
                    <a:pt x="176" y="92"/>
                    <a:pt x="175" y="92"/>
                  </a:cubicBezTo>
                  <a:cubicBezTo>
                    <a:pt x="175" y="91"/>
                    <a:pt x="174" y="91"/>
                    <a:pt x="174" y="91"/>
                  </a:cubicBezTo>
                  <a:cubicBezTo>
                    <a:pt x="173" y="91"/>
                    <a:pt x="173" y="90"/>
                    <a:pt x="173" y="89"/>
                  </a:cubicBezTo>
                  <a:cubicBezTo>
                    <a:pt x="173" y="89"/>
                    <a:pt x="172" y="88"/>
                    <a:pt x="172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5"/>
                    <a:pt x="173" y="84"/>
                    <a:pt x="173" y="83"/>
                  </a:cubicBezTo>
                  <a:cubicBezTo>
                    <a:pt x="173" y="82"/>
                    <a:pt x="174" y="82"/>
                    <a:pt x="174" y="81"/>
                  </a:cubicBezTo>
                  <a:cubicBezTo>
                    <a:pt x="174" y="81"/>
                    <a:pt x="175" y="79"/>
                    <a:pt x="176" y="79"/>
                  </a:cubicBezTo>
                  <a:cubicBezTo>
                    <a:pt x="177" y="79"/>
                    <a:pt x="177" y="78"/>
                    <a:pt x="178" y="78"/>
                  </a:cubicBezTo>
                  <a:cubicBezTo>
                    <a:pt x="179" y="78"/>
                    <a:pt x="179" y="78"/>
                    <a:pt x="179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80" y="77"/>
                    <a:pt x="180" y="77"/>
                    <a:pt x="180" y="76"/>
                  </a:cubicBezTo>
                  <a:cubicBezTo>
                    <a:pt x="180" y="75"/>
                    <a:pt x="180" y="74"/>
                    <a:pt x="181" y="74"/>
                  </a:cubicBezTo>
                  <a:cubicBezTo>
                    <a:pt x="181" y="73"/>
                    <a:pt x="182" y="71"/>
                    <a:pt x="183" y="71"/>
                  </a:cubicBezTo>
                  <a:cubicBezTo>
                    <a:pt x="184" y="71"/>
                    <a:pt x="184" y="71"/>
                    <a:pt x="185" y="71"/>
                  </a:cubicBezTo>
                  <a:cubicBezTo>
                    <a:pt x="185" y="70"/>
                    <a:pt x="185" y="70"/>
                    <a:pt x="185" y="69"/>
                  </a:cubicBezTo>
                  <a:cubicBezTo>
                    <a:pt x="186" y="69"/>
                    <a:pt x="187" y="68"/>
                    <a:pt x="187" y="68"/>
                  </a:cubicBezTo>
                  <a:cubicBezTo>
                    <a:pt x="188" y="68"/>
                    <a:pt x="188" y="67"/>
                    <a:pt x="189" y="68"/>
                  </a:cubicBezTo>
                  <a:cubicBezTo>
                    <a:pt x="189" y="68"/>
                    <a:pt x="190" y="68"/>
                    <a:pt x="190" y="68"/>
                  </a:cubicBezTo>
                  <a:cubicBezTo>
                    <a:pt x="190" y="67"/>
                    <a:pt x="191" y="66"/>
                    <a:pt x="191" y="65"/>
                  </a:cubicBezTo>
                  <a:cubicBezTo>
                    <a:pt x="190" y="65"/>
                    <a:pt x="190" y="65"/>
                    <a:pt x="190" y="64"/>
                  </a:cubicBezTo>
                  <a:cubicBezTo>
                    <a:pt x="191" y="63"/>
                    <a:pt x="191" y="60"/>
                    <a:pt x="191" y="60"/>
                  </a:cubicBezTo>
                  <a:cubicBezTo>
                    <a:pt x="190" y="59"/>
                    <a:pt x="189" y="59"/>
                    <a:pt x="188" y="59"/>
                  </a:cubicBezTo>
                  <a:cubicBezTo>
                    <a:pt x="188" y="58"/>
                    <a:pt x="188" y="58"/>
                    <a:pt x="187" y="58"/>
                  </a:cubicBezTo>
                  <a:cubicBezTo>
                    <a:pt x="187" y="57"/>
                    <a:pt x="187" y="57"/>
                    <a:pt x="187" y="56"/>
                  </a:cubicBezTo>
                  <a:cubicBezTo>
                    <a:pt x="186" y="56"/>
                    <a:pt x="186" y="54"/>
                    <a:pt x="187" y="54"/>
                  </a:cubicBezTo>
                  <a:cubicBezTo>
                    <a:pt x="187" y="54"/>
                    <a:pt x="189" y="51"/>
                    <a:pt x="189" y="51"/>
                  </a:cubicBezTo>
                  <a:cubicBezTo>
                    <a:pt x="188" y="50"/>
                    <a:pt x="188" y="49"/>
                    <a:pt x="188" y="49"/>
                  </a:cubicBezTo>
                  <a:cubicBezTo>
                    <a:pt x="188" y="49"/>
                    <a:pt x="189" y="48"/>
                    <a:pt x="189" y="47"/>
                  </a:cubicBezTo>
                  <a:cubicBezTo>
                    <a:pt x="189" y="47"/>
                    <a:pt x="190" y="44"/>
                    <a:pt x="190" y="43"/>
                  </a:cubicBezTo>
                  <a:cubicBezTo>
                    <a:pt x="190" y="42"/>
                    <a:pt x="189" y="42"/>
                    <a:pt x="190" y="41"/>
                  </a:cubicBezTo>
                  <a:cubicBezTo>
                    <a:pt x="190" y="41"/>
                    <a:pt x="190" y="40"/>
                    <a:pt x="191" y="40"/>
                  </a:cubicBezTo>
                  <a:cubicBezTo>
                    <a:pt x="191" y="39"/>
                    <a:pt x="191" y="38"/>
                    <a:pt x="191" y="37"/>
                  </a:cubicBezTo>
                  <a:cubicBezTo>
                    <a:pt x="191" y="37"/>
                    <a:pt x="190" y="37"/>
                    <a:pt x="191" y="36"/>
                  </a:cubicBezTo>
                  <a:cubicBezTo>
                    <a:pt x="191" y="36"/>
                    <a:pt x="192" y="36"/>
                    <a:pt x="192" y="36"/>
                  </a:cubicBezTo>
                  <a:cubicBezTo>
                    <a:pt x="193" y="36"/>
                    <a:pt x="193" y="37"/>
                    <a:pt x="194" y="36"/>
                  </a:cubicBezTo>
                  <a:cubicBezTo>
                    <a:pt x="194" y="36"/>
                    <a:pt x="195" y="36"/>
                    <a:pt x="196" y="36"/>
                  </a:cubicBezTo>
                  <a:cubicBezTo>
                    <a:pt x="196" y="37"/>
                    <a:pt x="196" y="38"/>
                    <a:pt x="196" y="38"/>
                  </a:cubicBezTo>
                  <a:cubicBezTo>
                    <a:pt x="197" y="38"/>
                    <a:pt x="198" y="38"/>
                    <a:pt x="199" y="38"/>
                  </a:cubicBezTo>
                  <a:cubicBezTo>
                    <a:pt x="199" y="38"/>
                    <a:pt x="200" y="39"/>
                    <a:pt x="200" y="38"/>
                  </a:cubicBezTo>
                  <a:cubicBezTo>
                    <a:pt x="201" y="38"/>
                    <a:pt x="201" y="37"/>
                    <a:pt x="201" y="37"/>
                  </a:cubicBezTo>
                  <a:cubicBezTo>
                    <a:pt x="202" y="37"/>
                    <a:pt x="203" y="37"/>
                    <a:pt x="203" y="36"/>
                  </a:cubicBezTo>
                  <a:cubicBezTo>
                    <a:pt x="204" y="36"/>
                    <a:pt x="205" y="35"/>
                    <a:pt x="205" y="35"/>
                  </a:cubicBezTo>
                  <a:cubicBezTo>
                    <a:pt x="206" y="35"/>
                    <a:pt x="206" y="36"/>
                    <a:pt x="206" y="37"/>
                  </a:cubicBezTo>
                  <a:cubicBezTo>
                    <a:pt x="207" y="37"/>
                    <a:pt x="207" y="37"/>
                    <a:pt x="207" y="38"/>
                  </a:cubicBezTo>
                  <a:cubicBezTo>
                    <a:pt x="207" y="39"/>
                    <a:pt x="207" y="39"/>
                    <a:pt x="208" y="39"/>
                  </a:cubicBezTo>
                  <a:cubicBezTo>
                    <a:pt x="209" y="40"/>
                    <a:pt x="209" y="39"/>
                    <a:pt x="210" y="39"/>
                  </a:cubicBezTo>
                  <a:cubicBezTo>
                    <a:pt x="210" y="38"/>
                    <a:pt x="210" y="36"/>
                    <a:pt x="211" y="36"/>
                  </a:cubicBezTo>
                  <a:cubicBezTo>
                    <a:pt x="211" y="35"/>
                    <a:pt x="212" y="35"/>
                    <a:pt x="212" y="35"/>
                  </a:cubicBezTo>
                  <a:cubicBezTo>
                    <a:pt x="212" y="36"/>
                    <a:pt x="212" y="36"/>
                    <a:pt x="212" y="37"/>
                  </a:cubicBezTo>
                  <a:cubicBezTo>
                    <a:pt x="212" y="37"/>
                    <a:pt x="212" y="38"/>
                    <a:pt x="213" y="38"/>
                  </a:cubicBezTo>
                  <a:cubicBezTo>
                    <a:pt x="213" y="38"/>
                    <a:pt x="216" y="38"/>
                    <a:pt x="216" y="39"/>
                  </a:cubicBezTo>
                  <a:cubicBezTo>
                    <a:pt x="216" y="39"/>
                    <a:pt x="217" y="39"/>
                    <a:pt x="218" y="39"/>
                  </a:cubicBezTo>
                  <a:cubicBezTo>
                    <a:pt x="219" y="39"/>
                    <a:pt x="220" y="39"/>
                    <a:pt x="221" y="40"/>
                  </a:cubicBezTo>
                  <a:cubicBezTo>
                    <a:pt x="221" y="40"/>
                    <a:pt x="222" y="40"/>
                    <a:pt x="223" y="40"/>
                  </a:cubicBezTo>
                  <a:cubicBezTo>
                    <a:pt x="223" y="40"/>
                    <a:pt x="225" y="40"/>
                    <a:pt x="225" y="39"/>
                  </a:cubicBezTo>
                  <a:cubicBezTo>
                    <a:pt x="226" y="39"/>
                    <a:pt x="226" y="38"/>
                    <a:pt x="227" y="38"/>
                  </a:cubicBezTo>
                  <a:cubicBezTo>
                    <a:pt x="228" y="38"/>
                    <a:pt x="229" y="38"/>
                    <a:pt x="230" y="39"/>
                  </a:cubicBezTo>
                  <a:cubicBezTo>
                    <a:pt x="230" y="40"/>
                    <a:pt x="230" y="40"/>
                    <a:pt x="230" y="41"/>
                  </a:cubicBezTo>
                  <a:cubicBezTo>
                    <a:pt x="231" y="41"/>
                    <a:pt x="232" y="41"/>
                    <a:pt x="232" y="42"/>
                  </a:cubicBezTo>
                  <a:cubicBezTo>
                    <a:pt x="233" y="42"/>
                    <a:pt x="233" y="43"/>
                    <a:pt x="233" y="43"/>
                  </a:cubicBezTo>
                  <a:cubicBezTo>
                    <a:pt x="234" y="43"/>
                    <a:pt x="234" y="43"/>
                    <a:pt x="234" y="44"/>
                  </a:cubicBezTo>
                  <a:cubicBezTo>
                    <a:pt x="234" y="45"/>
                    <a:pt x="235" y="46"/>
                    <a:pt x="235" y="47"/>
                  </a:cubicBezTo>
                  <a:cubicBezTo>
                    <a:pt x="235" y="48"/>
                    <a:pt x="235" y="49"/>
                    <a:pt x="235" y="49"/>
                  </a:cubicBezTo>
                  <a:cubicBezTo>
                    <a:pt x="236" y="50"/>
                    <a:pt x="236" y="49"/>
                    <a:pt x="236" y="50"/>
                  </a:cubicBezTo>
                  <a:cubicBezTo>
                    <a:pt x="236" y="51"/>
                    <a:pt x="237" y="51"/>
                    <a:pt x="237" y="52"/>
                  </a:cubicBezTo>
                  <a:cubicBezTo>
                    <a:pt x="237" y="52"/>
                    <a:pt x="237" y="54"/>
                    <a:pt x="237" y="54"/>
                  </a:cubicBezTo>
                  <a:cubicBezTo>
                    <a:pt x="238" y="54"/>
                    <a:pt x="241" y="54"/>
                    <a:pt x="241" y="56"/>
                  </a:cubicBezTo>
                  <a:cubicBezTo>
                    <a:pt x="241" y="57"/>
                    <a:pt x="241" y="58"/>
                    <a:pt x="241" y="58"/>
                  </a:cubicBezTo>
                  <a:cubicBezTo>
                    <a:pt x="240" y="59"/>
                    <a:pt x="241" y="60"/>
                    <a:pt x="242" y="60"/>
                  </a:cubicBezTo>
                  <a:cubicBezTo>
                    <a:pt x="242" y="60"/>
                    <a:pt x="244" y="59"/>
                    <a:pt x="245" y="59"/>
                  </a:cubicBezTo>
                  <a:cubicBezTo>
                    <a:pt x="245" y="59"/>
                    <a:pt x="246" y="59"/>
                    <a:pt x="247" y="59"/>
                  </a:cubicBezTo>
                  <a:cubicBezTo>
                    <a:pt x="248" y="59"/>
                    <a:pt x="248" y="59"/>
                    <a:pt x="248" y="58"/>
                  </a:cubicBezTo>
                  <a:cubicBezTo>
                    <a:pt x="248" y="58"/>
                    <a:pt x="249" y="57"/>
                    <a:pt x="249" y="57"/>
                  </a:cubicBezTo>
                  <a:cubicBezTo>
                    <a:pt x="250" y="57"/>
                    <a:pt x="253" y="56"/>
                    <a:pt x="253" y="56"/>
                  </a:cubicBezTo>
                  <a:cubicBezTo>
                    <a:pt x="254" y="57"/>
                    <a:pt x="253" y="56"/>
                    <a:pt x="254" y="56"/>
                  </a:cubicBezTo>
                  <a:cubicBezTo>
                    <a:pt x="255" y="56"/>
                    <a:pt x="256" y="56"/>
                    <a:pt x="257" y="56"/>
                  </a:cubicBezTo>
                  <a:cubicBezTo>
                    <a:pt x="257" y="56"/>
                    <a:pt x="258" y="56"/>
                    <a:pt x="258" y="55"/>
                  </a:cubicBezTo>
                  <a:cubicBezTo>
                    <a:pt x="258" y="55"/>
                    <a:pt x="257" y="54"/>
                    <a:pt x="258" y="54"/>
                  </a:cubicBezTo>
                  <a:cubicBezTo>
                    <a:pt x="259" y="54"/>
                    <a:pt x="259" y="54"/>
                    <a:pt x="259" y="53"/>
                  </a:cubicBezTo>
                  <a:cubicBezTo>
                    <a:pt x="259" y="53"/>
                    <a:pt x="259" y="52"/>
                    <a:pt x="259" y="52"/>
                  </a:cubicBezTo>
                  <a:cubicBezTo>
                    <a:pt x="259" y="51"/>
                    <a:pt x="258" y="50"/>
                    <a:pt x="258" y="50"/>
                  </a:cubicBezTo>
                  <a:cubicBezTo>
                    <a:pt x="258" y="49"/>
                    <a:pt x="257" y="49"/>
                    <a:pt x="257" y="49"/>
                  </a:cubicBezTo>
                  <a:cubicBezTo>
                    <a:pt x="257" y="48"/>
                    <a:pt x="257" y="47"/>
                    <a:pt x="257" y="47"/>
                  </a:cubicBezTo>
                  <a:cubicBezTo>
                    <a:pt x="256" y="47"/>
                    <a:pt x="256" y="46"/>
                    <a:pt x="256" y="46"/>
                  </a:cubicBezTo>
                  <a:cubicBezTo>
                    <a:pt x="257" y="45"/>
                    <a:pt x="258" y="44"/>
                    <a:pt x="258" y="43"/>
                  </a:cubicBezTo>
                  <a:cubicBezTo>
                    <a:pt x="257" y="42"/>
                    <a:pt x="258" y="42"/>
                    <a:pt x="258" y="42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59" y="41"/>
                    <a:pt x="258" y="41"/>
                    <a:pt x="257" y="40"/>
                  </a:cubicBezTo>
                  <a:cubicBezTo>
                    <a:pt x="256" y="39"/>
                    <a:pt x="254" y="37"/>
                    <a:pt x="254" y="36"/>
                  </a:cubicBezTo>
                  <a:cubicBezTo>
                    <a:pt x="254" y="35"/>
                    <a:pt x="254" y="34"/>
                    <a:pt x="255" y="34"/>
                  </a:cubicBezTo>
                  <a:cubicBezTo>
                    <a:pt x="255" y="33"/>
                    <a:pt x="257" y="32"/>
                    <a:pt x="258" y="32"/>
                  </a:cubicBezTo>
                  <a:cubicBezTo>
                    <a:pt x="258" y="32"/>
                    <a:pt x="259" y="32"/>
                    <a:pt x="259" y="31"/>
                  </a:cubicBezTo>
                  <a:cubicBezTo>
                    <a:pt x="259" y="30"/>
                    <a:pt x="260" y="30"/>
                    <a:pt x="259" y="30"/>
                  </a:cubicBezTo>
                  <a:cubicBezTo>
                    <a:pt x="258" y="30"/>
                    <a:pt x="258" y="30"/>
                    <a:pt x="258" y="29"/>
                  </a:cubicBezTo>
                  <a:cubicBezTo>
                    <a:pt x="258" y="29"/>
                    <a:pt x="257" y="28"/>
                    <a:pt x="257" y="28"/>
                  </a:cubicBezTo>
                  <a:cubicBezTo>
                    <a:pt x="256" y="28"/>
                    <a:pt x="257" y="27"/>
                    <a:pt x="256" y="27"/>
                  </a:cubicBezTo>
                  <a:cubicBezTo>
                    <a:pt x="256" y="26"/>
                    <a:pt x="255" y="27"/>
                    <a:pt x="255" y="27"/>
                  </a:cubicBezTo>
                  <a:cubicBezTo>
                    <a:pt x="254" y="27"/>
                    <a:pt x="253" y="26"/>
                    <a:pt x="253" y="26"/>
                  </a:cubicBezTo>
                  <a:cubicBezTo>
                    <a:pt x="252" y="26"/>
                    <a:pt x="253" y="27"/>
                    <a:pt x="252" y="27"/>
                  </a:cubicBezTo>
                  <a:cubicBezTo>
                    <a:pt x="252" y="27"/>
                    <a:pt x="252" y="27"/>
                    <a:pt x="251" y="27"/>
                  </a:cubicBezTo>
                  <a:cubicBezTo>
                    <a:pt x="250" y="27"/>
                    <a:pt x="250" y="27"/>
                    <a:pt x="249" y="27"/>
                  </a:cubicBezTo>
                  <a:cubicBezTo>
                    <a:pt x="249" y="27"/>
                    <a:pt x="248" y="28"/>
                    <a:pt x="248" y="28"/>
                  </a:cubicBezTo>
                  <a:cubicBezTo>
                    <a:pt x="248" y="28"/>
                    <a:pt x="248" y="27"/>
                    <a:pt x="247" y="27"/>
                  </a:cubicBezTo>
                  <a:cubicBezTo>
                    <a:pt x="246" y="27"/>
                    <a:pt x="245" y="27"/>
                    <a:pt x="245" y="27"/>
                  </a:cubicBezTo>
                  <a:cubicBezTo>
                    <a:pt x="245" y="26"/>
                    <a:pt x="246" y="25"/>
                    <a:pt x="246" y="25"/>
                  </a:cubicBezTo>
                  <a:cubicBezTo>
                    <a:pt x="245" y="25"/>
                    <a:pt x="245" y="24"/>
                    <a:pt x="245" y="23"/>
                  </a:cubicBezTo>
                  <a:cubicBezTo>
                    <a:pt x="245" y="23"/>
                    <a:pt x="244" y="22"/>
                    <a:pt x="244" y="21"/>
                  </a:cubicBezTo>
                  <a:cubicBezTo>
                    <a:pt x="244" y="21"/>
                    <a:pt x="243" y="19"/>
                    <a:pt x="244" y="19"/>
                  </a:cubicBezTo>
                  <a:cubicBezTo>
                    <a:pt x="245" y="20"/>
                    <a:pt x="245" y="20"/>
                    <a:pt x="246" y="20"/>
                  </a:cubicBezTo>
                  <a:cubicBezTo>
                    <a:pt x="246" y="20"/>
                    <a:pt x="247" y="18"/>
                    <a:pt x="247" y="19"/>
                  </a:cubicBezTo>
                  <a:cubicBezTo>
                    <a:pt x="248" y="20"/>
                    <a:pt x="248" y="21"/>
                    <a:pt x="248" y="22"/>
                  </a:cubicBezTo>
                  <a:cubicBezTo>
                    <a:pt x="248" y="22"/>
                    <a:pt x="250" y="23"/>
                    <a:pt x="250" y="22"/>
                  </a:cubicBezTo>
                  <a:cubicBezTo>
                    <a:pt x="250" y="21"/>
                    <a:pt x="250" y="20"/>
                    <a:pt x="251" y="20"/>
                  </a:cubicBezTo>
                  <a:cubicBezTo>
                    <a:pt x="251" y="20"/>
                    <a:pt x="251" y="19"/>
                    <a:pt x="252" y="19"/>
                  </a:cubicBezTo>
                  <a:cubicBezTo>
                    <a:pt x="253" y="18"/>
                    <a:pt x="253" y="18"/>
                    <a:pt x="253" y="18"/>
                  </a:cubicBezTo>
                  <a:cubicBezTo>
                    <a:pt x="253" y="17"/>
                    <a:pt x="254" y="17"/>
                    <a:pt x="255" y="17"/>
                  </a:cubicBezTo>
                  <a:cubicBezTo>
                    <a:pt x="255" y="17"/>
                    <a:pt x="256" y="17"/>
                    <a:pt x="257" y="17"/>
                  </a:cubicBezTo>
                  <a:cubicBezTo>
                    <a:pt x="257" y="18"/>
                    <a:pt x="258" y="18"/>
                    <a:pt x="258" y="17"/>
                  </a:cubicBezTo>
                  <a:cubicBezTo>
                    <a:pt x="258" y="17"/>
                    <a:pt x="258" y="17"/>
                    <a:pt x="258" y="16"/>
                  </a:cubicBezTo>
                  <a:cubicBezTo>
                    <a:pt x="259" y="15"/>
                    <a:pt x="260" y="15"/>
                    <a:pt x="260" y="15"/>
                  </a:cubicBezTo>
                  <a:cubicBezTo>
                    <a:pt x="261" y="14"/>
                    <a:pt x="260" y="14"/>
                    <a:pt x="261" y="14"/>
                  </a:cubicBezTo>
                  <a:cubicBezTo>
                    <a:pt x="262" y="14"/>
                    <a:pt x="262" y="13"/>
                    <a:pt x="262" y="13"/>
                  </a:cubicBezTo>
                  <a:cubicBezTo>
                    <a:pt x="263" y="13"/>
                    <a:pt x="263" y="10"/>
                    <a:pt x="264" y="10"/>
                  </a:cubicBezTo>
                  <a:cubicBezTo>
                    <a:pt x="265" y="11"/>
                    <a:pt x="265" y="11"/>
                    <a:pt x="265" y="11"/>
                  </a:cubicBezTo>
                  <a:cubicBezTo>
                    <a:pt x="266" y="11"/>
                    <a:pt x="266" y="11"/>
                    <a:pt x="266" y="10"/>
                  </a:cubicBezTo>
                  <a:cubicBezTo>
                    <a:pt x="266" y="10"/>
                    <a:pt x="266" y="9"/>
                    <a:pt x="265" y="9"/>
                  </a:cubicBezTo>
                  <a:cubicBezTo>
                    <a:pt x="265" y="8"/>
                    <a:pt x="265" y="8"/>
                    <a:pt x="265" y="7"/>
                  </a:cubicBezTo>
                  <a:cubicBezTo>
                    <a:pt x="265" y="7"/>
                    <a:pt x="265" y="6"/>
                    <a:pt x="266" y="6"/>
                  </a:cubicBezTo>
                  <a:cubicBezTo>
                    <a:pt x="266" y="6"/>
                    <a:pt x="267" y="6"/>
                    <a:pt x="267" y="6"/>
                  </a:cubicBezTo>
                  <a:cubicBezTo>
                    <a:pt x="267" y="5"/>
                    <a:pt x="267" y="4"/>
                    <a:pt x="267" y="4"/>
                  </a:cubicBezTo>
                  <a:cubicBezTo>
                    <a:pt x="268" y="4"/>
                    <a:pt x="269" y="4"/>
                    <a:pt x="269" y="4"/>
                  </a:cubicBezTo>
                  <a:cubicBezTo>
                    <a:pt x="269" y="5"/>
                    <a:pt x="269" y="6"/>
                    <a:pt x="270" y="6"/>
                  </a:cubicBezTo>
                  <a:cubicBezTo>
                    <a:pt x="270" y="6"/>
                    <a:pt x="270" y="5"/>
                    <a:pt x="271" y="5"/>
                  </a:cubicBezTo>
                  <a:cubicBezTo>
                    <a:pt x="271" y="5"/>
                    <a:pt x="272" y="4"/>
                    <a:pt x="272" y="4"/>
                  </a:cubicBezTo>
                  <a:cubicBezTo>
                    <a:pt x="272" y="3"/>
                    <a:pt x="272" y="3"/>
                    <a:pt x="273" y="2"/>
                  </a:cubicBezTo>
                  <a:cubicBezTo>
                    <a:pt x="273" y="2"/>
                    <a:pt x="275" y="1"/>
                    <a:pt x="275" y="1"/>
                  </a:cubicBezTo>
                  <a:cubicBezTo>
                    <a:pt x="275" y="2"/>
                    <a:pt x="276" y="3"/>
                    <a:pt x="276" y="3"/>
                  </a:cubicBezTo>
                  <a:cubicBezTo>
                    <a:pt x="277" y="2"/>
                    <a:pt x="276" y="1"/>
                    <a:pt x="277" y="2"/>
                  </a:cubicBezTo>
                  <a:cubicBezTo>
                    <a:pt x="278" y="3"/>
                    <a:pt x="278" y="3"/>
                    <a:pt x="278" y="2"/>
                  </a:cubicBezTo>
                  <a:cubicBezTo>
                    <a:pt x="279" y="2"/>
                    <a:pt x="278" y="2"/>
                    <a:pt x="278" y="1"/>
                  </a:cubicBezTo>
                  <a:cubicBezTo>
                    <a:pt x="278" y="0"/>
                    <a:pt x="280" y="0"/>
                    <a:pt x="280" y="1"/>
                  </a:cubicBezTo>
                  <a:cubicBezTo>
                    <a:pt x="280" y="1"/>
                    <a:pt x="279" y="1"/>
                    <a:pt x="279" y="2"/>
                  </a:cubicBezTo>
                  <a:cubicBezTo>
                    <a:pt x="280" y="2"/>
                    <a:pt x="280" y="3"/>
                    <a:pt x="280" y="4"/>
                  </a:cubicBezTo>
                  <a:cubicBezTo>
                    <a:pt x="280" y="5"/>
                    <a:pt x="280" y="7"/>
                    <a:pt x="281" y="7"/>
                  </a:cubicBezTo>
                  <a:cubicBezTo>
                    <a:pt x="281" y="7"/>
                    <a:pt x="282" y="6"/>
                    <a:pt x="283" y="7"/>
                  </a:cubicBezTo>
                  <a:cubicBezTo>
                    <a:pt x="284" y="7"/>
                    <a:pt x="285" y="7"/>
                    <a:pt x="285" y="8"/>
                  </a:cubicBezTo>
                  <a:cubicBezTo>
                    <a:pt x="285" y="9"/>
                    <a:pt x="285" y="10"/>
                    <a:pt x="286" y="10"/>
                  </a:cubicBezTo>
                  <a:cubicBezTo>
                    <a:pt x="286" y="10"/>
                    <a:pt x="287" y="11"/>
                    <a:pt x="288" y="11"/>
                  </a:cubicBezTo>
                  <a:cubicBezTo>
                    <a:pt x="288" y="11"/>
                    <a:pt x="290" y="10"/>
                    <a:pt x="290" y="11"/>
                  </a:cubicBezTo>
                  <a:cubicBezTo>
                    <a:pt x="290" y="12"/>
                    <a:pt x="290" y="13"/>
                    <a:pt x="291" y="13"/>
                  </a:cubicBezTo>
                  <a:cubicBezTo>
                    <a:pt x="291" y="13"/>
                    <a:pt x="292" y="14"/>
                    <a:pt x="292" y="14"/>
                  </a:cubicBezTo>
                  <a:cubicBezTo>
                    <a:pt x="293" y="14"/>
                    <a:pt x="293" y="13"/>
                    <a:pt x="293" y="13"/>
                  </a:cubicBezTo>
                  <a:cubicBezTo>
                    <a:pt x="294" y="13"/>
                    <a:pt x="294" y="13"/>
                    <a:pt x="294" y="13"/>
                  </a:cubicBezTo>
                  <a:cubicBezTo>
                    <a:pt x="295" y="12"/>
                    <a:pt x="295" y="12"/>
                    <a:pt x="295" y="12"/>
                  </a:cubicBezTo>
                  <a:cubicBezTo>
                    <a:pt x="296" y="13"/>
                    <a:pt x="298" y="12"/>
                    <a:pt x="298" y="13"/>
                  </a:cubicBezTo>
                  <a:cubicBezTo>
                    <a:pt x="298" y="13"/>
                    <a:pt x="298" y="14"/>
                    <a:pt x="298" y="14"/>
                  </a:cubicBezTo>
                  <a:cubicBezTo>
                    <a:pt x="298" y="14"/>
                    <a:pt x="299" y="12"/>
                    <a:pt x="300" y="13"/>
                  </a:cubicBezTo>
                  <a:cubicBezTo>
                    <a:pt x="300" y="14"/>
                    <a:pt x="301" y="14"/>
                    <a:pt x="302" y="14"/>
                  </a:cubicBezTo>
                  <a:cubicBezTo>
                    <a:pt x="303" y="14"/>
                    <a:pt x="303" y="14"/>
                    <a:pt x="303" y="15"/>
                  </a:cubicBezTo>
                  <a:cubicBezTo>
                    <a:pt x="303" y="16"/>
                    <a:pt x="303" y="17"/>
                    <a:pt x="303" y="17"/>
                  </a:cubicBezTo>
                  <a:cubicBezTo>
                    <a:pt x="303" y="18"/>
                    <a:pt x="303" y="18"/>
                    <a:pt x="304" y="17"/>
                  </a:cubicBezTo>
                  <a:cubicBezTo>
                    <a:pt x="304" y="17"/>
                    <a:pt x="306" y="16"/>
                    <a:pt x="306" y="16"/>
                  </a:cubicBezTo>
                  <a:cubicBezTo>
                    <a:pt x="307" y="15"/>
                    <a:pt x="308" y="15"/>
                    <a:pt x="309" y="15"/>
                  </a:cubicBezTo>
                  <a:cubicBezTo>
                    <a:pt x="309" y="15"/>
                    <a:pt x="310" y="15"/>
                    <a:pt x="310" y="15"/>
                  </a:cubicBezTo>
                  <a:cubicBezTo>
                    <a:pt x="311" y="15"/>
                    <a:pt x="311" y="15"/>
                    <a:pt x="311" y="14"/>
                  </a:cubicBezTo>
                  <a:cubicBezTo>
                    <a:pt x="311" y="14"/>
                    <a:pt x="312" y="13"/>
                    <a:pt x="312" y="13"/>
                  </a:cubicBezTo>
                  <a:cubicBezTo>
                    <a:pt x="313" y="13"/>
                    <a:pt x="313" y="13"/>
                    <a:pt x="313" y="13"/>
                  </a:cubicBezTo>
                  <a:cubicBezTo>
                    <a:pt x="314" y="12"/>
                    <a:pt x="314" y="12"/>
                    <a:pt x="315" y="12"/>
                  </a:cubicBezTo>
                  <a:cubicBezTo>
                    <a:pt x="315" y="13"/>
                    <a:pt x="316" y="13"/>
                    <a:pt x="316" y="13"/>
                  </a:cubicBezTo>
                  <a:cubicBezTo>
                    <a:pt x="316" y="13"/>
                    <a:pt x="316" y="11"/>
                    <a:pt x="317" y="12"/>
                  </a:cubicBezTo>
                  <a:cubicBezTo>
                    <a:pt x="317" y="12"/>
                    <a:pt x="317" y="13"/>
                    <a:pt x="317" y="14"/>
                  </a:cubicBezTo>
                  <a:cubicBezTo>
                    <a:pt x="317" y="14"/>
                    <a:pt x="317" y="15"/>
                    <a:pt x="318" y="15"/>
                  </a:cubicBezTo>
                  <a:cubicBezTo>
                    <a:pt x="319" y="15"/>
                    <a:pt x="319" y="14"/>
                    <a:pt x="320" y="14"/>
                  </a:cubicBezTo>
                  <a:cubicBezTo>
                    <a:pt x="321" y="15"/>
                    <a:pt x="322" y="14"/>
                    <a:pt x="323" y="14"/>
                  </a:cubicBezTo>
                  <a:cubicBezTo>
                    <a:pt x="323" y="14"/>
                    <a:pt x="323" y="14"/>
                    <a:pt x="323" y="13"/>
                  </a:cubicBezTo>
                  <a:cubicBezTo>
                    <a:pt x="323" y="12"/>
                    <a:pt x="324" y="11"/>
                    <a:pt x="324" y="11"/>
                  </a:cubicBezTo>
                  <a:cubicBezTo>
                    <a:pt x="325" y="11"/>
                    <a:pt x="326" y="10"/>
                    <a:pt x="326" y="10"/>
                  </a:cubicBezTo>
                  <a:cubicBezTo>
                    <a:pt x="327" y="9"/>
                    <a:pt x="327" y="8"/>
                    <a:pt x="327" y="8"/>
                  </a:cubicBezTo>
                  <a:cubicBezTo>
                    <a:pt x="327" y="7"/>
                    <a:pt x="328" y="6"/>
                    <a:pt x="328" y="6"/>
                  </a:cubicBezTo>
                  <a:cubicBezTo>
                    <a:pt x="327" y="6"/>
                    <a:pt x="327" y="5"/>
                    <a:pt x="327" y="4"/>
                  </a:cubicBezTo>
                  <a:cubicBezTo>
                    <a:pt x="327" y="4"/>
                    <a:pt x="329" y="3"/>
                    <a:pt x="330" y="3"/>
                  </a:cubicBezTo>
                  <a:cubicBezTo>
                    <a:pt x="331" y="4"/>
                    <a:pt x="331" y="4"/>
                    <a:pt x="331" y="4"/>
                  </a:cubicBezTo>
                  <a:cubicBezTo>
                    <a:pt x="332" y="4"/>
                    <a:pt x="332" y="4"/>
                    <a:pt x="332" y="4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34" name="任意多边形 31">
              <a:extLst>
                <a:ext uri="{FF2B5EF4-FFF2-40B4-BE49-F238E27FC236}">
                  <a16:creationId xmlns:a16="http://schemas.microsoft.com/office/drawing/2014/main" id="{EE2D08F2-54BF-D3C9-2ADA-2280868A6D8E}"/>
                </a:ext>
              </a:extLst>
            </p:cNvPr>
            <p:cNvSpPr/>
            <p:nvPr/>
          </p:nvSpPr>
          <p:spPr bwMode="auto">
            <a:xfrm>
              <a:off x="8208963" y="3794125"/>
              <a:ext cx="203200" cy="466725"/>
            </a:xfrm>
            <a:custGeom>
              <a:avLst/>
              <a:gdLst>
                <a:gd name="T0" fmla="*/ 79 w 138"/>
                <a:gd name="T1" fmla="*/ 316 h 317"/>
                <a:gd name="T2" fmla="*/ 67 w 138"/>
                <a:gd name="T3" fmla="*/ 316 h 317"/>
                <a:gd name="T4" fmla="*/ 64 w 138"/>
                <a:gd name="T5" fmla="*/ 299 h 317"/>
                <a:gd name="T6" fmla="*/ 51 w 138"/>
                <a:gd name="T7" fmla="*/ 277 h 317"/>
                <a:gd name="T8" fmla="*/ 21 w 138"/>
                <a:gd name="T9" fmla="*/ 258 h 317"/>
                <a:gd name="T10" fmla="*/ 14 w 138"/>
                <a:gd name="T11" fmla="*/ 239 h 317"/>
                <a:gd name="T12" fmla="*/ 10 w 138"/>
                <a:gd name="T13" fmla="*/ 229 h 317"/>
                <a:gd name="T14" fmla="*/ 1 w 138"/>
                <a:gd name="T15" fmla="*/ 221 h 317"/>
                <a:gd name="T16" fmla="*/ 1 w 138"/>
                <a:gd name="T17" fmla="*/ 213 h 317"/>
                <a:gd name="T18" fmla="*/ 2 w 138"/>
                <a:gd name="T19" fmla="*/ 202 h 317"/>
                <a:gd name="T20" fmla="*/ 4 w 138"/>
                <a:gd name="T21" fmla="*/ 191 h 317"/>
                <a:gd name="T22" fmla="*/ 5 w 138"/>
                <a:gd name="T23" fmla="*/ 191 h 317"/>
                <a:gd name="T24" fmla="*/ 3 w 138"/>
                <a:gd name="T25" fmla="*/ 182 h 317"/>
                <a:gd name="T26" fmla="*/ 0 w 138"/>
                <a:gd name="T27" fmla="*/ 169 h 317"/>
                <a:gd name="T28" fmla="*/ 4 w 138"/>
                <a:gd name="T29" fmla="*/ 154 h 317"/>
                <a:gd name="T30" fmla="*/ 11 w 138"/>
                <a:gd name="T31" fmla="*/ 148 h 317"/>
                <a:gd name="T32" fmla="*/ 14 w 138"/>
                <a:gd name="T33" fmla="*/ 133 h 317"/>
                <a:gd name="T34" fmla="*/ 20 w 138"/>
                <a:gd name="T35" fmla="*/ 119 h 317"/>
                <a:gd name="T36" fmla="*/ 24 w 138"/>
                <a:gd name="T37" fmla="*/ 112 h 317"/>
                <a:gd name="T38" fmla="*/ 32 w 138"/>
                <a:gd name="T39" fmla="*/ 89 h 317"/>
                <a:gd name="T40" fmla="*/ 40 w 138"/>
                <a:gd name="T41" fmla="*/ 72 h 317"/>
                <a:gd name="T42" fmla="*/ 48 w 138"/>
                <a:gd name="T43" fmla="*/ 63 h 317"/>
                <a:gd name="T44" fmla="*/ 53 w 138"/>
                <a:gd name="T45" fmla="*/ 47 h 317"/>
                <a:gd name="T46" fmla="*/ 65 w 138"/>
                <a:gd name="T47" fmla="*/ 26 h 317"/>
                <a:gd name="T48" fmla="*/ 87 w 138"/>
                <a:gd name="T49" fmla="*/ 14 h 317"/>
                <a:gd name="T50" fmla="*/ 102 w 138"/>
                <a:gd name="T51" fmla="*/ 2 h 317"/>
                <a:gd name="T52" fmla="*/ 113 w 138"/>
                <a:gd name="T53" fmla="*/ 11 h 317"/>
                <a:gd name="T54" fmla="*/ 128 w 138"/>
                <a:gd name="T55" fmla="*/ 12 h 317"/>
                <a:gd name="T56" fmla="*/ 133 w 138"/>
                <a:gd name="T57" fmla="*/ 21 h 317"/>
                <a:gd name="T58" fmla="*/ 129 w 138"/>
                <a:gd name="T59" fmla="*/ 29 h 317"/>
                <a:gd name="T60" fmla="*/ 127 w 138"/>
                <a:gd name="T61" fmla="*/ 49 h 317"/>
                <a:gd name="T62" fmla="*/ 131 w 138"/>
                <a:gd name="T63" fmla="*/ 67 h 317"/>
                <a:gd name="T64" fmla="*/ 128 w 138"/>
                <a:gd name="T65" fmla="*/ 77 h 317"/>
                <a:gd name="T66" fmla="*/ 119 w 138"/>
                <a:gd name="T67" fmla="*/ 98 h 317"/>
                <a:gd name="T68" fmla="*/ 117 w 138"/>
                <a:gd name="T69" fmla="*/ 112 h 317"/>
                <a:gd name="T70" fmla="*/ 118 w 138"/>
                <a:gd name="T71" fmla="*/ 120 h 317"/>
                <a:gd name="T72" fmla="*/ 117 w 138"/>
                <a:gd name="T73" fmla="*/ 139 h 317"/>
                <a:gd name="T74" fmla="*/ 115 w 138"/>
                <a:gd name="T75" fmla="*/ 157 h 317"/>
                <a:gd name="T76" fmla="*/ 114 w 138"/>
                <a:gd name="T77" fmla="*/ 170 h 317"/>
                <a:gd name="T78" fmla="*/ 110 w 138"/>
                <a:gd name="T79" fmla="*/ 186 h 317"/>
                <a:gd name="T80" fmla="*/ 110 w 138"/>
                <a:gd name="T81" fmla="*/ 198 h 317"/>
                <a:gd name="T82" fmla="*/ 104 w 138"/>
                <a:gd name="T83" fmla="*/ 215 h 317"/>
                <a:gd name="T84" fmla="*/ 96 w 138"/>
                <a:gd name="T85" fmla="*/ 227 h 317"/>
                <a:gd name="T86" fmla="*/ 84 w 138"/>
                <a:gd name="T87" fmla="*/ 246 h 317"/>
                <a:gd name="T88" fmla="*/ 78 w 138"/>
                <a:gd name="T89" fmla="*/ 273 h 317"/>
                <a:gd name="T90" fmla="*/ 79 w 138"/>
                <a:gd name="T91" fmla="*/ 29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317">
                  <a:moveTo>
                    <a:pt x="78" y="308"/>
                  </a:moveTo>
                  <a:cubicBezTo>
                    <a:pt x="78" y="308"/>
                    <a:pt x="75" y="309"/>
                    <a:pt x="76" y="311"/>
                  </a:cubicBezTo>
                  <a:cubicBezTo>
                    <a:pt x="77" y="312"/>
                    <a:pt x="79" y="316"/>
                    <a:pt x="79" y="316"/>
                  </a:cubicBezTo>
                  <a:cubicBezTo>
                    <a:pt x="78" y="317"/>
                    <a:pt x="77" y="315"/>
                    <a:pt x="75" y="314"/>
                  </a:cubicBezTo>
                  <a:cubicBezTo>
                    <a:pt x="73" y="313"/>
                    <a:pt x="70" y="312"/>
                    <a:pt x="69" y="312"/>
                  </a:cubicBezTo>
                  <a:cubicBezTo>
                    <a:pt x="68" y="313"/>
                    <a:pt x="68" y="317"/>
                    <a:pt x="67" y="316"/>
                  </a:cubicBezTo>
                  <a:cubicBezTo>
                    <a:pt x="66" y="315"/>
                    <a:pt x="66" y="315"/>
                    <a:pt x="65" y="312"/>
                  </a:cubicBezTo>
                  <a:cubicBezTo>
                    <a:pt x="65" y="310"/>
                    <a:pt x="62" y="307"/>
                    <a:pt x="63" y="305"/>
                  </a:cubicBezTo>
                  <a:cubicBezTo>
                    <a:pt x="64" y="303"/>
                    <a:pt x="64" y="301"/>
                    <a:pt x="64" y="299"/>
                  </a:cubicBezTo>
                  <a:cubicBezTo>
                    <a:pt x="63" y="296"/>
                    <a:pt x="62" y="294"/>
                    <a:pt x="61" y="292"/>
                  </a:cubicBezTo>
                  <a:cubicBezTo>
                    <a:pt x="60" y="290"/>
                    <a:pt x="59" y="288"/>
                    <a:pt x="57" y="285"/>
                  </a:cubicBezTo>
                  <a:cubicBezTo>
                    <a:pt x="56" y="282"/>
                    <a:pt x="53" y="278"/>
                    <a:pt x="51" y="277"/>
                  </a:cubicBezTo>
                  <a:cubicBezTo>
                    <a:pt x="49" y="276"/>
                    <a:pt x="43" y="273"/>
                    <a:pt x="40" y="272"/>
                  </a:cubicBezTo>
                  <a:cubicBezTo>
                    <a:pt x="37" y="271"/>
                    <a:pt x="31" y="268"/>
                    <a:pt x="29" y="266"/>
                  </a:cubicBezTo>
                  <a:cubicBezTo>
                    <a:pt x="28" y="265"/>
                    <a:pt x="23" y="262"/>
                    <a:pt x="21" y="258"/>
                  </a:cubicBezTo>
                  <a:cubicBezTo>
                    <a:pt x="20" y="255"/>
                    <a:pt x="20" y="255"/>
                    <a:pt x="20" y="253"/>
                  </a:cubicBezTo>
                  <a:cubicBezTo>
                    <a:pt x="21" y="252"/>
                    <a:pt x="19" y="247"/>
                    <a:pt x="17" y="245"/>
                  </a:cubicBezTo>
                  <a:cubicBezTo>
                    <a:pt x="16" y="243"/>
                    <a:pt x="14" y="240"/>
                    <a:pt x="14" y="239"/>
                  </a:cubicBezTo>
                  <a:cubicBezTo>
                    <a:pt x="14" y="238"/>
                    <a:pt x="15" y="237"/>
                    <a:pt x="15" y="236"/>
                  </a:cubicBezTo>
                  <a:cubicBezTo>
                    <a:pt x="14" y="235"/>
                    <a:pt x="13" y="236"/>
                    <a:pt x="12" y="235"/>
                  </a:cubicBezTo>
                  <a:cubicBezTo>
                    <a:pt x="11" y="233"/>
                    <a:pt x="10" y="230"/>
                    <a:pt x="10" y="229"/>
                  </a:cubicBezTo>
                  <a:cubicBezTo>
                    <a:pt x="10" y="228"/>
                    <a:pt x="12" y="226"/>
                    <a:pt x="11" y="225"/>
                  </a:cubicBezTo>
                  <a:cubicBezTo>
                    <a:pt x="10" y="225"/>
                    <a:pt x="8" y="225"/>
                    <a:pt x="6" y="224"/>
                  </a:cubicBezTo>
                  <a:cubicBezTo>
                    <a:pt x="4" y="223"/>
                    <a:pt x="1" y="222"/>
                    <a:pt x="1" y="221"/>
                  </a:cubicBezTo>
                  <a:cubicBezTo>
                    <a:pt x="1" y="220"/>
                    <a:pt x="0" y="217"/>
                    <a:pt x="1" y="217"/>
                  </a:cubicBezTo>
                  <a:cubicBezTo>
                    <a:pt x="2" y="217"/>
                    <a:pt x="3" y="216"/>
                    <a:pt x="3" y="215"/>
                  </a:cubicBezTo>
                  <a:cubicBezTo>
                    <a:pt x="3" y="214"/>
                    <a:pt x="2" y="213"/>
                    <a:pt x="1" y="213"/>
                  </a:cubicBezTo>
                  <a:cubicBezTo>
                    <a:pt x="0" y="212"/>
                    <a:pt x="0" y="211"/>
                    <a:pt x="0" y="210"/>
                  </a:cubicBezTo>
                  <a:cubicBezTo>
                    <a:pt x="1" y="209"/>
                    <a:pt x="1" y="208"/>
                    <a:pt x="1" y="206"/>
                  </a:cubicBezTo>
                  <a:cubicBezTo>
                    <a:pt x="1" y="204"/>
                    <a:pt x="1" y="204"/>
                    <a:pt x="2" y="202"/>
                  </a:cubicBezTo>
                  <a:cubicBezTo>
                    <a:pt x="2" y="201"/>
                    <a:pt x="3" y="201"/>
                    <a:pt x="3" y="198"/>
                  </a:cubicBezTo>
                  <a:cubicBezTo>
                    <a:pt x="3" y="196"/>
                    <a:pt x="3" y="194"/>
                    <a:pt x="3" y="192"/>
                  </a:cubicBezTo>
                  <a:cubicBezTo>
                    <a:pt x="3" y="191"/>
                    <a:pt x="3" y="189"/>
                    <a:pt x="4" y="191"/>
                  </a:cubicBezTo>
                  <a:cubicBezTo>
                    <a:pt x="4" y="193"/>
                    <a:pt x="4" y="193"/>
                    <a:pt x="4" y="194"/>
                  </a:cubicBezTo>
                  <a:cubicBezTo>
                    <a:pt x="5" y="194"/>
                    <a:pt x="6" y="194"/>
                    <a:pt x="6" y="193"/>
                  </a:cubicBezTo>
                  <a:cubicBezTo>
                    <a:pt x="5" y="192"/>
                    <a:pt x="6" y="192"/>
                    <a:pt x="5" y="191"/>
                  </a:cubicBezTo>
                  <a:cubicBezTo>
                    <a:pt x="4" y="189"/>
                    <a:pt x="3" y="188"/>
                    <a:pt x="3" y="187"/>
                  </a:cubicBezTo>
                  <a:cubicBezTo>
                    <a:pt x="4" y="185"/>
                    <a:pt x="3" y="185"/>
                    <a:pt x="2" y="184"/>
                  </a:cubicBezTo>
                  <a:cubicBezTo>
                    <a:pt x="2" y="184"/>
                    <a:pt x="2" y="183"/>
                    <a:pt x="3" y="182"/>
                  </a:cubicBezTo>
                  <a:cubicBezTo>
                    <a:pt x="3" y="181"/>
                    <a:pt x="3" y="180"/>
                    <a:pt x="3" y="179"/>
                  </a:cubicBezTo>
                  <a:cubicBezTo>
                    <a:pt x="3" y="177"/>
                    <a:pt x="3" y="177"/>
                    <a:pt x="2" y="175"/>
                  </a:cubicBezTo>
                  <a:cubicBezTo>
                    <a:pt x="1" y="174"/>
                    <a:pt x="0" y="170"/>
                    <a:pt x="0" y="169"/>
                  </a:cubicBezTo>
                  <a:cubicBezTo>
                    <a:pt x="0" y="168"/>
                    <a:pt x="2" y="164"/>
                    <a:pt x="2" y="163"/>
                  </a:cubicBezTo>
                  <a:cubicBezTo>
                    <a:pt x="2" y="162"/>
                    <a:pt x="3" y="162"/>
                    <a:pt x="4" y="160"/>
                  </a:cubicBezTo>
                  <a:cubicBezTo>
                    <a:pt x="4" y="158"/>
                    <a:pt x="4" y="156"/>
                    <a:pt x="4" y="154"/>
                  </a:cubicBezTo>
                  <a:cubicBezTo>
                    <a:pt x="5" y="153"/>
                    <a:pt x="7" y="150"/>
                    <a:pt x="8" y="150"/>
                  </a:cubicBezTo>
                  <a:cubicBezTo>
                    <a:pt x="8" y="150"/>
                    <a:pt x="12" y="149"/>
                    <a:pt x="12" y="149"/>
                  </a:cubicBezTo>
                  <a:cubicBezTo>
                    <a:pt x="12" y="149"/>
                    <a:pt x="12" y="148"/>
                    <a:pt x="11" y="148"/>
                  </a:cubicBezTo>
                  <a:cubicBezTo>
                    <a:pt x="10" y="148"/>
                    <a:pt x="8" y="148"/>
                    <a:pt x="9" y="147"/>
                  </a:cubicBezTo>
                  <a:cubicBezTo>
                    <a:pt x="9" y="146"/>
                    <a:pt x="11" y="142"/>
                    <a:pt x="11" y="140"/>
                  </a:cubicBezTo>
                  <a:cubicBezTo>
                    <a:pt x="12" y="139"/>
                    <a:pt x="14" y="135"/>
                    <a:pt x="14" y="133"/>
                  </a:cubicBezTo>
                  <a:cubicBezTo>
                    <a:pt x="14" y="131"/>
                    <a:pt x="15" y="129"/>
                    <a:pt x="16" y="128"/>
                  </a:cubicBezTo>
                  <a:cubicBezTo>
                    <a:pt x="17" y="127"/>
                    <a:pt x="19" y="125"/>
                    <a:pt x="19" y="124"/>
                  </a:cubicBezTo>
                  <a:cubicBezTo>
                    <a:pt x="19" y="123"/>
                    <a:pt x="20" y="121"/>
                    <a:pt x="20" y="119"/>
                  </a:cubicBezTo>
                  <a:cubicBezTo>
                    <a:pt x="20" y="118"/>
                    <a:pt x="22" y="116"/>
                    <a:pt x="22" y="115"/>
                  </a:cubicBezTo>
                  <a:cubicBezTo>
                    <a:pt x="23" y="114"/>
                    <a:pt x="23" y="114"/>
                    <a:pt x="24" y="114"/>
                  </a:cubicBezTo>
                  <a:cubicBezTo>
                    <a:pt x="24" y="113"/>
                    <a:pt x="25" y="113"/>
                    <a:pt x="24" y="112"/>
                  </a:cubicBezTo>
                  <a:cubicBezTo>
                    <a:pt x="24" y="111"/>
                    <a:pt x="26" y="106"/>
                    <a:pt x="26" y="104"/>
                  </a:cubicBezTo>
                  <a:cubicBezTo>
                    <a:pt x="27" y="102"/>
                    <a:pt x="27" y="100"/>
                    <a:pt x="28" y="98"/>
                  </a:cubicBezTo>
                  <a:cubicBezTo>
                    <a:pt x="29" y="96"/>
                    <a:pt x="30" y="92"/>
                    <a:pt x="32" y="89"/>
                  </a:cubicBezTo>
                  <a:cubicBezTo>
                    <a:pt x="34" y="86"/>
                    <a:pt x="35" y="85"/>
                    <a:pt x="36" y="83"/>
                  </a:cubicBezTo>
                  <a:cubicBezTo>
                    <a:pt x="36" y="80"/>
                    <a:pt x="37" y="74"/>
                    <a:pt x="38" y="73"/>
                  </a:cubicBezTo>
                  <a:cubicBezTo>
                    <a:pt x="39" y="72"/>
                    <a:pt x="40" y="72"/>
                    <a:pt x="40" y="72"/>
                  </a:cubicBezTo>
                  <a:cubicBezTo>
                    <a:pt x="41" y="72"/>
                    <a:pt x="41" y="72"/>
                    <a:pt x="41" y="71"/>
                  </a:cubicBezTo>
                  <a:cubicBezTo>
                    <a:pt x="41" y="70"/>
                    <a:pt x="42" y="68"/>
                    <a:pt x="44" y="67"/>
                  </a:cubicBezTo>
                  <a:cubicBezTo>
                    <a:pt x="45" y="67"/>
                    <a:pt x="47" y="65"/>
                    <a:pt x="48" y="63"/>
                  </a:cubicBezTo>
                  <a:cubicBezTo>
                    <a:pt x="49" y="62"/>
                    <a:pt x="50" y="60"/>
                    <a:pt x="51" y="57"/>
                  </a:cubicBezTo>
                  <a:cubicBezTo>
                    <a:pt x="52" y="55"/>
                    <a:pt x="52" y="54"/>
                    <a:pt x="52" y="52"/>
                  </a:cubicBezTo>
                  <a:cubicBezTo>
                    <a:pt x="52" y="50"/>
                    <a:pt x="53" y="49"/>
                    <a:pt x="53" y="47"/>
                  </a:cubicBezTo>
                  <a:cubicBezTo>
                    <a:pt x="54" y="44"/>
                    <a:pt x="55" y="42"/>
                    <a:pt x="56" y="39"/>
                  </a:cubicBezTo>
                  <a:cubicBezTo>
                    <a:pt x="57" y="37"/>
                    <a:pt x="58" y="33"/>
                    <a:pt x="60" y="31"/>
                  </a:cubicBezTo>
                  <a:cubicBezTo>
                    <a:pt x="61" y="29"/>
                    <a:pt x="62" y="28"/>
                    <a:pt x="65" y="26"/>
                  </a:cubicBezTo>
                  <a:cubicBezTo>
                    <a:pt x="69" y="24"/>
                    <a:pt x="71" y="21"/>
                    <a:pt x="75" y="21"/>
                  </a:cubicBezTo>
                  <a:cubicBezTo>
                    <a:pt x="78" y="20"/>
                    <a:pt x="82" y="19"/>
                    <a:pt x="83" y="18"/>
                  </a:cubicBezTo>
                  <a:cubicBezTo>
                    <a:pt x="85" y="17"/>
                    <a:pt x="87" y="16"/>
                    <a:pt x="87" y="14"/>
                  </a:cubicBezTo>
                  <a:cubicBezTo>
                    <a:pt x="88" y="13"/>
                    <a:pt x="89" y="7"/>
                    <a:pt x="90" y="7"/>
                  </a:cubicBezTo>
                  <a:cubicBezTo>
                    <a:pt x="90" y="6"/>
                    <a:pt x="93" y="3"/>
                    <a:pt x="95" y="2"/>
                  </a:cubicBezTo>
                  <a:cubicBezTo>
                    <a:pt x="97" y="1"/>
                    <a:pt x="101" y="0"/>
                    <a:pt x="102" y="2"/>
                  </a:cubicBezTo>
                  <a:cubicBezTo>
                    <a:pt x="104" y="3"/>
                    <a:pt x="104" y="3"/>
                    <a:pt x="104" y="4"/>
                  </a:cubicBezTo>
                  <a:cubicBezTo>
                    <a:pt x="105" y="5"/>
                    <a:pt x="106" y="7"/>
                    <a:pt x="108" y="8"/>
                  </a:cubicBezTo>
                  <a:cubicBezTo>
                    <a:pt x="109" y="8"/>
                    <a:pt x="111" y="10"/>
                    <a:pt x="113" y="11"/>
                  </a:cubicBezTo>
                  <a:cubicBezTo>
                    <a:pt x="114" y="11"/>
                    <a:pt x="118" y="11"/>
                    <a:pt x="119" y="11"/>
                  </a:cubicBezTo>
                  <a:cubicBezTo>
                    <a:pt x="120" y="12"/>
                    <a:pt x="122" y="12"/>
                    <a:pt x="124" y="12"/>
                  </a:cubicBezTo>
                  <a:cubicBezTo>
                    <a:pt x="125" y="12"/>
                    <a:pt x="127" y="12"/>
                    <a:pt x="128" y="12"/>
                  </a:cubicBezTo>
                  <a:cubicBezTo>
                    <a:pt x="129" y="12"/>
                    <a:pt x="130" y="11"/>
                    <a:pt x="130" y="13"/>
                  </a:cubicBezTo>
                  <a:cubicBezTo>
                    <a:pt x="130" y="15"/>
                    <a:pt x="130" y="16"/>
                    <a:pt x="131" y="18"/>
                  </a:cubicBezTo>
                  <a:cubicBezTo>
                    <a:pt x="131" y="19"/>
                    <a:pt x="132" y="21"/>
                    <a:pt x="133" y="21"/>
                  </a:cubicBezTo>
                  <a:cubicBezTo>
                    <a:pt x="134" y="21"/>
                    <a:pt x="136" y="20"/>
                    <a:pt x="136" y="20"/>
                  </a:cubicBezTo>
                  <a:cubicBezTo>
                    <a:pt x="137" y="21"/>
                    <a:pt x="138" y="22"/>
                    <a:pt x="136" y="23"/>
                  </a:cubicBezTo>
                  <a:cubicBezTo>
                    <a:pt x="135" y="24"/>
                    <a:pt x="131" y="27"/>
                    <a:pt x="129" y="29"/>
                  </a:cubicBezTo>
                  <a:cubicBezTo>
                    <a:pt x="128" y="31"/>
                    <a:pt x="126" y="34"/>
                    <a:pt x="125" y="36"/>
                  </a:cubicBezTo>
                  <a:cubicBezTo>
                    <a:pt x="125" y="39"/>
                    <a:pt x="125" y="39"/>
                    <a:pt x="125" y="42"/>
                  </a:cubicBezTo>
                  <a:cubicBezTo>
                    <a:pt x="125" y="45"/>
                    <a:pt x="126" y="47"/>
                    <a:pt x="127" y="49"/>
                  </a:cubicBezTo>
                  <a:cubicBezTo>
                    <a:pt x="127" y="51"/>
                    <a:pt x="129" y="56"/>
                    <a:pt x="130" y="59"/>
                  </a:cubicBezTo>
                  <a:cubicBezTo>
                    <a:pt x="131" y="61"/>
                    <a:pt x="133" y="64"/>
                    <a:pt x="133" y="65"/>
                  </a:cubicBezTo>
                  <a:cubicBezTo>
                    <a:pt x="132" y="66"/>
                    <a:pt x="132" y="67"/>
                    <a:pt x="131" y="67"/>
                  </a:cubicBezTo>
                  <a:cubicBezTo>
                    <a:pt x="130" y="68"/>
                    <a:pt x="130" y="68"/>
                    <a:pt x="130" y="69"/>
                  </a:cubicBezTo>
                  <a:cubicBezTo>
                    <a:pt x="131" y="70"/>
                    <a:pt x="132" y="70"/>
                    <a:pt x="131" y="71"/>
                  </a:cubicBezTo>
                  <a:cubicBezTo>
                    <a:pt x="130" y="72"/>
                    <a:pt x="128" y="75"/>
                    <a:pt x="128" y="77"/>
                  </a:cubicBezTo>
                  <a:cubicBezTo>
                    <a:pt x="127" y="79"/>
                    <a:pt x="127" y="83"/>
                    <a:pt x="127" y="85"/>
                  </a:cubicBezTo>
                  <a:cubicBezTo>
                    <a:pt x="127" y="86"/>
                    <a:pt x="127" y="90"/>
                    <a:pt x="125" y="92"/>
                  </a:cubicBezTo>
                  <a:cubicBezTo>
                    <a:pt x="123" y="94"/>
                    <a:pt x="120" y="98"/>
                    <a:pt x="119" y="98"/>
                  </a:cubicBezTo>
                  <a:cubicBezTo>
                    <a:pt x="119" y="99"/>
                    <a:pt x="120" y="101"/>
                    <a:pt x="120" y="103"/>
                  </a:cubicBezTo>
                  <a:cubicBezTo>
                    <a:pt x="120" y="104"/>
                    <a:pt x="119" y="106"/>
                    <a:pt x="118" y="107"/>
                  </a:cubicBezTo>
                  <a:cubicBezTo>
                    <a:pt x="117" y="108"/>
                    <a:pt x="117" y="111"/>
                    <a:pt x="117" y="112"/>
                  </a:cubicBezTo>
                  <a:cubicBezTo>
                    <a:pt x="118" y="112"/>
                    <a:pt x="118" y="114"/>
                    <a:pt x="119" y="115"/>
                  </a:cubicBezTo>
                  <a:cubicBezTo>
                    <a:pt x="120" y="116"/>
                    <a:pt x="120" y="117"/>
                    <a:pt x="120" y="117"/>
                  </a:cubicBezTo>
                  <a:cubicBezTo>
                    <a:pt x="119" y="118"/>
                    <a:pt x="118" y="120"/>
                    <a:pt x="118" y="120"/>
                  </a:cubicBezTo>
                  <a:cubicBezTo>
                    <a:pt x="118" y="121"/>
                    <a:pt x="118" y="123"/>
                    <a:pt x="118" y="126"/>
                  </a:cubicBezTo>
                  <a:cubicBezTo>
                    <a:pt x="118" y="129"/>
                    <a:pt x="117" y="132"/>
                    <a:pt x="117" y="134"/>
                  </a:cubicBezTo>
                  <a:cubicBezTo>
                    <a:pt x="117" y="136"/>
                    <a:pt x="117" y="137"/>
                    <a:pt x="117" y="139"/>
                  </a:cubicBezTo>
                  <a:cubicBezTo>
                    <a:pt x="117" y="140"/>
                    <a:pt x="117" y="142"/>
                    <a:pt x="116" y="143"/>
                  </a:cubicBezTo>
                  <a:cubicBezTo>
                    <a:pt x="116" y="144"/>
                    <a:pt x="116" y="145"/>
                    <a:pt x="116" y="148"/>
                  </a:cubicBezTo>
                  <a:cubicBezTo>
                    <a:pt x="116" y="150"/>
                    <a:pt x="116" y="155"/>
                    <a:pt x="115" y="157"/>
                  </a:cubicBezTo>
                  <a:cubicBezTo>
                    <a:pt x="115" y="159"/>
                    <a:pt x="114" y="161"/>
                    <a:pt x="114" y="163"/>
                  </a:cubicBezTo>
                  <a:cubicBezTo>
                    <a:pt x="115" y="164"/>
                    <a:pt x="115" y="165"/>
                    <a:pt x="115" y="166"/>
                  </a:cubicBezTo>
                  <a:cubicBezTo>
                    <a:pt x="115" y="167"/>
                    <a:pt x="115" y="168"/>
                    <a:pt x="114" y="170"/>
                  </a:cubicBezTo>
                  <a:cubicBezTo>
                    <a:pt x="114" y="173"/>
                    <a:pt x="113" y="177"/>
                    <a:pt x="113" y="178"/>
                  </a:cubicBezTo>
                  <a:cubicBezTo>
                    <a:pt x="113" y="179"/>
                    <a:pt x="114" y="181"/>
                    <a:pt x="113" y="182"/>
                  </a:cubicBezTo>
                  <a:cubicBezTo>
                    <a:pt x="112" y="182"/>
                    <a:pt x="111" y="184"/>
                    <a:pt x="110" y="186"/>
                  </a:cubicBezTo>
                  <a:cubicBezTo>
                    <a:pt x="110" y="187"/>
                    <a:pt x="111" y="190"/>
                    <a:pt x="110" y="190"/>
                  </a:cubicBezTo>
                  <a:cubicBezTo>
                    <a:pt x="109" y="191"/>
                    <a:pt x="108" y="192"/>
                    <a:pt x="109" y="194"/>
                  </a:cubicBezTo>
                  <a:cubicBezTo>
                    <a:pt x="110" y="195"/>
                    <a:pt x="110" y="197"/>
                    <a:pt x="110" y="198"/>
                  </a:cubicBezTo>
                  <a:cubicBezTo>
                    <a:pt x="111" y="199"/>
                    <a:pt x="111" y="200"/>
                    <a:pt x="110" y="201"/>
                  </a:cubicBezTo>
                  <a:cubicBezTo>
                    <a:pt x="108" y="202"/>
                    <a:pt x="107" y="204"/>
                    <a:pt x="106" y="206"/>
                  </a:cubicBezTo>
                  <a:cubicBezTo>
                    <a:pt x="106" y="208"/>
                    <a:pt x="105" y="213"/>
                    <a:pt x="104" y="215"/>
                  </a:cubicBezTo>
                  <a:cubicBezTo>
                    <a:pt x="103" y="217"/>
                    <a:pt x="103" y="216"/>
                    <a:pt x="102" y="218"/>
                  </a:cubicBezTo>
                  <a:cubicBezTo>
                    <a:pt x="101" y="221"/>
                    <a:pt x="100" y="224"/>
                    <a:pt x="99" y="225"/>
                  </a:cubicBezTo>
                  <a:cubicBezTo>
                    <a:pt x="97" y="225"/>
                    <a:pt x="96" y="225"/>
                    <a:pt x="96" y="227"/>
                  </a:cubicBezTo>
                  <a:cubicBezTo>
                    <a:pt x="96" y="228"/>
                    <a:pt x="97" y="229"/>
                    <a:pt x="96" y="232"/>
                  </a:cubicBezTo>
                  <a:cubicBezTo>
                    <a:pt x="96" y="234"/>
                    <a:pt x="93" y="238"/>
                    <a:pt x="91" y="240"/>
                  </a:cubicBezTo>
                  <a:cubicBezTo>
                    <a:pt x="89" y="241"/>
                    <a:pt x="85" y="243"/>
                    <a:pt x="84" y="246"/>
                  </a:cubicBezTo>
                  <a:cubicBezTo>
                    <a:pt x="84" y="248"/>
                    <a:pt x="84" y="252"/>
                    <a:pt x="83" y="253"/>
                  </a:cubicBezTo>
                  <a:cubicBezTo>
                    <a:pt x="82" y="254"/>
                    <a:pt x="81" y="256"/>
                    <a:pt x="81" y="258"/>
                  </a:cubicBezTo>
                  <a:cubicBezTo>
                    <a:pt x="80" y="261"/>
                    <a:pt x="79" y="270"/>
                    <a:pt x="78" y="273"/>
                  </a:cubicBezTo>
                  <a:cubicBezTo>
                    <a:pt x="77" y="276"/>
                    <a:pt x="77" y="278"/>
                    <a:pt x="77" y="282"/>
                  </a:cubicBezTo>
                  <a:cubicBezTo>
                    <a:pt x="78" y="286"/>
                    <a:pt x="78" y="287"/>
                    <a:pt x="78" y="290"/>
                  </a:cubicBezTo>
                  <a:cubicBezTo>
                    <a:pt x="78" y="294"/>
                    <a:pt x="79" y="296"/>
                    <a:pt x="79" y="299"/>
                  </a:cubicBezTo>
                  <a:cubicBezTo>
                    <a:pt x="80" y="303"/>
                    <a:pt x="80" y="304"/>
                    <a:pt x="80" y="305"/>
                  </a:cubicBezTo>
                  <a:cubicBezTo>
                    <a:pt x="79" y="306"/>
                    <a:pt x="78" y="308"/>
                    <a:pt x="78" y="308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35" name="任意多边形 32">
              <a:extLst>
                <a:ext uri="{FF2B5EF4-FFF2-40B4-BE49-F238E27FC236}">
                  <a16:creationId xmlns:a16="http://schemas.microsoft.com/office/drawing/2014/main" id="{21076235-449C-6B1D-E731-0164C399720C}"/>
                </a:ext>
              </a:extLst>
            </p:cNvPr>
            <p:cNvSpPr/>
            <p:nvPr/>
          </p:nvSpPr>
          <p:spPr bwMode="auto">
            <a:xfrm>
              <a:off x="6819900" y="3286125"/>
              <a:ext cx="650875" cy="720725"/>
            </a:xfrm>
            <a:custGeom>
              <a:avLst/>
              <a:gdLst>
                <a:gd name="T0" fmla="*/ 378 w 442"/>
                <a:gd name="T1" fmla="*/ 75 h 490"/>
                <a:gd name="T2" fmla="*/ 372 w 442"/>
                <a:gd name="T3" fmla="*/ 38 h 490"/>
                <a:gd name="T4" fmla="*/ 327 w 442"/>
                <a:gd name="T5" fmla="*/ 45 h 490"/>
                <a:gd name="T6" fmla="*/ 305 w 442"/>
                <a:gd name="T7" fmla="*/ 26 h 490"/>
                <a:gd name="T8" fmla="*/ 273 w 442"/>
                <a:gd name="T9" fmla="*/ 44 h 490"/>
                <a:gd name="T10" fmla="*/ 247 w 442"/>
                <a:gd name="T11" fmla="*/ 28 h 490"/>
                <a:gd name="T12" fmla="*/ 215 w 442"/>
                <a:gd name="T13" fmla="*/ 17 h 490"/>
                <a:gd name="T14" fmla="*/ 181 w 442"/>
                <a:gd name="T15" fmla="*/ 6 h 490"/>
                <a:gd name="T16" fmla="*/ 133 w 442"/>
                <a:gd name="T17" fmla="*/ 6 h 490"/>
                <a:gd name="T18" fmla="*/ 133 w 442"/>
                <a:gd name="T19" fmla="*/ 35 h 490"/>
                <a:gd name="T20" fmla="*/ 97 w 442"/>
                <a:gd name="T21" fmla="*/ 33 h 490"/>
                <a:gd name="T22" fmla="*/ 62 w 442"/>
                <a:gd name="T23" fmla="*/ 51 h 490"/>
                <a:gd name="T24" fmla="*/ 38 w 442"/>
                <a:gd name="T25" fmla="*/ 72 h 490"/>
                <a:gd name="T26" fmla="*/ 32 w 442"/>
                <a:gd name="T27" fmla="*/ 100 h 490"/>
                <a:gd name="T28" fmla="*/ 27 w 442"/>
                <a:gd name="T29" fmla="*/ 140 h 490"/>
                <a:gd name="T30" fmla="*/ 39 w 442"/>
                <a:gd name="T31" fmla="*/ 170 h 490"/>
                <a:gd name="T32" fmla="*/ 41 w 442"/>
                <a:gd name="T33" fmla="*/ 195 h 490"/>
                <a:gd name="T34" fmla="*/ 52 w 442"/>
                <a:gd name="T35" fmla="*/ 228 h 490"/>
                <a:gd name="T36" fmla="*/ 31 w 442"/>
                <a:gd name="T37" fmla="*/ 247 h 490"/>
                <a:gd name="T38" fmla="*/ 9 w 442"/>
                <a:gd name="T39" fmla="*/ 268 h 490"/>
                <a:gd name="T40" fmla="*/ 9 w 442"/>
                <a:gd name="T41" fmla="*/ 286 h 490"/>
                <a:gd name="T42" fmla="*/ 32 w 442"/>
                <a:gd name="T43" fmla="*/ 279 h 490"/>
                <a:gd name="T44" fmla="*/ 55 w 442"/>
                <a:gd name="T45" fmla="*/ 278 h 490"/>
                <a:gd name="T46" fmla="*/ 53 w 442"/>
                <a:gd name="T47" fmla="*/ 298 h 490"/>
                <a:gd name="T48" fmla="*/ 49 w 442"/>
                <a:gd name="T49" fmla="*/ 310 h 490"/>
                <a:gd name="T50" fmla="*/ 45 w 442"/>
                <a:gd name="T51" fmla="*/ 338 h 490"/>
                <a:gd name="T52" fmla="*/ 57 w 442"/>
                <a:gd name="T53" fmla="*/ 358 h 490"/>
                <a:gd name="T54" fmla="*/ 68 w 442"/>
                <a:gd name="T55" fmla="*/ 373 h 490"/>
                <a:gd name="T56" fmla="*/ 87 w 442"/>
                <a:gd name="T57" fmla="*/ 383 h 490"/>
                <a:gd name="T58" fmla="*/ 107 w 442"/>
                <a:gd name="T59" fmla="*/ 358 h 490"/>
                <a:gd name="T60" fmla="*/ 127 w 442"/>
                <a:gd name="T61" fmla="*/ 375 h 490"/>
                <a:gd name="T62" fmla="*/ 157 w 442"/>
                <a:gd name="T63" fmla="*/ 344 h 490"/>
                <a:gd name="T64" fmla="*/ 180 w 442"/>
                <a:gd name="T65" fmla="*/ 337 h 490"/>
                <a:gd name="T66" fmla="*/ 202 w 442"/>
                <a:gd name="T67" fmla="*/ 355 h 490"/>
                <a:gd name="T68" fmla="*/ 206 w 442"/>
                <a:gd name="T69" fmla="*/ 381 h 490"/>
                <a:gd name="T70" fmla="*/ 216 w 442"/>
                <a:gd name="T71" fmla="*/ 389 h 490"/>
                <a:gd name="T72" fmla="*/ 204 w 442"/>
                <a:gd name="T73" fmla="*/ 424 h 490"/>
                <a:gd name="T74" fmla="*/ 185 w 442"/>
                <a:gd name="T75" fmla="*/ 463 h 490"/>
                <a:gd name="T76" fmla="*/ 207 w 442"/>
                <a:gd name="T77" fmla="*/ 446 h 490"/>
                <a:gd name="T78" fmla="*/ 224 w 442"/>
                <a:gd name="T79" fmla="*/ 464 h 490"/>
                <a:gd name="T80" fmla="*/ 234 w 442"/>
                <a:gd name="T81" fmla="*/ 489 h 490"/>
                <a:gd name="T82" fmla="*/ 260 w 442"/>
                <a:gd name="T83" fmla="*/ 477 h 490"/>
                <a:gd name="T84" fmla="*/ 282 w 442"/>
                <a:gd name="T85" fmla="*/ 461 h 490"/>
                <a:gd name="T86" fmla="*/ 291 w 442"/>
                <a:gd name="T87" fmla="*/ 439 h 490"/>
                <a:gd name="T88" fmla="*/ 321 w 442"/>
                <a:gd name="T89" fmla="*/ 440 h 490"/>
                <a:gd name="T90" fmla="*/ 345 w 442"/>
                <a:gd name="T91" fmla="*/ 457 h 490"/>
                <a:gd name="T92" fmla="*/ 350 w 442"/>
                <a:gd name="T93" fmla="*/ 431 h 490"/>
                <a:gd name="T94" fmla="*/ 339 w 442"/>
                <a:gd name="T95" fmla="*/ 423 h 490"/>
                <a:gd name="T96" fmla="*/ 358 w 442"/>
                <a:gd name="T97" fmla="*/ 407 h 490"/>
                <a:gd name="T98" fmla="*/ 377 w 442"/>
                <a:gd name="T99" fmla="*/ 411 h 490"/>
                <a:gd name="T100" fmla="*/ 402 w 442"/>
                <a:gd name="T101" fmla="*/ 415 h 490"/>
                <a:gd name="T102" fmla="*/ 423 w 442"/>
                <a:gd name="T103" fmla="*/ 405 h 490"/>
                <a:gd name="T104" fmla="*/ 424 w 442"/>
                <a:gd name="T105" fmla="*/ 367 h 490"/>
                <a:gd name="T106" fmla="*/ 442 w 442"/>
                <a:gd name="T107" fmla="*/ 338 h 490"/>
                <a:gd name="T108" fmla="*/ 421 w 442"/>
                <a:gd name="T109" fmla="*/ 332 h 490"/>
                <a:gd name="T110" fmla="*/ 421 w 442"/>
                <a:gd name="T111" fmla="*/ 300 h 490"/>
                <a:gd name="T112" fmla="*/ 408 w 442"/>
                <a:gd name="T113" fmla="*/ 267 h 490"/>
                <a:gd name="T114" fmla="*/ 404 w 442"/>
                <a:gd name="T115" fmla="*/ 231 h 490"/>
                <a:gd name="T116" fmla="*/ 382 w 442"/>
                <a:gd name="T117" fmla="*/ 224 h 490"/>
                <a:gd name="T118" fmla="*/ 390 w 442"/>
                <a:gd name="T119" fmla="*/ 183 h 490"/>
                <a:gd name="T120" fmla="*/ 409 w 442"/>
                <a:gd name="T121" fmla="*/ 159 h 490"/>
                <a:gd name="T122" fmla="*/ 423 w 442"/>
                <a:gd name="T123" fmla="*/ 131 h 490"/>
                <a:gd name="T124" fmla="*/ 413 w 442"/>
                <a:gd name="T125" fmla="*/ 9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2" h="490">
                  <a:moveTo>
                    <a:pt x="398" y="80"/>
                  </a:moveTo>
                  <a:cubicBezTo>
                    <a:pt x="397" y="80"/>
                    <a:pt x="397" y="80"/>
                    <a:pt x="396" y="81"/>
                  </a:cubicBezTo>
                  <a:cubicBezTo>
                    <a:pt x="396" y="82"/>
                    <a:pt x="395" y="81"/>
                    <a:pt x="394" y="81"/>
                  </a:cubicBezTo>
                  <a:cubicBezTo>
                    <a:pt x="394" y="81"/>
                    <a:pt x="393" y="80"/>
                    <a:pt x="393" y="79"/>
                  </a:cubicBezTo>
                  <a:cubicBezTo>
                    <a:pt x="393" y="78"/>
                    <a:pt x="393" y="79"/>
                    <a:pt x="392" y="79"/>
                  </a:cubicBezTo>
                  <a:cubicBezTo>
                    <a:pt x="392" y="79"/>
                    <a:pt x="391" y="79"/>
                    <a:pt x="391" y="79"/>
                  </a:cubicBezTo>
                  <a:cubicBezTo>
                    <a:pt x="390" y="78"/>
                    <a:pt x="390" y="78"/>
                    <a:pt x="390" y="78"/>
                  </a:cubicBezTo>
                  <a:cubicBezTo>
                    <a:pt x="390" y="78"/>
                    <a:pt x="391" y="77"/>
                    <a:pt x="390" y="77"/>
                  </a:cubicBezTo>
                  <a:cubicBezTo>
                    <a:pt x="389" y="76"/>
                    <a:pt x="390" y="75"/>
                    <a:pt x="388" y="75"/>
                  </a:cubicBezTo>
                  <a:cubicBezTo>
                    <a:pt x="387" y="76"/>
                    <a:pt x="386" y="76"/>
                    <a:pt x="386" y="77"/>
                  </a:cubicBezTo>
                  <a:cubicBezTo>
                    <a:pt x="385" y="77"/>
                    <a:pt x="385" y="77"/>
                    <a:pt x="384" y="78"/>
                  </a:cubicBezTo>
                  <a:cubicBezTo>
                    <a:pt x="384" y="79"/>
                    <a:pt x="383" y="80"/>
                    <a:pt x="383" y="80"/>
                  </a:cubicBezTo>
                  <a:cubicBezTo>
                    <a:pt x="383" y="80"/>
                    <a:pt x="382" y="80"/>
                    <a:pt x="382" y="79"/>
                  </a:cubicBezTo>
                  <a:cubicBezTo>
                    <a:pt x="382" y="78"/>
                    <a:pt x="382" y="77"/>
                    <a:pt x="382" y="77"/>
                  </a:cubicBezTo>
                  <a:cubicBezTo>
                    <a:pt x="382" y="76"/>
                    <a:pt x="381" y="76"/>
                    <a:pt x="381" y="77"/>
                  </a:cubicBezTo>
                  <a:cubicBezTo>
                    <a:pt x="380" y="78"/>
                    <a:pt x="380" y="79"/>
                    <a:pt x="379" y="79"/>
                  </a:cubicBezTo>
                  <a:cubicBezTo>
                    <a:pt x="378" y="79"/>
                    <a:pt x="378" y="78"/>
                    <a:pt x="378" y="77"/>
                  </a:cubicBezTo>
                  <a:cubicBezTo>
                    <a:pt x="378" y="76"/>
                    <a:pt x="379" y="76"/>
                    <a:pt x="378" y="75"/>
                  </a:cubicBezTo>
                  <a:cubicBezTo>
                    <a:pt x="377" y="73"/>
                    <a:pt x="375" y="71"/>
                    <a:pt x="376" y="70"/>
                  </a:cubicBezTo>
                  <a:cubicBezTo>
                    <a:pt x="377" y="69"/>
                    <a:pt x="378" y="68"/>
                    <a:pt x="378" y="67"/>
                  </a:cubicBezTo>
                  <a:cubicBezTo>
                    <a:pt x="378" y="66"/>
                    <a:pt x="378" y="64"/>
                    <a:pt x="377" y="65"/>
                  </a:cubicBezTo>
                  <a:cubicBezTo>
                    <a:pt x="376" y="65"/>
                    <a:pt x="377" y="66"/>
                    <a:pt x="375" y="66"/>
                  </a:cubicBezTo>
                  <a:cubicBezTo>
                    <a:pt x="374" y="66"/>
                    <a:pt x="374" y="65"/>
                    <a:pt x="374" y="64"/>
                  </a:cubicBezTo>
                  <a:cubicBezTo>
                    <a:pt x="373" y="64"/>
                    <a:pt x="373" y="64"/>
                    <a:pt x="372" y="64"/>
                  </a:cubicBezTo>
                  <a:cubicBezTo>
                    <a:pt x="372" y="63"/>
                    <a:pt x="370" y="63"/>
                    <a:pt x="371" y="62"/>
                  </a:cubicBezTo>
                  <a:cubicBezTo>
                    <a:pt x="371" y="61"/>
                    <a:pt x="372" y="59"/>
                    <a:pt x="372" y="58"/>
                  </a:cubicBezTo>
                  <a:cubicBezTo>
                    <a:pt x="373" y="57"/>
                    <a:pt x="373" y="57"/>
                    <a:pt x="373" y="56"/>
                  </a:cubicBezTo>
                  <a:cubicBezTo>
                    <a:pt x="374" y="55"/>
                    <a:pt x="375" y="55"/>
                    <a:pt x="375" y="54"/>
                  </a:cubicBezTo>
                  <a:cubicBezTo>
                    <a:pt x="374" y="53"/>
                    <a:pt x="374" y="52"/>
                    <a:pt x="375" y="51"/>
                  </a:cubicBezTo>
                  <a:cubicBezTo>
                    <a:pt x="376" y="50"/>
                    <a:pt x="378" y="50"/>
                    <a:pt x="378" y="50"/>
                  </a:cubicBezTo>
                  <a:cubicBezTo>
                    <a:pt x="379" y="50"/>
                    <a:pt x="380" y="49"/>
                    <a:pt x="380" y="48"/>
                  </a:cubicBezTo>
                  <a:cubicBezTo>
                    <a:pt x="380" y="47"/>
                    <a:pt x="382" y="46"/>
                    <a:pt x="381" y="44"/>
                  </a:cubicBezTo>
                  <a:cubicBezTo>
                    <a:pt x="380" y="43"/>
                    <a:pt x="379" y="43"/>
                    <a:pt x="378" y="42"/>
                  </a:cubicBezTo>
                  <a:cubicBezTo>
                    <a:pt x="377" y="42"/>
                    <a:pt x="376" y="39"/>
                    <a:pt x="375" y="40"/>
                  </a:cubicBezTo>
                  <a:cubicBezTo>
                    <a:pt x="373" y="40"/>
                    <a:pt x="372" y="40"/>
                    <a:pt x="371" y="40"/>
                  </a:cubicBezTo>
                  <a:cubicBezTo>
                    <a:pt x="372" y="38"/>
                    <a:pt x="372" y="38"/>
                    <a:pt x="372" y="38"/>
                  </a:cubicBezTo>
                  <a:cubicBezTo>
                    <a:pt x="375" y="37"/>
                    <a:pt x="377" y="36"/>
                    <a:pt x="378" y="34"/>
                  </a:cubicBezTo>
                  <a:cubicBezTo>
                    <a:pt x="378" y="33"/>
                    <a:pt x="380" y="33"/>
                    <a:pt x="378" y="31"/>
                  </a:cubicBezTo>
                  <a:cubicBezTo>
                    <a:pt x="376" y="30"/>
                    <a:pt x="375" y="29"/>
                    <a:pt x="374" y="28"/>
                  </a:cubicBezTo>
                  <a:cubicBezTo>
                    <a:pt x="373" y="26"/>
                    <a:pt x="374" y="25"/>
                    <a:pt x="371" y="25"/>
                  </a:cubicBezTo>
                  <a:cubicBezTo>
                    <a:pt x="369" y="26"/>
                    <a:pt x="366" y="26"/>
                    <a:pt x="366" y="26"/>
                  </a:cubicBezTo>
                  <a:cubicBezTo>
                    <a:pt x="366" y="26"/>
                    <a:pt x="365" y="26"/>
                    <a:pt x="364" y="25"/>
                  </a:cubicBezTo>
                  <a:cubicBezTo>
                    <a:pt x="363" y="25"/>
                    <a:pt x="363" y="23"/>
                    <a:pt x="363" y="21"/>
                  </a:cubicBezTo>
                  <a:cubicBezTo>
                    <a:pt x="363" y="19"/>
                    <a:pt x="364" y="16"/>
                    <a:pt x="364" y="15"/>
                  </a:cubicBezTo>
                  <a:cubicBezTo>
                    <a:pt x="364" y="13"/>
                    <a:pt x="365" y="11"/>
                    <a:pt x="365" y="11"/>
                  </a:cubicBezTo>
                  <a:cubicBezTo>
                    <a:pt x="365" y="10"/>
                    <a:pt x="365" y="10"/>
                    <a:pt x="365" y="10"/>
                  </a:cubicBezTo>
                  <a:cubicBezTo>
                    <a:pt x="365" y="10"/>
                    <a:pt x="362" y="12"/>
                    <a:pt x="361" y="13"/>
                  </a:cubicBezTo>
                  <a:cubicBezTo>
                    <a:pt x="360" y="14"/>
                    <a:pt x="357" y="17"/>
                    <a:pt x="356" y="18"/>
                  </a:cubicBezTo>
                  <a:cubicBezTo>
                    <a:pt x="355" y="19"/>
                    <a:pt x="352" y="22"/>
                    <a:pt x="351" y="24"/>
                  </a:cubicBezTo>
                  <a:cubicBezTo>
                    <a:pt x="350" y="25"/>
                    <a:pt x="346" y="31"/>
                    <a:pt x="345" y="32"/>
                  </a:cubicBezTo>
                  <a:cubicBezTo>
                    <a:pt x="344" y="34"/>
                    <a:pt x="341" y="37"/>
                    <a:pt x="339" y="39"/>
                  </a:cubicBezTo>
                  <a:cubicBezTo>
                    <a:pt x="338" y="41"/>
                    <a:pt x="336" y="45"/>
                    <a:pt x="335" y="47"/>
                  </a:cubicBezTo>
                  <a:cubicBezTo>
                    <a:pt x="333" y="49"/>
                    <a:pt x="331" y="50"/>
                    <a:pt x="329" y="50"/>
                  </a:cubicBezTo>
                  <a:cubicBezTo>
                    <a:pt x="328" y="50"/>
                    <a:pt x="328" y="48"/>
                    <a:pt x="327" y="45"/>
                  </a:cubicBezTo>
                  <a:cubicBezTo>
                    <a:pt x="326" y="43"/>
                    <a:pt x="322" y="45"/>
                    <a:pt x="321" y="46"/>
                  </a:cubicBezTo>
                  <a:cubicBezTo>
                    <a:pt x="320" y="47"/>
                    <a:pt x="319" y="48"/>
                    <a:pt x="318" y="48"/>
                  </a:cubicBezTo>
                  <a:cubicBezTo>
                    <a:pt x="317" y="48"/>
                    <a:pt x="317" y="45"/>
                    <a:pt x="316" y="43"/>
                  </a:cubicBezTo>
                  <a:cubicBezTo>
                    <a:pt x="316" y="41"/>
                    <a:pt x="315" y="36"/>
                    <a:pt x="314" y="35"/>
                  </a:cubicBezTo>
                  <a:cubicBezTo>
                    <a:pt x="314" y="34"/>
                    <a:pt x="317" y="32"/>
                    <a:pt x="317" y="32"/>
                  </a:cubicBezTo>
                  <a:cubicBezTo>
                    <a:pt x="317" y="32"/>
                    <a:pt x="321" y="29"/>
                    <a:pt x="321" y="28"/>
                  </a:cubicBezTo>
                  <a:cubicBezTo>
                    <a:pt x="322" y="26"/>
                    <a:pt x="322" y="25"/>
                    <a:pt x="322" y="24"/>
                  </a:cubicBezTo>
                  <a:cubicBezTo>
                    <a:pt x="322" y="22"/>
                    <a:pt x="323" y="21"/>
                    <a:pt x="322" y="20"/>
                  </a:cubicBezTo>
                  <a:cubicBezTo>
                    <a:pt x="322" y="20"/>
                    <a:pt x="321" y="21"/>
                    <a:pt x="321" y="22"/>
                  </a:cubicBezTo>
                  <a:cubicBezTo>
                    <a:pt x="320" y="22"/>
                    <a:pt x="320" y="23"/>
                    <a:pt x="319" y="23"/>
                  </a:cubicBezTo>
                  <a:cubicBezTo>
                    <a:pt x="318" y="24"/>
                    <a:pt x="318" y="24"/>
                    <a:pt x="318" y="25"/>
                  </a:cubicBezTo>
                  <a:cubicBezTo>
                    <a:pt x="318" y="26"/>
                    <a:pt x="316" y="29"/>
                    <a:pt x="316" y="29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29"/>
                    <a:pt x="314" y="27"/>
                    <a:pt x="314" y="26"/>
                  </a:cubicBezTo>
                  <a:cubicBezTo>
                    <a:pt x="314" y="25"/>
                    <a:pt x="314" y="23"/>
                    <a:pt x="314" y="22"/>
                  </a:cubicBezTo>
                  <a:cubicBezTo>
                    <a:pt x="314" y="21"/>
                    <a:pt x="313" y="19"/>
                    <a:pt x="311" y="19"/>
                  </a:cubicBezTo>
                  <a:cubicBezTo>
                    <a:pt x="310" y="19"/>
                    <a:pt x="308" y="21"/>
                    <a:pt x="307" y="22"/>
                  </a:cubicBezTo>
                  <a:cubicBezTo>
                    <a:pt x="306" y="23"/>
                    <a:pt x="305" y="26"/>
                    <a:pt x="305" y="26"/>
                  </a:cubicBezTo>
                  <a:cubicBezTo>
                    <a:pt x="305" y="26"/>
                    <a:pt x="305" y="26"/>
                    <a:pt x="305" y="27"/>
                  </a:cubicBezTo>
                  <a:cubicBezTo>
                    <a:pt x="304" y="28"/>
                    <a:pt x="304" y="28"/>
                    <a:pt x="304" y="29"/>
                  </a:cubicBezTo>
                  <a:cubicBezTo>
                    <a:pt x="303" y="30"/>
                    <a:pt x="302" y="32"/>
                    <a:pt x="301" y="32"/>
                  </a:cubicBezTo>
                  <a:cubicBezTo>
                    <a:pt x="301" y="33"/>
                    <a:pt x="300" y="33"/>
                    <a:pt x="300" y="32"/>
                  </a:cubicBezTo>
                  <a:cubicBezTo>
                    <a:pt x="299" y="32"/>
                    <a:pt x="299" y="33"/>
                    <a:pt x="299" y="34"/>
                  </a:cubicBezTo>
                  <a:cubicBezTo>
                    <a:pt x="299" y="35"/>
                    <a:pt x="298" y="36"/>
                    <a:pt x="297" y="37"/>
                  </a:cubicBezTo>
                  <a:cubicBezTo>
                    <a:pt x="297" y="38"/>
                    <a:pt x="296" y="39"/>
                    <a:pt x="296" y="38"/>
                  </a:cubicBezTo>
                  <a:cubicBezTo>
                    <a:pt x="295" y="38"/>
                    <a:pt x="295" y="38"/>
                    <a:pt x="294" y="38"/>
                  </a:cubicBezTo>
                  <a:cubicBezTo>
                    <a:pt x="294" y="39"/>
                    <a:pt x="292" y="36"/>
                    <a:pt x="292" y="36"/>
                  </a:cubicBezTo>
                  <a:cubicBezTo>
                    <a:pt x="292" y="36"/>
                    <a:pt x="292" y="37"/>
                    <a:pt x="291" y="37"/>
                  </a:cubicBezTo>
                  <a:cubicBezTo>
                    <a:pt x="290" y="37"/>
                    <a:pt x="289" y="37"/>
                    <a:pt x="288" y="36"/>
                  </a:cubicBezTo>
                  <a:cubicBezTo>
                    <a:pt x="287" y="36"/>
                    <a:pt x="286" y="37"/>
                    <a:pt x="286" y="38"/>
                  </a:cubicBezTo>
                  <a:cubicBezTo>
                    <a:pt x="285" y="39"/>
                    <a:pt x="285" y="39"/>
                    <a:pt x="284" y="38"/>
                  </a:cubicBezTo>
                  <a:cubicBezTo>
                    <a:pt x="283" y="38"/>
                    <a:pt x="282" y="37"/>
                    <a:pt x="282" y="36"/>
                  </a:cubicBezTo>
                  <a:cubicBezTo>
                    <a:pt x="282" y="36"/>
                    <a:pt x="279" y="36"/>
                    <a:pt x="278" y="36"/>
                  </a:cubicBezTo>
                  <a:cubicBezTo>
                    <a:pt x="277" y="37"/>
                    <a:pt x="277" y="37"/>
                    <a:pt x="276" y="38"/>
                  </a:cubicBezTo>
                  <a:cubicBezTo>
                    <a:pt x="276" y="39"/>
                    <a:pt x="275" y="41"/>
                    <a:pt x="275" y="41"/>
                  </a:cubicBezTo>
                  <a:cubicBezTo>
                    <a:pt x="274" y="42"/>
                    <a:pt x="273" y="43"/>
                    <a:pt x="273" y="44"/>
                  </a:cubicBezTo>
                  <a:cubicBezTo>
                    <a:pt x="272" y="44"/>
                    <a:pt x="271" y="45"/>
                    <a:pt x="270" y="45"/>
                  </a:cubicBezTo>
                  <a:cubicBezTo>
                    <a:pt x="268" y="45"/>
                    <a:pt x="268" y="46"/>
                    <a:pt x="267" y="47"/>
                  </a:cubicBezTo>
                  <a:cubicBezTo>
                    <a:pt x="267" y="48"/>
                    <a:pt x="266" y="49"/>
                    <a:pt x="266" y="49"/>
                  </a:cubicBezTo>
                  <a:cubicBezTo>
                    <a:pt x="266" y="49"/>
                    <a:pt x="265" y="49"/>
                    <a:pt x="265" y="47"/>
                  </a:cubicBezTo>
                  <a:cubicBezTo>
                    <a:pt x="265" y="46"/>
                    <a:pt x="267" y="44"/>
                    <a:pt x="267" y="42"/>
                  </a:cubicBezTo>
                  <a:cubicBezTo>
                    <a:pt x="267" y="40"/>
                    <a:pt x="265" y="40"/>
                    <a:pt x="265" y="40"/>
                  </a:cubicBezTo>
                  <a:cubicBezTo>
                    <a:pt x="264" y="40"/>
                    <a:pt x="263" y="39"/>
                    <a:pt x="262" y="39"/>
                  </a:cubicBezTo>
                  <a:cubicBezTo>
                    <a:pt x="261" y="39"/>
                    <a:pt x="261" y="38"/>
                    <a:pt x="261" y="38"/>
                  </a:cubicBezTo>
                  <a:cubicBezTo>
                    <a:pt x="261" y="37"/>
                    <a:pt x="262" y="35"/>
                    <a:pt x="262" y="35"/>
                  </a:cubicBezTo>
                  <a:cubicBezTo>
                    <a:pt x="261" y="35"/>
                    <a:pt x="260" y="36"/>
                    <a:pt x="259" y="37"/>
                  </a:cubicBezTo>
                  <a:cubicBezTo>
                    <a:pt x="259" y="38"/>
                    <a:pt x="258" y="39"/>
                    <a:pt x="258" y="39"/>
                  </a:cubicBezTo>
                  <a:cubicBezTo>
                    <a:pt x="257" y="39"/>
                    <a:pt x="257" y="37"/>
                    <a:pt x="257" y="36"/>
                  </a:cubicBezTo>
                  <a:cubicBezTo>
                    <a:pt x="257" y="34"/>
                    <a:pt x="256" y="35"/>
                    <a:pt x="255" y="36"/>
                  </a:cubicBezTo>
                  <a:cubicBezTo>
                    <a:pt x="254" y="36"/>
                    <a:pt x="252" y="36"/>
                    <a:pt x="252" y="36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2" y="34"/>
                    <a:pt x="250" y="34"/>
                    <a:pt x="249" y="34"/>
                  </a:cubicBezTo>
                  <a:cubicBezTo>
                    <a:pt x="247" y="33"/>
                    <a:pt x="248" y="33"/>
                    <a:pt x="248" y="32"/>
                  </a:cubicBezTo>
                  <a:cubicBezTo>
                    <a:pt x="247" y="31"/>
                    <a:pt x="247" y="29"/>
                    <a:pt x="247" y="28"/>
                  </a:cubicBezTo>
                  <a:cubicBezTo>
                    <a:pt x="247" y="28"/>
                    <a:pt x="247" y="28"/>
                    <a:pt x="247" y="28"/>
                  </a:cubicBezTo>
                  <a:cubicBezTo>
                    <a:pt x="246" y="28"/>
                    <a:pt x="245" y="27"/>
                    <a:pt x="244" y="26"/>
                  </a:cubicBezTo>
                  <a:cubicBezTo>
                    <a:pt x="244" y="26"/>
                    <a:pt x="243" y="25"/>
                    <a:pt x="242" y="25"/>
                  </a:cubicBezTo>
                  <a:cubicBezTo>
                    <a:pt x="241" y="25"/>
                    <a:pt x="240" y="24"/>
                    <a:pt x="240" y="24"/>
                  </a:cubicBezTo>
                  <a:cubicBezTo>
                    <a:pt x="239" y="24"/>
                    <a:pt x="238" y="24"/>
                    <a:pt x="238" y="23"/>
                  </a:cubicBezTo>
                  <a:cubicBezTo>
                    <a:pt x="238" y="22"/>
                    <a:pt x="239" y="21"/>
                    <a:pt x="239" y="21"/>
                  </a:cubicBezTo>
                  <a:cubicBezTo>
                    <a:pt x="239" y="20"/>
                    <a:pt x="238" y="20"/>
                    <a:pt x="237" y="20"/>
                  </a:cubicBezTo>
                  <a:cubicBezTo>
                    <a:pt x="237" y="21"/>
                    <a:pt x="236" y="20"/>
                    <a:pt x="236" y="20"/>
                  </a:cubicBezTo>
                  <a:cubicBezTo>
                    <a:pt x="235" y="20"/>
                    <a:pt x="235" y="19"/>
                    <a:pt x="234" y="19"/>
                  </a:cubicBezTo>
                  <a:cubicBezTo>
                    <a:pt x="234" y="19"/>
                    <a:pt x="233" y="18"/>
                    <a:pt x="232" y="19"/>
                  </a:cubicBezTo>
                  <a:cubicBezTo>
                    <a:pt x="231" y="19"/>
                    <a:pt x="231" y="18"/>
                    <a:pt x="230" y="18"/>
                  </a:cubicBezTo>
                  <a:cubicBezTo>
                    <a:pt x="229" y="17"/>
                    <a:pt x="229" y="17"/>
                    <a:pt x="228" y="17"/>
                  </a:cubicBezTo>
                  <a:cubicBezTo>
                    <a:pt x="228" y="16"/>
                    <a:pt x="227" y="15"/>
                    <a:pt x="226" y="15"/>
                  </a:cubicBezTo>
                  <a:cubicBezTo>
                    <a:pt x="225" y="14"/>
                    <a:pt x="224" y="15"/>
                    <a:pt x="223" y="15"/>
                  </a:cubicBezTo>
                  <a:cubicBezTo>
                    <a:pt x="222" y="15"/>
                    <a:pt x="222" y="14"/>
                    <a:pt x="222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0" y="14"/>
                    <a:pt x="220" y="15"/>
                    <a:pt x="219" y="16"/>
                  </a:cubicBezTo>
                  <a:cubicBezTo>
                    <a:pt x="218" y="17"/>
                    <a:pt x="217" y="17"/>
                    <a:pt x="215" y="17"/>
                  </a:cubicBezTo>
                  <a:cubicBezTo>
                    <a:pt x="215" y="17"/>
                    <a:pt x="214" y="17"/>
                    <a:pt x="214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09" y="17"/>
                    <a:pt x="208" y="17"/>
                  </a:cubicBezTo>
                  <a:cubicBezTo>
                    <a:pt x="207" y="17"/>
                    <a:pt x="207" y="16"/>
                    <a:pt x="206" y="16"/>
                  </a:cubicBezTo>
                  <a:cubicBezTo>
                    <a:pt x="205" y="16"/>
                    <a:pt x="205" y="15"/>
                    <a:pt x="205" y="14"/>
                  </a:cubicBezTo>
                  <a:cubicBezTo>
                    <a:pt x="204" y="14"/>
                    <a:pt x="202" y="15"/>
                    <a:pt x="202" y="15"/>
                  </a:cubicBezTo>
                  <a:cubicBezTo>
                    <a:pt x="201" y="15"/>
                    <a:pt x="199" y="15"/>
                    <a:pt x="199" y="15"/>
                  </a:cubicBezTo>
                  <a:cubicBezTo>
                    <a:pt x="198" y="15"/>
                    <a:pt x="198" y="15"/>
                    <a:pt x="198" y="15"/>
                  </a:cubicBezTo>
                  <a:cubicBezTo>
                    <a:pt x="197" y="16"/>
                    <a:pt x="195" y="16"/>
                    <a:pt x="194" y="16"/>
                  </a:cubicBezTo>
                  <a:cubicBezTo>
                    <a:pt x="193" y="16"/>
                    <a:pt x="194" y="14"/>
                    <a:pt x="193" y="13"/>
                  </a:cubicBezTo>
                  <a:cubicBezTo>
                    <a:pt x="192" y="12"/>
                    <a:pt x="191" y="13"/>
                    <a:pt x="190" y="13"/>
                  </a:cubicBezTo>
                  <a:cubicBezTo>
                    <a:pt x="188" y="12"/>
                    <a:pt x="187" y="11"/>
                    <a:pt x="187" y="9"/>
                  </a:cubicBezTo>
                  <a:cubicBezTo>
                    <a:pt x="187" y="9"/>
                    <a:pt x="186" y="8"/>
                    <a:pt x="186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6" y="8"/>
                    <a:pt x="186" y="8"/>
                    <a:pt x="185" y="8"/>
                  </a:cubicBezTo>
                  <a:cubicBezTo>
                    <a:pt x="185" y="8"/>
                    <a:pt x="184" y="8"/>
                    <a:pt x="184" y="8"/>
                  </a:cubicBezTo>
                  <a:cubicBezTo>
                    <a:pt x="184" y="8"/>
                    <a:pt x="184" y="7"/>
                    <a:pt x="183" y="7"/>
                  </a:cubicBezTo>
                  <a:cubicBezTo>
                    <a:pt x="183" y="7"/>
                    <a:pt x="182" y="6"/>
                    <a:pt x="181" y="6"/>
                  </a:cubicBezTo>
                  <a:cubicBezTo>
                    <a:pt x="180" y="6"/>
                    <a:pt x="178" y="6"/>
                    <a:pt x="177" y="6"/>
                  </a:cubicBezTo>
                  <a:cubicBezTo>
                    <a:pt x="176" y="6"/>
                    <a:pt x="171" y="5"/>
                    <a:pt x="170" y="5"/>
                  </a:cubicBezTo>
                  <a:cubicBezTo>
                    <a:pt x="169" y="5"/>
                    <a:pt x="166" y="5"/>
                    <a:pt x="165" y="5"/>
                  </a:cubicBezTo>
                  <a:cubicBezTo>
                    <a:pt x="164" y="5"/>
                    <a:pt x="162" y="5"/>
                    <a:pt x="161" y="5"/>
                  </a:cubicBezTo>
                  <a:cubicBezTo>
                    <a:pt x="160" y="5"/>
                    <a:pt x="158" y="5"/>
                    <a:pt x="157" y="4"/>
                  </a:cubicBezTo>
                  <a:cubicBezTo>
                    <a:pt x="156" y="4"/>
                    <a:pt x="157" y="0"/>
                    <a:pt x="157" y="0"/>
                  </a:cubicBezTo>
                  <a:cubicBezTo>
                    <a:pt x="157" y="0"/>
                    <a:pt x="155" y="0"/>
                    <a:pt x="154" y="0"/>
                  </a:cubicBezTo>
                  <a:cubicBezTo>
                    <a:pt x="152" y="1"/>
                    <a:pt x="152" y="0"/>
                    <a:pt x="152" y="0"/>
                  </a:cubicBezTo>
                  <a:cubicBezTo>
                    <a:pt x="151" y="0"/>
                    <a:pt x="150" y="0"/>
                    <a:pt x="149" y="0"/>
                  </a:cubicBezTo>
                  <a:cubicBezTo>
                    <a:pt x="148" y="0"/>
                    <a:pt x="147" y="0"/>
                    <a:pt x="146" y="0"/>
                  </a:cubicBezTo>
                  <a:cubicBezTo>
                    <a:pt x="145" y="0"/>
                    <a:pt x="144" y="0"/>
                    <a:pt x="143" y="1"/>
                  </a:cubicBezTo>
                  <a:cubicBezTo>
                    <a:pt x="143" y="1"/>
                    <a:pt x="143" y="1"/>
                    <a:pt x="143" y="2"/>
                  </a:cubicBezTo>
                  <a:cubicBezTo>
                    <a:pt x="144" y="3"/>
                    <a:pt x="144" y="4"/>
                    <a:pt x="144" y="6"/>
                  </a:cubicBezTo>
                  <a:cubicBezTo>
                    <a:pt x="144" y="7"/>
                    <a:pt x="143" y="7"/>
                    <a:pt x="143" y="7"/>
                  </a:cubicBezTo>
                  <a:cubicBezTo>
                    <a:pt x="142" y="8"/>
                    <a:pt x="142" y="8"/>
                    <a:pt x="140" y="8"/>
                  </a:cubicBezTo>
                  <a:cubicBezTo>
                    <a:pt x="139" y="8"/>
                    <a:pt x="139" y="7"/>
                    <a:pt x="138" y="7"/>
                  </a:cubicBezTo>
                  <a:cubicBezTo>
                    <a:pt x="138" y="6"/>
                    <a:pt x="137" y="6"/>
                    <a:pt x="136" y="5"/>
                  </a:cubicBezTo>
                  <a:cubicBezTo>
                    <a:pt x="135" y="4"/>
                    <a:pt x="134" y="6"/>
                    <a:pt x="133" y="6"/>
                  </a:cubicBezTo>
                  <a:cubicBezTo>
                    <a:pt x="132" y="7"/>
                    <a:pt x="131" y="7"/>
                    <a:pt x="130" y="7"/>
                  </a:cubicBezTo>
                  <a:cubicBezTo>
                    <a:pt x="129" y="7"/>
                    <a:pt x="128" y="7"/>
                    <a:pt x="127" y="6"/>
                  </a:cubicBezTo>
                  <a:cubicBezTo>
                    <a:pt x="126" y="6"/>
                    <a:pt x="125" y="7"/>
                    <a:pt x="124" y="7"/>
                  </a:cubicBezTo>
                  <a:cubicBezTo>
                    <a:pt x="124" y="8"/>
                    <a:pt x="124" y="8"/>
                    <a:pt x="124" y="9"/>
                  </a:cubicBezTo>
                  <a:cubicBezTo>
                    <a:pt x="124" y="9"/>
                    <a:pt x="124" y="9"/>
                    <a:pt x="124" y="10"/>
                  </a:cubicBezTo>
                  <a:cubicBezTo>
                    <a:pt x="123" y="11"/>
                    <a:pt x="124" y="11"/>
                    <a:pt x="125" y="12"/>
                  </a:cubicBezTo>
                  <a:cubicBezTo>
                    <a:pt x="126" y="12"/>
                    <a:pt x="128" y="12"/>
                    <a:pt x="128" y="13"/>
                  </a:cubicBezTo>
                  <a:cubicBezTo>
                    <a:pt x="129" y="13"/>
                    <a:pt x="129" y="14"/>
                    <a:pt x="128" y="14"/>
                  </a:cubicBezTo>
                  <a:cubicBezTo>
                    <a:pt x="128" y="14"/>
                    <a:pt x="127" y="14"/>
                    <a:pt x="126" y="15"/>
                  </a:cubicBezTo>
                  <a:cubicBezTo>
                    <a:pt x="125" y="16"/>
                    <a:pt x="125" y="17"/>
                    <a:pt x="125" y="19"/>
                  </a:cubicBezTo>
                  <a:cubicBezTo>
                    <a:pt x="125" y="20"/>
                    <a:pt x="126" y="20"/>
                    <a:pt x="127" y="21"/>
                  </a:cubicBezTo>
                  <a:cubicBezTo>
                    <a:pt x="128" y="21"/>
                    <a:pt x="128" y="21"/>
                    <a:pt x="128" y="22"/>
                  </a:cubicBezTo>
                  <a:cubicBezTo>
                    <a:pt x="128" y="22"/>
                    <a:pt x="127" y="23"/>
                    <a:pt x="128" y="23"/>
                  </a:cubicBezTo>
                  <a:cubicBezTo>
                    <a:pt x="128" y="24"/>
                    <a:pt x="128" y="24"/>
                    <a:pt x="129" y="25"/>
                  </a:cubicBezTo>
                  <a:cubicBezTo>
                    <a:pt x="129" y="25"/>
                    <a:pt x="129" y="26"/>
                    <a:pt x="130" y="26"/>
                  </a:cubicBezTo>
                  <a:cubicBezTo>
                    <a:pt x="131" y="26"/>
                    <a:pt x="133" y="26"/>
                    <a:pt x="133" y="26"/>
                  </a:cubicBezTo>
                  <a:cubicBezTo>
                    <a:pt x="134" y="26"/>
                    <a:pt x="136" y="31"/>
                    <a:pt x="136" y="32"/>
                  </a:cubicBezTo>
                  <a:cubicBezTo>
                    <a:pt x="136" y="33"/>
                    <a:pt x="133" y="35"/>
                    <a:pt x="133" y="35"/>
                  </a:cubicBezTo>
                  <a:cubicBezTo>
                    <a:pt x="132" y="36"/>
                    <a:pt x="131" y="37"/>
                    <a:pt x="130" y="38"/>
                  </a:cubicBezTo>
                  <a:cubicBezTo>
                    <a:pt x="129" y="39"/>
                    <a:pt x="128" y="39"/>
                    <a:pt x="127" y="40"/>
                  </a:cubicBezTo>
                  <a:cubicBezTo>
                    <a:pt x="126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2" y="38"/>
                    <a:pt x="122" y="40"/>
                    <a:pt x="121" y="41"/>
                  </a:cubicBezTo>
                  <a:cubicBezTo>
                    <a:pt x="121" y="43"/>
                    <a:pt x="120" y="44"/>
                    <a:pt x="119" y="44"/>
                  </a:cubicBezTo>
                  <a:cubicBezTo>
                    <a:pt x="119" y="44"/>
                    <a:pt x="119" y="44"/>
                    <a:pt x="118" y="44"/>
                  </a:cubicBezTo>
                  <a:cubicBezTo>
                    <a:pt x="118" y="45"/>
                    <a:pt x="117" y="45"/>
                    <a:pt x="116" y="45"/>
                  </a:cubicBezTo>
                  <a:cubicBezTo>
                    <a:pt x="115" y="46"/>
                    <a:pt x="114" y="45"/>
                    <a:pt x="114" y="43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3" y="42"/>
                    <a:pt x="113" y="42"/>
                  </a:cubicBezTo>
                  <a:cubicBezTo>
                    <a:pt x="112" y="42"/>
                    <a:pt x="111" y="43"/>
                    <a:pt x="110" y="43"/>
                  </a:cubicBezTo>
                  <a:cubicBezTo>
                    <a:pt x="110" y="43"/>
                    <a:pt x="109" y="42"/>
                    <a:pt x="109" y="41"/>
                  </a:cubicBezTo>
                  <a:cubicBezTo>
                    <a:pt x="109" y="39"/>
                    <a:pt x="107" y="38"/>
                    <a:pt x="107" y="38"/>
                  </a:cubicBezTo>
                  <a:cubicBezTo>
                    <a:pt x="106" y="38"/>
                    <a:pt x="104" y="37"/>
                    <a:pt x="104" y="36"/>
                  </a:cubicBezTo>
                  <a:cubicBezTo>
                    <a:pt x="103" y="36"/>
                    <a:pt x="102" y="35"/>
                    <a:pt x="102" y="35"/>
                  </a:cubicBezTo>
                  <a:cubicBezTo>
                    <a:pt x="101" y="35"/>
                    <a:pt x="100" y="36"/>
                    <a:pt x="99" y="36"/>
                  </a:cubicBezTo>
                  <a:cubicBezTo>
                    <a:pt x="98" y="36"/>
                    <a:pt x="97" y="34"/>
                    <a:pt x="97" y="33"/>
                  </a:cubicBezTo>
                  <a:cubicBezTo>
                    <a:pt x="97" y="33"/>
                    <a:pt x="96" y="32"/>
                    <a:pt x="94" y="32"/>
                  </a:cubicBezTo>
                  <a:cubicBezTo>
                    <a:pt x="93" y="32"/>
                    <a:pt x="90" y="33"/>
                    <a:pt x="89" y="34"/>
                  </a:cubicBezTo>
                  <a:cubicBezTo>
                    <a:pt x="88" y="34"/>
                    <a:pt x="87" y="35"/>
                    <a:pt x="86" y="35"/>
                  </a:cubicBezTo>
                  <a:cubicBezTo>
                    <a:pt x="84" y="35"/>
                    <a:pt x="84" y="34"/>
                    <a:pt x="84" y="34"/>
                  </a:cubicBezTo>
                  <a:cubicBezTo>
                    <a:pt x="84" y="34"/>
                    <a:pt x="83" y="34"/>
                    <a:pt x="82" y="34"/>
                  </a:cubicBezTo>
                  <a:cubicBezTo>
                    <a:pt x="81" y="34"/>
                    <a:pt x="80" y="35"/>
                    <a:pt x="79" y="35"/>
                  </a:cubicBezTo>
                  <a:cubicBezTo>
                    <a:pt x="78" y="35"/>
                    <a:pt x="78" y="35"/>
                    <a:pt x="77" y="35"/>
                  </a:cubicBezTo>
                  <a:cubicBezTo>
                    <a:pt x="76" y="35"/>
                    <a:pt x="76" y="35"/>
                    <a:pt x="75" y="35"/>
                  </a:cubicBezTo>
                  <a:cubicBezTo>
                    <a:pt x="74" y="35"/>
                    <a:pt x="74" y="35"/>
                    <a:pt x="72" y="35"/>
                  </a:cubicBezTo>
                  <a:cubicBezTo>
                    <a:pt x="71" y="35"/>
                    <a:pt x="68" y="37"/>
                    <a:pt x="68" y="38"/>
                  </a:cubicBezTo>
                  <a:cubicBezTo>
                    <a:pt x="67" y="39"/>
                    <a:pt x="68" y="39"/>
                    <a:pt x="68" y="39"/>
                  </a:cubicBezTo>
                  <a:cubicBezTo>
                    <a:pt x="69" y="39"/>
                    <a:pt x="68" y="40"/>
                    <a:pt x="68" y="41"/>
                  </a:cubicBezTo>
                  <a:cubicBezTo>
                    <a:pt x="67" y="41"/>
                    <a:pt x="68" y="42"/>
                    <a:pt x="68" y="42"/>
                  </a:cubicBezTo>
                  <a:cubicBezTo>
                    <a:pt x="68" y="43"/>
                    <a:pt x="66" y="44"/>
                    <a:pt x="65" y="44"/>
                  </a:cubicBezTo>
                  <a:cubicBezTo>
                    <a:pt x="64" y="44"/>
                    <a:pt x="65" y="45"/>
                    <a:pt x="65" y="46"/>
                  </a:cubicBezTo>
                  <a:cubicBezTo>
                    <a:pt x="65" y="47"/>
                    <a:pt x="64" y="47"/>
                    <a:pt x="64" y="48"/>
                  </a:cubicBezTo>
                  <a:cubicBezTo>
                    <a:pt x="63" y="48"/>
                    <a:pt x="64" y="49"/>
                    <a:pt x="65" y="49"/>
                  </a:cubicBezTo>
                  <a:cubicBezTo>
                    <a:pt x="65" y="50"/>
                    <a:pt x="63" y="51"/>
                    <a:pt x="62" y="51"/>
                  </a:cubicBezTo>
                  <a:cubicBezTo>
                    <a:pt x="61" y="51"/>
                    <a:pt x="61" y="51"/>
                    <a:pt x="60" y="51"/>
                  </a:cubicBezTo>
                  <a:cubicBezTo>
                    <a:pt x="60" y="51"/>
                    <a:pt x="60" y="50"/>
                    <a:pt x="60" y="49"/>
                  </a:cubicBezTo>
                  <a:cubicBezTo>
                    <a:pt x="60" y="49"/>
                    <a:pt x="56" y="48"/>
                    <a:pt x="55" y="49"/>
                  </a:cubicBezTo>
                  <a:cubicBezTo>
                    <a:pt x="54" y="49"/>
                    <a:pt x="54" y="50"/>
                    <a:pt x="53" y="50"/>
                  </a:cubicBezTo>
                  <a:cubicBezTo>
                    <a:pt x="53" y="51"/>
                    <a:pt x="51" y="50"/>
                    <a:pt x="51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1"/>
                    <a:pt x="50" y="53"/>
                    <a:pt x="49" y="54"/>
                  </a:cubicBezTo>
                  <a:cubicBezTo>
                    <a:pt x="49" y="55"/>
                    <a:pt x="47" y="55"/>
                    <a:pt x="46" y="56"/>
                  </a:cubicBezTo>
                  <a:cubicBezTo>
                    <a:pt x="45" y="56"/>
                    <a:pt x="45" y="57"/>
                    <a:pt x="45" y="59"/>
                  </a:cubicBezTo>
                  <a:cubicBezTo>
                    <a:pt x="45" y="60"/>
                    <a:pt x="44" y="59"/>
                    <a:pt x="44" y="59"/>
                  </a:cubicBezTo>
                  <a:cubicBezTo>
                    <a:pt x="43" y="58"/>
                    <a:pt x="43" y="58"/>
                    <a:pt x="42" y="59"/>
                  </a:cubicBezTo>
                  <a:cubicBezTo>
                    <a:pt x="42" y="59"/>
                    <a:pt x="42" y="60"/>
                    <a:pt x="42" y="61"/>
                  </a:cubicBezTo>
                  <a:cubicBezTo>
                    <a:pt x="42" y="61"/>
                    <a:pt x="42" y="62"/>
                    <a:pt x="41" y="63"/>
                  </a:cubicBezTo>
                  <a:cubicBezTo>
                    <a:pt x="41" y="64"/>
                    <a:pt x="41" y="65"/>
                    <a:pt x="40" y="66"/>
                  </a:cubicBezTo>
                  <a:cubicBezTo>
                    <a:pt x="39" y="67"/>
                    <a:pt x="39" y="67"/>
                    <a:pt x="39" y="68"/>
                  </a:cubicBezTo>
                  <a:cubicBezTo>
                    <a:pt x="38" y="69"/>
                    <a:pt x="39" y="70"/>
                    <a:pt x="40" y="71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72"/>
                    <a:pt x="39" y="72"/>
                    <a:pt x="38" y="72"/>
                  </a:cubicBezTo>
                  <a:cubicBezTo>
                    <a:pt x="38" y="72"/>
                    <a:pt x="37" y="72"/>
                    <a:pt x="37" y="73"/>
                  </a:cubicBezTo>
                  <a:cubicBezTo>
                    <a:pt x="36" y="73"/>
                    <a:pt x="36" y="73"/>
                    <a:pt x="36" y="74"/>
                  </a:cubicBezTo>
                  <a:cubicBezTo>
                    <a:pt x="37" y="75"/>
                    <a:pt x="36" y="75"/>
                    <a:pt x="36" y="76"/>
                  </a:cubicBezTo>
                  <a:cubicBezTo>
                    <a:pt x="35" y="76"/>
                    <a:pt x="36" y="76"/>
                    <a:pt x="37" y="77"/>
                  </a:cubicBezTo>
                  <a:cubicBezTo>
                    <a:pt x="37" y="77"/>
                    <a:pt x="37" y="78"/>
                    <a:pt x="37" y="79"/>
                  </a:cubicBezTo>
                  <a:cubicBezTo>
                    <a:pt x="38" y="80"/>
                    <a:pt x="36" y="82"/>
                    <a:pt x="36" y="82"/>
                  </a:cubicBezTo>
                  <a:cubicBezTo>
                    <a:pt x="35" y="83"/>
                    <a:pt x="34" y="84"/>
                    <a:pt x="33" y="84"/>
                  </a:cubicBezTo>
                  <a:cubicBezTo>
                    <a:pt x="33" y="84"/>
                    <a:pt x="32" y="85"/>
                    <a:pt x="31" y="86"/>
                  </a:cubicBezTo>
                  <a:cubicBezTo>
                    <a:pt x="30" y="87"/>
                    <a:pt x="31" y="87"/>
                    <a:pt x="32" y="88"/>
                  </a:cubicBezTo>
                  <a:cubicBezTo>
                    <a:pt x="32" y="90"/>
                    <a:pt x="31" y="91"/>
                    <a:pt x="31" y="92"/>
                  </a:cubicBezTo>
                  <a:cubicBezTo>
                    <a:pt x="31" y="93"/>
                    <a:pt x="32" y="94"/>
                    <a:pt x="32" y="94"/>
                  </a:cubicBezTo>
                  <a:cubicBezTo>
                    <a:pt x="32" y="95"/>
                    <a:pt x="32" y="96"/>
                    <a:pt x="31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29" y="96"/>
                    <a:pt x="28" y="96"/>
                    <a:pt x="28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8" y="96"/>
                    <a:pt x="28" y="97"/>
                    <a:pt x="29" y="98"/>
                  </a:cubicBezTo>
                  <a:cubicBezTo>
                    <a:pt x="29" y="99"/>
                    <a:pt x="29" y="99"/>
                    <a:pt x="30" y="99"/>
                  </a:cubicBezTo>
                  <a:cubicBezTo>
                    <a:pt x="31" y="99"/>
                    <a:pt x="32" y="99"/>
                    <a:pt x="32" y="100"/>
                  </a:cubicBezTo>
                  <a:cubicBezTo>
                    <a:pt x="33" y="100"/>
                    <a:pt x="34" y="100"/>
                    <a:pt x="34" y="100"/>
                  </a:cubicBezTo>
                  <a:cubicBezTo>
                    <a:pt x="35" y="100"/>
                    <a:pt x="36" y="102"/>
                    <a:pt x="35" y="103"/>
                  </a:cubicBezTo>
                  <a:cubicBezTo>
                    <a:pt x="35" y="104"/>
                    <a:pt x="34" y="105"/>
                    <a:pt x="34" y="107"/>
                  </a:cubicBezTo>
                  <a:cubicBezTo>
                    <a:pt x="33" y="108"/>
                    <a:pt x="33" y="108"/>
                    <a:pt x="32" y="109"/>
                  </a:cubicBezTo>
                  <a:cubicBezTo>
                    <a:pt x="32" y="109"/>
                    <a:pt x="31" y="112"/>
                    <a:pt x="31" y="113"/>
                  </a:cubicBezTo>
                  <a:cubicBezTo>
                    <a:pt x="31" y="114"/>
                    <a:pt x="31" y="115"/>
                    <a:pt x="30" y="116"/>
                  </a:cubicBezTo>
                  <a:cubicBezTo>
                    <a:pt x="30" y="117"/>
                    <a:pt x="29" y="117"/>
                    <a:pt x="30" y="119"/>
                  </a:cubicBezTo>
                  <a:cubicBezTo>
                    <a:pt x="30" y="120"/>
                    <a:pt x="30" y="121"/>
                    <a:pt x="30" y="122"/>
                  </a:cubicBezTo>
                  <a:cubicBezTo>
                    <a:pt x="31" y="123"/>
                    <a:pt x="30" y="124"/>
                    <a:pt x="30" y="125"/>
                  </a:cubicBezTo>
                  <a:cubicBezTo>
                    <a:pt x="30" y="126"/>
                    <a:pt x="31" y="126"/>
                    <a:pt x="31" y="126"/>
                  </a:cubicBezTo>
                  <a:cubicBezTo>
                    <a:pt x="32" y="127"/>
                    <a:pt x="32" y="127"/>
                    <a:pt x="33" y="128"/>
                  </a:cubicBezTo>
                  <a:cubicBezTo>
                    <a:pt x="33" y="128"/>
                    <a:pt x="34" y="129"/>
                    <a:pt x="35" y="129"/>
                  </a:cubicBezTo>
                  <a:cubicBezTo>
                    <a:pt x="36" y="129"/>
                    <a:pt x="35" y="131"/>
                    <a:pt x="34" y="132"/>
                  </a:cubicBezTo>
                  <a:cubicBezTo>
                    <a:pt x="34" y="133"/>
                    <a:pt x="33" y="133"/>
                    <a:pt x="32" y="134"/>
                  </a:cubicBezTo>
                  <a:cubicBezTo>
                    <a:pt x="31" y="134"/>
                    <a:pt x="32" y="135"/>
                    <a:pt x="33" y="135"/>
                  </a:cubicBezTo>
                  <a:cubicBezTo>
                    <a:pt x="33" y="136"/>
                    <a:pt x="33" y="136"/>
                    <a:pt x="32" y="137"/>
                  </a:cubicBezTo>
                  <a:cubicBezTo>
                    <a:pt x="32" y="137"/>
                    <a:pt x="30" y="138"/>
                    <a:pt x="29" y="138"/>
                  </a:cubicBezTo>
                  <a:cubicBezTo>
                    <a:pt x="28" y="139"/>
                    <a:pt x="27" y="139"/>
                    <a:pt x="27" y="140"/>
                  </a:cubicBezTo>
                  <a:cubicBezTo>
                    <a:pt x="26" y="141"/>
                    <a:pt x="27" y="142"/>
                    <a:pt x="27" y="142"/>
                  </a:cubicBezTo>
                  <a:cubicBezTo>
                    <a:pt x="28" y="143"/>
                    <a:pt x="29" y="142"/>
                    <a:pt x="30" y="141"/>
                  </a:cubicBezTo>
                  <a:cubicBezTo>
                    <a:pt x="30" y="140"/>
                    <a:pt x="31" y="141"/>
                    <a:pt x="32" y="141"/>
                  </a:cubicBezTo>
                  <a:cubicBezTo>
                    <a:pt x="32" y="142"/>
                    <a:pt x="33" y="141"/>
                    <a:pt x="34" y="141"/>
                  </a:cubicBezTo>
                  <a:cubicBezTo>
                    <a:pt x="34" y="140"/>
                    <a:pt x="35" y="140"/>
                    <a:pt x="35" y="140"/>
                  </a:cubicBezTo>
                  <a:cubicBezTo>
                    <a:pt x="36" y="140"/>
                    <a:pt x="36" y="141"/>
                    <a:pt x="36" y="142"/>
                  </a:cubicBezTo>
                  <a:cubicBezTo>
                    <a:pt x="36" y="142"/>
                    <a:pt x="37" y="144"/>
                    <a:pt x="37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6" y="145"/>
                    <a:pt x="35" y="145"/>
                    <a:pt x="35" y="146"/>
                  </a:cubicBezTo>
                  <a:cubicBezTo>
                    <a:pt x="33" y="148"/>
                    <a:pt x="33" y="151"/>
                    <a:pt x="33" y="151"/>
                  </a:cubicBezTo>
                  <a:cubicBezTo>
                    <a:pt x="33" y="151"/>
                    <a:pt x="33" y="155"/>
                    <a:pt x="33" y="158"/>
                  </a:cubicBezTo>
                  <a:cubicBezTo>
                    <a:pt x="33" y="161"/>
                    <a:pt x="35" y="162"/>
                    <a:pt x="35" y="163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5"/>
                    <a:pt x="35" y="165"/>
                  </a:cubicBezTo>
                  <a:cubicBezTo>
                    <a:pt x="34" y="166"/>
                    <a:pt x="34" y="167"/>
                    <a:pt x="35" y="168"/>
                  </a:cubicBezTo>
                  <a:cubicBezTo>
                    <a:pt x="35" y="169"/>
                    <a:pt x="36" y="169"/>
                    <a:pt x="37" y="17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8" y="171"/>
                    <a:pt x="38" y="171"/>
                    <a:pt x="39" y="170"/>
                  </a:cubicBezTo>
                  <a:cubicBezTo>
                    <a:pt x="40" y="169"/>
                    <a:pt x="41" y="170"/>
                    <a:pt x="41" y="170"/>
                  </a:cubicBezTo>
                  <a:cubicBezTo>
                    <a:pt x="42" y="170"/>
                    <a:pt x="41" y="172"/>
                    <a:pt x="41" y="172"/>
                  </a:cubicBezTo>
                  <a:cubicBezTo>
                    <a:pt x="41" y="173"/>
                    <a:pt x="42" y="172"/>
                    <a:pt x="42" y="171"/>
                  </a:cubicBezTo>
                  <a:cubicBezTo>
                    <a:pt x="43" y="171"/>
                    <a:pt x="44" y="171"/>
                    <a:pt x="44" y="171"/>
                  </a:cubicBezTo>
                  <a:cubicBezTo>
                    <a:pt x="45" y="172"/>
                    <a:pt x="44" y="172"/>
                    <a:pt x="43" y="173"/>
                  </a:cubicBezTo>
                  <a:cubicBezTo>
                    <a:pt x="42" y="173"/>
                    <a:pt x="42" y="174"/>
                    <a:pt x="42" y="175"/>
                  </a:cubicBezTo>
                  <a:cubicBezTo>
                    <a:pt x="42" y="175"/>
                    <a:pt x="42" y="176"/>
                    <a:pt x="41" y="177"/>
                  </a:cubicBezTo>
                  <a:cubicBezTo>
                    <a:pt x="40" y="179"/>
                    <a:pt x="41" y="181"/>
                    <a:pt x="40" y="182"/>
                  </a:cubicBezTo>
                  <a:cubicBezTo>
                    <a:pt x="40" y="182"/>
                    <a:pt x="40" y="182"/>
                    <a:pt x="40" y="183"/>
                  </a:cubicBezTo>
                  <a:cubicBezTo>
                    <a:pt x="40" y="183"/>
                    <a:pt x="40" y="184"/>
                    <a:pt x="40" y="184"/>
                  </a:cubicBezTo>
                  <a:cubicBezTo>
                    <a:pt x="39" y="185"/>
                    <a:pt x="39" y="186"/>
                    <a:pt x="38" y="187"/>
                  </a:cubicBezTo>
                  <a:cubicBezTo>
                    <a:pt x="38" y="188"/>
                    <a:pt x="37" y="191"/>
                    <a:pt x="37" y="192"/>
                  </a:cubicBezTo>
                  <a:cubicBezTo>
                    <a:pt x="37" y="194"/>
                    <a:pt x="38" y="194"/>
                    <a:pt x="38" y="193"/>
                  </a:cubicBezTo>
                  <a:cubicBezTo>
                    <a:pt x="39" y="193"/>
                    <a:pt x="40" y="191"/>
                    <a:pt x="40" y="191"/>
                  </a:cubicBezTo>
                  <a:cubicBezTo>
                    <a:pt x="41" y="190"/>
                    <a:pt x="41" y="191"/>
                    <a:pt x="42" y="191"/>
                  </a:cubicBezTo>
                  <a:cubicBezTo>
                    <a:pt x="43" y="191"/>
                    <a:pt x="43" y="192"/>
                    <a:pt x="44" y="193"/>
                  </a:cubicBezTo>
                  <a:cubicBezTo>
                    <a:pt x="44" y="193"/>
                    <a:pt x="43" y="194"/>
                    <a:pt x="43" y="195"/>
                  </a:cubicBezTo>
                  <a:cubicBezTo>
                    <a:pt x="43" y="195"/>
                    <a:pt x="42" y="195"/>
                    <a:pt x="41" y="195"/>
                  </a:cubicBezTo>
                  <a:cubicBezTo>
                    <a:pt x="41" y="195"/>
                    <a:pt x="40" y="196"/>
                    <a:pt x="39" y="197"/>
                  </a:cubicBezTo>
                  <a:cubicBezTo>
                    <a:pt x="39" y="198"/>
                    <a:pt x="39" y="199"/>
                    <a:pt x="38" y="199"/>
                  </a:cubicBezTo>
                  <a:cubicBezTo>
                    <a:pt x="38" y="199"/>
                    <a:pt x="38" y="201"/>
                    <a:pt x="39" y="202"/>
                  </a:cubicBezTo>
                  <a:cubicBezTo>
                    <a:pt x="39" y="202"/>
                    <a:pt x="39" y="204"/>
                    <a:pt x="39" y="205"/>
                  </a:cubicBezTo>
                  <a:cubicBezTo>
                    <a:pt x="40" y="206"/>
                    <a:pt x="40" y="207"/>
                    <a:pt x="40" y="208"/>
                  </a:cubicBezTo>
                  <a:cubicBezTo>
                    <a:pt x="40" y="209"/>
                    <a:pt x="41" y="209"/>
                    <a:pt x="41" y="210"/>
                  </a:cubicBezTo>
                  <a:cubicBezTo>
                    <a:pt x="42" y="210"/>
                    <a:pt x="42" y="211"/>
                    <a:pt x="41" y="212"/>
                  </a:cubicBezTo>
                  <a:cubicBezTo>
                    <a:pt x="41" y="212"/>
                    <a:pt x="41" y="214"/>
                    <a:pt x="41" y="215"/>
                  </a:cubicBezTo>
                  <a:cubicBezTo>
                    <a:pt x="41" y="216"/>
                    <a:pt x="41" y="216"/>
                    <a:pt x="42" y="217"/>
                  </a:cubicBezTo>
                  <a:cubicBezTo>
                    <a:pt x="43" y="217"/>
                    <a:pt x="43" y="217"/>
                    <a:pt x="43" y="218"/>
                  </a:cubicBezTo>
                  <a:cubicBezTo>
                    <a:pt x="44" y="219"/>
                    <a:pt x="44" y="219"/>
                    <a:pt x="44" y="219"/>
                  </a:cubicBezTo>
                  <a:cubicBezTo>
                    <a:pt x="45" y="219"/>
                    <a:pt x="44" y="220"/>
                    <a:pt x="44" y="220"/>
                  </a:cubicBezTo>
                  <a:cubicBezTo>
                    <a:pt x="43" y="221"/>
                    <a:pt x="46" y="221"/>
                    <a:pt x="47" y="220"/>
                  </a:cubicBezTo>
                  <a:cubicBezTo>
                    <a:pt x="48" y="220"/>
                    <a:pt x="48" y="221"/>
                    <a:pt x="48" y="221"/>
                  </a:cubicBezTo>
                  <a:cubicBezTo>
                    <a:pt x="49" y="222"/>
                    <a:pt x="49" y="222"/>
                    <a:pt x="50" y="223"/>
                  </a:cubicBezTo>
                  <a:cubicBezTo>
                    <a:pt x="50" y="223"/>
                    <a:pt x="52" y="224"/>
                    <a:pt x="52" y="224"/>
                  </a:cubicBezTo>
                  <a:cubicBezTo>
                    <a:pt x="53" y="224"/>
                    <a:pt x="52" y="225"/>
                    <a:pt x="52" y="225"/>
                  </a:cubicBezTo>
                  <a:cubicBezTo>
                    <a:pt x="51" y="226"/>
                    <a:pt x="52" y="227"/>
                    <a:pt x="52" y="228"/>
                  </a:cubicBezTo>
                  <a:cubicBezTo>
                    <a:pt x="53" y="228"/>
                    <a:pt x="53" y="229"/>
                    <a:pt x="53" y="229"/>
                  </a:cubicBezTo>
                  <a:cubicBezTo>
                    <a:pt x="52" y="230"/>
                    <a:pt x="52" y="230"/>
                    <a:pt x="52" y="232"/>
                  </a:cubicBezTo>
                  <a:cubicBezTo>
                    <a:pt x="51" y="233"/>
                    <a:pt x="51" y="234"/>
                    <a:pt x="52" y="234"/>
                  </a:cubicBezTo>
                  <a:cubicBezTo>
                    <a:pt x="52" y="235"/>
                    <a:pt x="52" y="235"/>
                    <a:pt x="51" y="235"/>
                  </a:cubicBezTo>
                  <a:cubicBezTo>
                    <a:pt x="50" y="235"/>
                    <a:pt x="50" y="236"/>
                    <a:pt x="49" y="236"/>
                  </a:cubicBezTo>
                  <a:cubicBezTo>
                    <a:pt x="48" y="236"/>
                    <a:pt x="48" y="236"/>
                    <a:pt x="47" y="236"/>
                  </a:cubicBezTo>
                  <a:cubicBezTo>
                    <a:pt x="47" y="237"/>
                    <a:pt x="46" y="237"/>
                    <a:pt x="45" y="238"/>
                  </a:cubicBezTo>
                  <a:cubicBezTo>
                    <a:pt x="45" y="238"/>
                    <a:pt x="43" y="240"/>
                    <a:pt x="42" y="241"/>
                  </a:cubicBezTo>
                  <a:cubicBezTo>
                    <a:pt x="42" y="242"/>
                    <a:pt x="41" y="242"/>
                    <a:pt x="41" y="242"/>
                  </a:cubicBezTo>
                  <a:cubicBezTo>
                    <a:pt x="40" y="243"/>
                    <a:pt x="40" y="243"/>
                    <a:pt x="39" y="243"/>
                  </a:cubicBezTo>
                  <a:cubicBezTo>
                    <a:pt x="39" y="243"/>
                    <a:pt x="40" y="244"/>
                    <a:pt x="40" y="245"/>
                  </a:cubicBezTo>
                  <a:cubicBezTo>
                    <a:pt x="41" y="246"/>
                    <a:pt x="40" y="247"/>
                    <a:pt x="39" y="247"/>
                  </a:cubicBezTo>
                  <a:cubicBezTo>
                    <a:pt x="39" y="248"/>
                    <a:pt x="39" y="248"/>
                    <a:pt x="38" y="248"/>
                  </a:cubicBezTo>
                  <a:cubicBezTo>
                    <a:pt x="38" y="248"/>
                    <a:pt x="36" y="248"/>
                    <a:pt x="35" y="248"/>
                  </a:cubicBezTo>
                  <a:cubicBezTo>
                    <a:pt x="35" y="247"/>
                    <a:pt x="34" y="247"/>
                    <a:pt x="34" y="247"/>
                  </a:cubicBezTo>
                  <a:cubicBezTo>
                    <a:pt x="33" y="247"/>
                    <a:pt x="34" y="246"/>
                    <a:pt x="33" y="246"/>
                  </a:cubicBezTo>
                  <a:cubicBezTo>
                    <a:pt x="33" y="245"/>
                    <a:pt x="32" y="246"/>
                    <a:pt x="32" y="246"/>
                  </a:cubicBezTo>
                  <a:cubicBezTo>
                    <a:pt x="32" y="247"/>
                    <a:pt x="31" y="247"/>
                    <a:pt x="31" y="247"/>
                  </a:cubicBezTo>
                  <a:cubicBezTo>
                    <a:pt x="30" y="248"/>
                    <a:pt x="28" y="249"/>
                    <a:pt x="28" y="249"/>
                  </a:cubicBezTo>
                  <a:cubicBezTo>
                    <a:pt x="28" y="249"/>
                    <a:pt x="28" y="249"/>
                    <a:pt x="28" y="248"/>
                  </a:cubicBezTo>
                  <a:cubicBezTo>
                    <a:pt x="29" y="247"/>
                    <a:pt x="29" y="247"/>
                    <a:pt x="28" y="246"/>
                  </a:cubicBezTo>
                  <a:cubicBezTo>
                    <a:pt x="28" y="246"/>
                    <a:pt x="27" y="246"/>
                    <a:pt x="27" y="247"/>
                  </a:cubicBezTo>
                  <a:cubicBezTo>
                    <a:pt x="26" y="247"/>
                    <a:pt x="26" y="247"/>
                    <a:pt x="25" y="248"/>
                  </a:cubicBezTo>
                  <a:cubicBezTo>
                    <a:pt x="24" y="249"/>
                    <a:pt x="25" y="249"/>
                    <a:pt x="25" y="250"/>
                  </a:cubicBezTo>
                  <a:cubicBezTo>
                    <a:pt x="26" y="251"/>
                    <a:pt x="25" y="253"/>
                    <a:pt x="25" y="253"/>
                  </a:cubicBezTo>
                  <a:cubicBezTo>
                    <a:pt x="25" y="254"/>
                    <a:pt x="25" y="256"/>
                    <a:pt x="24" y="256"/>
                  </a:cubicBezTo>
                  <a:cubicBezTo>
                    <a:pt x="23" y="257"/>
                    <a:pt x="22" y="257"/>
                    <a:pt x="22" y="257"/>
                  </a:cubicBezTo>
                  <a:cubicBezTo>
                    <a:pt x="21" y="258"/>
                    <a:pt x="21" y="256"/>
                    <a:pt x="20" y="257"/>
                  </a:cubicBezTo>
                  <a:cubicBezTo>
                    <a:pt x="19" y="257"/>
                    <a:pt x="21" y="259"/>
                    <a:pt x="21" y="260"/>
                  </a:cubicBezTo>
                  <a:cubicBezTo>
                    <a:pt x="21" y="261"/>
                    <a:pt x="19" y="262"/>
                    <a:pt x="19" y="262"/>
                  </a:cubicBezTo>
                  <a:cubicBezTo>
                    <a:pt x="18" y="262"/>
                    <a:pt x="17" y="262"/>
                    <a:pt x="17" y="262"/>
                  </a:cubicBezTo>
                  <a:cubicBezTo>
                    <a:pt x="16" y="263"/>
                    <a:pt x="16" y="263"/>
                    <a:pt x="15" y="262"/>
                  </a:cubicBezTo>
                  <a:cubicBezTo>
                    <a:pt x="15" y="262"/>
                    <a:pt x="15" y="263"/>
                    <a:pt x="15" y="264"/>
                  </a:cubicBezTo>
                  <a:cubicBezTo>
                    <a:pt x="15" y="264"/>
                    <a:pt x="14" y="265"/>
                    <a:pt x="13" y="265"/>
                  </a:cubicBezTo>
                  <a:cubicBezTo>
                    <a:pt x="13" y="266"/>
                    <a:pt x="12" y="267"/>
                    <a:pt x="11" y="267"/>
                  </a:cubicBezTo>
                  <a:cubicBezTo>
                    <a:pt x="11" y="268"/>
                    <a:pt x="10" y="268"/>
                    <a:pt x="9" y="268"/>
                  </a:cubicBezTo>
                  <a:cubicBezTo>
                    <a:pt x="9" y="269"/>
                    <a:pt x="10" y="269"/>
                    <a:pt x="10" y="270"/>
                  </a:cubicBezTo>
                  <a:cubicBezTo>
                    <a:pt x="11" y="270"/>
                    <a:pt x="11" y="270"/>
                    <a:pt x="11" y="271"/>
                  </a:cubicBezTo>
                  <a:cubicBezTo>
                    <a:pt x="11" y="271"/>
                    <a:pt x="11" y="272"/>
                    <a:pt x="10" y="273"/>
                  </a:cubicBezTo>
                  <a:cubicBezTo>
                    <a:pt x="9" y="273"/>
                    <a:pt x="10" y="274"/>
                    <a:pt x="9" y="275"/>
                  </a:cubicBezTo>
                  <a:cubicBezTo>
                    <a:pt x="9" y="275"/>
                    <a:pt x="8" y="276"/>
                    <a:pt x="8" y="277"/>
                  </a:cubicBezTo>
                  <a:cubicBezTo>
                    <a:pt x="7" y="278"/>
                    <a:pt x="7" y="277"/>
                    <a:pt x="6" y="277"/>
                  </a:cubicBezTo>
                  <a:cubicBezTo>
                    <a:pt x="5" y="277"/>
                    <a:pt x="5" y="278"/>
                    <a:pt x="5" y="278"/>
                  </a:cubicBezTo>
                  <a:cubicBezTo>
                    <a:pt x="5" y="279"/>
                    <a:pt x="4" y="279"/>
                    <a:pt x="3" y="279"/>
                  </a:cubicBezTo>
                  <a:cubicBezTo>
                    <a:pt x="3" y="279"/>
                    <a:pt x="2" y="279"/>
                    <a:pt x="2" y="279"/>
                  </a:cubicBezTo>
                  <a:cubicBezTo>
                    <a:pt x="1" y="278"/>
                    <a:pt x="0" y="279"/>
                    <a:pt x="0" y="280"/>
                  </a:cubicBezTo>
                  <a:cubicBezTo>
                    <a:pt x="0" y="280"/>
                    <a:pt x="1" y="280"/>
                    <a:pt x="1" y="281"/>
                  </a:cubicBezTo>
                  <a:cubicBezTo>
                    <a:pt x="2" y="281"/>
                    <a:pt x="3" y="281"/>
                    <a:pt x="3" y="282"/>
                  </a:cubicBezTo>
                  <a:cubicBezTo>
                    <a:pt x="4" y="282"/>
                    <a:pt x="4" y="282"/>
                    <a:pt x="5" y="283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6" y="284"/>
                    <a:pt x="7" y="284"/>
                    <a:pt x="7" y="285"/>
                  </a:cubicBezTo>
                  <a:cubicBezTo>
                    <a:pt x="7" y="285"/>
                    <a:pt x="7" y="286"/>
                    <a:pt x="7" y="287"/>
                  </a:cubicBezTo>
                  <a:cubicBezTo>
                    <a:pt x="7" y="287"/>
                    <a:pt x="7" y="287"/>
                    <a:pt x="7" y="287"/>
                  </a:cubicBezTo>
                  <a:cubicBezTo>
                    <a:pt x="8" y="287"/>
                    <a:pt x="8" y="286"/>
                    <a:pt x="9" y="286"/>
                  </a:cubicBezTo>
                  <a:cubicBezTo>
                    <a:pt x="10" y="285"/>
                    <a:pt x="10" y="285"/>
                    <a:pt x="10" y="284"/>
                  </a:cubicBezTo>
                  <a:cubicBezTo>
                    <a:pt x="11" y="284"/>
                    <a:pt x="11" y="285"/>
                    <a:pt x="11" y="286"/>
                  </a:cubicBezTo>
                  <a:cubicBezTo>
                    <a:pt x="11" y="287"/>
                    <a:pt x="13" y="286"/>
                    <a:pt x="13" y="285"/>
                  </a:cubicBezTo>
                  <a:cubicBezTo>
                    <a:pt x="14" y="285"/>
                    <a:pt x="13" y="284"/>
                    <a:pt x="12" y="283"/>
                  </a:cubicBezTo>
                  <a:cubicBezTo>
                    <a:pt x="12" y="283"/>
                    <a:pt x="12" y="282"/>
                    <a:pt x="13" y="282"/>
                  </a:cubicBezTo>
                  <a:cubicBezTo>
                    <a:pt x="15" y="282"/>
                    <a:pt x="15" y="282"/>
                    <a:pt x="15" y="281"/>
                  </a:cubicBezTo>
                  <a:cubicBezTo>
                    <a:pt x="15" y="281"/>
                    <a:pt x="16" y="280"/>
                    <a:pt x="17" y="280"/>
                  </a:cubicBezTo>
                  <a:cubicBezTo>
                    <a:pt x="18" y="280"/>
                    <a:pt x="18" y="278"/>
                    <a:pt x="18" y="278"/>
                  </a:cubicBezTo>
                  <a:cubicBezTo>
                    <a:pt x="19" y="277"/>
                    <a:pt x="19" y="277"/>
                    <a:pt x="20" y="278"/>
                  </a:cubicBezTo>
                  <a:cubicBezTo>
                    <a:pt x="20" y="278"/>
                    <a:pt x="21" y="277"/>
                    <a:pt x="22" y="277"/>
                  </a:cubicBezTo>
                  <a:cubicBezTo>
                    <a:pt x="23" y="277"/>
                    <a:pt x="24" y="276"/>
                    <a:pt x="24" y="276"/>
                  </a:cubicBezTo>
                  <a:cubicBezTo>
                    <a:pt x="25" y="276"/>
                    <a:pt x="27" y="275"/>
                    <a:pt x="27" y="275"/>
                  </a:cubicBezTo>
                  <a:cubicBezTo>
                    <a:pt x="28" y="276"/>
                    <a:pt x="27" y="276"/>
                    <a:pt x="26" y="277"/>
                  </a:cubicBezTo>
                  <a:cubicBezTo>
                    <a:pt x="26" y="278"/>
                    <a:pt x="25" y="280"/>
                    <a:pt x="25" y="280"/>
                  </a:cubicBezTo>
                  <a:cubicBezTo>
                    <a:pt x="25" y="280"/>
                    <a:pt x="27" y="281"/>
                    <a:pt x="28" y="280"/>
                  </a:cubicBezTo>
                  <a:cubicBezTo>
                    <a:pt x="28" y="280"/>
                    <a:pt x="29" y="280"/>
                    <a:pt x="29" y="280"/>
                  </a:cubicBezTo>
                  <a:cubicBezTo>
                    <a:pt x="30" y="280"/>
                    <a:pt x="30" y="280"/>
                    <a:pt x="31" y="279"/>
                  </a:cubicBezTo>
                  <a:cubicBezTo>
                    <a:pt x="31" y="278"/>
                    <a:pt x="31" y="279"/>
                    <a:pt x="32" y="279"/>
                  </a:cubicBezTo>
                  <a:cubicBezTo>
                    <a:pt x="33" y="278"/>
                    <a:pt x="34" y="277"/>
                    <a:pt x="34" y="276"/>
                  </a:cubicBezTo>
                  <a:cubicBezTo>
                    <a:pt x="34" y="275"/>
                    <a:pt x="35" y="274"/>
                    <a:pt x="35" y="273"/>
                  </a:cubicBezTo>
                  <a:cubicBezTo>
                    <a:pt x="36" y="273"/>
                    <a:pt x="36" y="273"/>
                    <a:pt x="37" y="273"/>
                  </a:cubicBezTo>
                  <a:cubicBezTo>
                    <a:pt x="37" y="273"/>
                    <a:pt x="37" y="273"/>
                    <a:pt x="37" y="274"/>
                  </a:cubicBezTo>
                  <a:cubicBezTo>
                    <a:pt x="37" y="274"/>
                    <a:pt x="37" y="274"/>
                    <a:pt x="38" y="274"/>
                  </a:cubicBezTo>
                  <a:cubicBezTo>
                    <a:pt x="39" y="274"/>
                    <a:pt x="40" y="274"/>
                    <a:pt x="41" y="274"/>
                  </a:cubicBezTo>
                  <a:cubicBezTo>
                    <a:pt x="41" y="273"/>
                    <a:pt x="42" y="274"/>
                    <a:pt x="43" y="274"/>
                  </a:cubicBezTo>
                  <a:cubicBezTo>
                    <a:pt x="44" y="273"/>
                    <a:pt x="43" y="273"/>
                    <a:pt x="43" y="273"/>
                  </a:cubicBezTo>
                  <a:cubicBezTo>
                    <a:pt x="43" y="272"/>
                    <a:pt x="44" y="272"/>
                    <a:pt x="44" y="272"/>
                  </a:cubicBezTo>
                  <a:cubicBezTo>
                    <a:pt x="45" y="272"/>
                    <a:pt x="46" y="272"/>
                    <a:pt x="46" y="272"/>
                  </a:cubicBezTo>
                  <a:cubicBezTo>
                    <a:pt x="47" y="272"/>
                    <a:pt x="48" y="272"/>
                    <a:pt x="48" y="271"/>
                  </a:cubicBezTo>
                  <a:cubicBezTo>
                    <a:pt x="48" y="271"/>
                    <a:pt x="49" y="271"/>
                    <a:pt x="50" y="272"/>
                  </a:cubicBezTo>
                  <a:cubicBezTo>
                    <a:pt x="50" y="272"/>
                    <a:pt x="50" y="273"/>
                    <a:pt x="51" y="274"/>
                  </a:cubicBezTo>
                  <a:cubicBezTo>
                    <a:pt x="51" y="274"/>
                    <a:pt x="52" y="274"/>
                    <a:pt x="53" y="274"/>
                  </a:cubicBezTo>
                  <a:cubicBezTo>
                    <a:pt x="54" y="274"/>
                    <a:pt x="54" y="273"/>
                    <a:pt x="54" y="273"/>
                  </a:cubicBezTo>
                  <a:cubicBezTo>
                    <a:pt x="55" y="274"/>
                    <a:pt x="54" y="275"/>
                    <a:pt x="54" y="275"/>
                  </a:cubicBezTo>
                  <a:cubicBezTo>
                    <a:pt x="53" y="276"/>
                    <a:pt x="53" y="276"/>
                    <a:pt x="53" y="277"/>
                  </a:cubicBezTo>
                  <a:cubicBezTo>
                    <a:pt x="54" y="278"/>
                    <a:pt x="55" y="278"/>
                    <a:pt x="55" y="278"/>
                  </a:cubicBezTo>
                  <a:cubicBezTo>
                    <a:pt x="55" y="279"/>
                    <a:pt x="54" y="279"/>
                    <a:pt x="53" y="279"/>
                  </a:cubicBezTo>
                  <a:cubicBezTo>
                    <a:pt x="52" y="280"/>
                    <a:pt x="54" y="280"/>
                    <a:pt x="55" y="280"/>
                  </a:cubicBezTo>
                  <a:cubicBezTo>
                    <a:pt x="56" y="280"/>
                    <a:pt x="56" y="281"/>
                    <a:pt x="56" y="280"/>
                  </a:cubicBezTo>
                  <a:cubicBezTo>
                    <a:pt x="56" y="280"/>
                    <a:pt x="56" y="279"/>
                    <a:pt x="56" y="279"/>
                  </a:cubicBezTo>
                  <a:cubicBezTo>
                    <a:pt x="56" y="278"/>
                    <a:pt x="57" y="278"/>
                    <a:pt x="57" y="278"/>
                  </a:cubicBezTo>
                  <a:cubicBezTo>
                    <a:pt x="58" y="279"/>
                    <a:pt x="58" y="279"/>
                    <a:pt x="58" y="280"/>
                  </a:cubicBezTo>
                  <a:cubicBezTo>
                    <a:pt x="58" y="281"/>
                    <a:pt x="59" y="282"/>
                    <a:pt x="59" y="282"/>
                  </a:cubicBezTo>
                  <a:cubicBezTo>
                    <a:pt x="59" y="283"/>
                    <a:pt x="60" y="283"/>
                    <a:pt x="60" y="285"/>
                  </a:cubicBezTo>
                  <a:cubicBezTo>
                    <a:pt x="61" y="286"/>
                    <a:pt x="59" y="286"/>
                    <a:pt x="59" y="287"/>
                  </a:cubicBezTo>
                  <a:cubicBezTo>
                    <a:pt x="59" y="287"/>
                    <a:pt x="60" y="287"/>
                    <a:pt x="60" y="287"/>
                  </a:cubicBezTo>
                  <a:cubicBezTo>
                    <a:pt x="61" y="287"/>
                    <a:pt x="61" y="287"/>
                    <a:pt x="61" y="288"/>
                  </a:cubicBezTo>
                  <a:cubicBezTo>
                    <a:pt x="61" y="289"/>
                    <a:pt x="62" y="289"/>
                    <a:pt x="62" y="289"/>
                  </a:cubicBezTo>
                  <a:cubicBezTo>
                    <a:pt x="62" y="290"/>
                    <a:pt x="61" y="291"/>
                    <a:pt x="60" y="292"/>
                  </a:cubicBezTo>
                  <a:cubicBezTo>
                    <a:pt x="60" y="292"/>
                    <a:pt x="59" y="292"/>
                    <a:pt x="58" y="292"/>
                  </a:cubicBezTo>
                  <a:cubicBezTo>
                    <a:pt x="58" y="291"/>
                    <a:pt x="57" y="293"/>
                    <a:pt x="57" y="293"/>
                  </a:cubicBezTo>
                  <a:cubicBezTo>
                    <a:pt x="56" y="293"/>
                    <a:pt x="54" y="294"/>
                    <a:pt x="53" y="294"/>
                  </a:cubicBezTo>
                  <a:cubicBezTo>
                    <a:pt x="52" y="295"/>
                    <a:pt x="52" y="296"/>
                    <a:pt x="53" y="297"/>
                  </a:cubicBezTo>
                  <a:cubicBezTo>
                    <a:pt x="53" y="298"/>
                    <a:pt x="52" y="298"/>
                    <a:pt x="53" y="298"/>
                  </a:cubicBezTo>
                  <a:cubicBezTo>
                    <a:pt x="53" y="298"/>
                    <a:pt x="54" y="298"/>
                    <a:pt x="54" y="297"/>
                  </a:cubicBezTo>
                  <a:cubicBezTo>
                    <a:pt x="55" y="296"/>
                    <a:pt x="55" y="295"/>
                    <a:pt x="56" y="295"/>
                  </a:cubicBezTo>
                  <a:cubicBezTo>
                    <a:pt x="56" y="294"/>
                    <a:pt x="57" y="295"/>
                    <a:pt x="57" y="295"/>
                  </a:cubicBezTo>
                  <a:cubicBezTo>
                    <a:pt x="57" y="296"/>
                    <a:pt x="57" y="296"/>
                    <a:pt x="58" y="296"/>
                  </a:cubicBezTo>
                  <a:cubicBezTo>
                    <a:pt x="58" y="296"/>
                    <a:pt x="59" y="296"/>
                    <a:pt x="59" y="297"/>
                  </a:cubicBezTo>
                  <a:cubicBezTo>
                    <a:pt x="59" y="298"/>
                    <a:pt x="59" y="299"/>
                    <a:pt x="58" y="300"/>
                  </a:cubicBezTo>
                  <a:cubicBezTo>
                    <a:pt x="58" y="301"/>
                    <a:pt x="58" y="301"/>
                    <a:pt x="58" y="302"/>
                  </a:cubicBezTo>
                  <a:cubicBezTo>
                    <a:pt x="58" y="303"/>
                    <a:pt x="59" y="304"/>
                    <a:pt x="59" y="304"/>
                  </a:cubicBezTo>
                  <a:cubicBezTo>
                    <a:pt x="60" y="305"/>
                    <a:pt x="60" y="306"/>
                    <a:pt x="60" y="306"/>
                  </a:cubicBezTo>
                  <a:cubicBezTo>
                    <a:pt x="60" y="307"/>
                    <a:pt x="60" y="308"/>
                    <a:pt x="59" y="308"/>
                  </a:cubicBezTo>
                  <a:cubicBezTo>
                    <a:pt x="58" y="308"/>
                    <a:pt x="58" y="308"/>
                    <a:pt x="58" y="307"/>
                  </a:cubicBezTo>
                  <a:cubicBezTo>
                    <a:pt x="58" y="306"/>
                    <a:pt x="58" y="306"/>
                    <a:pt x="57" y="306"/>
                  </a:cubicBezTo>
                  <a:cubicBezTo>
                    <a:pt x="57" y="307"/>
                    <a:pt x="57" y="307"/>
                    <a:pt x="56" y="306"/>
                  </a:cubicBezTo>
                  <a:cubicBezTo>
                    <a:pt x="55" y="306"/>
                    <a:pt x="54" y="307"/>
                    <a:pt x="54" y="307"/>
                  </a:cubicBezTo>
                  <a:cubicBezTo>
                    <a:pt x="53" y="308"/>
                    <a:pt x="52" y="308"/>
                    <a:pt x="52" y="308"/>
                  </a:cubicBezTo>
                  <a:cubicBezTo>
                    <a:pt x="51" y="309"/>
                    <a:pt x="51" y="309"/>
                    <a:pt x="51" y="310"/>
                  </a:cubicBezTo>
                  <a:cubicBezTo>
                    <a:pt x="52" y="311"/>
                    <a:pt x="51" y="311"/>
                    <a:pt x="50" y="310"/>
                  </a:cubicBezTo>
                  <a:cubicBezTo>
                    <a:pt x="50" y="310"/>
                    <a:pt x="49" y="310"/>
                    <a:pt x="49" y="310"/>
                  </a:cubicBezTo>
                  <a:cubicBezTo>
                    <a:pt x="48" y="310"/>
                    <a:pt x="49" y="311"/>
                    <a:pt x="49" y="311"/>
                  </a:cubicBezTo>
                  <a:cubicBezTo>
                    <a:pt x="50" y="312"/>
                    <a:pt x="49" y="311"/>
                    <a:pt x="48" y="312"/>
                  </a:cubicBezTo>
                  <a:cubicBezTo>
                    <a:pt x="48" y="312"/>
                    <a:pt x="47" y="313"/>
                    <a:pt x="46" y="313"/>
                  </a:cubicBezTo>
                  <a:cubicBezTo>
                    <a:pt x="45" y="313"/>
                    <a:pt x="44" y="313"/>
                    <a:pt x="43" y="312"/>
                  </a:cubicBezTo>
                  <a:cubicBezTo>
                    <a:pt x="42" y="311"/>
                    <a:pt x="42" y="313"/>
                    <a:pt x="42" y="313"/>
                  </a:cubicBezTo>
                  <a:cubicBezTo>
                    <a:pt x="41" y="313"/>
                    <a:pt x="42" y="315"/>
                    <a:pt x="42" y="316"/>
                  </a:cubicBezTo>
                  <a:cubicBezTo>
                    <a:pt x="43" y="317"/>
                    <a:pt x="44" y="316"/>
                    <a:pt x="45" y="317"/>
                  </a:cubicBezTo>
                  <a:cubicBezTo>
                    <a:pt x="46" y="318"/>
                    <a:pt x="46" y="318"/>
                    <a:pt x="46" y="317"/>
                  </a:cubicBezTo>
                  <a:cubicBezTo>
                    <a:pt x="47" y="316"/>
                    <a:pt x="47" y="317"/>
                    <a:pt x="47" y="318"/>
                  </a:cubicBezTo>
                  <a:cubicBezTo>
                    <a:pt x="47" y="319"/>
                    <a:pt x="49" y="321"/>
                    <a:pt x="49" y="322"/>
                  </a:cubicBezTo>
                  <a:cubicBezTo>
                    <a:pt x="50" y="322"/>
                    <a:pt x="50" y="324"/>
                    <a:pt x="50" y="325"/>
                  </a:cubicBezTo>
                  <a:cubicBezTo>
                    <a:pt x="50" y="326"/>
                    <a:pt x="51" y="326"/>
                    <a:pt x="51" y="327"/>
                  </a:cubicBezTo>
                  <a:cubicBezTo>
                    <a:pt x="51" y="328"/>
                    <a:pt x="50" y="328"/>
                    <a:pt x="49" y="329"/>
                  </a:cubicBezTo>
                  <a:cubicBezTo>
                    <a:pt x="49" y="329"/>
                    <a:pt x="49" y="329"/>
                    <a:pt x="50" y="330"/>
                  </a:cubicBezTo>
                  <a:cubicBezTo>
                    <a:pt x="51" y="330"/>
                    <a:pt x="49" y="332"/>
                    <a:pt x="48" y="333"/>
                  </a:cubicBezTo>
                  <a:cubicBezTo>
                    <a:pt x="47" y="333"/>
                    <a:pt x="49" y="333"/>
                    <a:pt x="49" y="334"/>
                  </a:cubicBezTo>
                  <a:cubicBezTo>
                    <a:pt x="50" y="334"/>
                    <a:pt x="48" y="335"/>
                    <a:pt x="47" y="336"/>
                  </a:cubicBezTo>
                  <a:cubicBezTo>
                    <a:pt x="46" y="336"/>
                    <a:pt x="45" y="338"/>
                    <a:pt x="45" y="338"/>
                  </a:cubicBezTo>
                  <a:cubicBezTo>
                    <a:pt x="44" y="339"/>
                    <a:pt x="43" y="341"/>
                    <a:pt x="43" y="342"/>
                  </a:cubicBezTo>
                  <a:cubicBezTo>
                    <a:pt x="43" y="342"/>
                    <a:pt x="43" y="344"/>
                    <a:pt x="43" y="345"/>
                  </a:cubicBezTo>
                  <a:cubicBezTo>
                    <a:pt x="43" y="345"/>
                    <a:pt x="42" y="345"/>
                    <a:pt x="42" y="345"/>
                  </a:cubicBezTo>
                  <a:cubicBezTo>
                    <a:pt x="41" y="346"/>
                    <a:pt x="41" y="347"/>
                    <a:pt x="42" y="348"/>
                  </a:cubicBezTo>
                  <a:cubicBezTo>
                    <a:pt x="42" y="349"/>
                    <a:pt x="42" y="349"/>
                    <a:pt x="43" y="349"/>
                  </a:cubicBezTo>
                  <a:cubicBezTo>
                    <a:pt x="43" y="349"/>
                    <a:pt x="44" y="349"/>
                    <a:pt x="45" y="350"/>
                  </a:cubicBezTo>
                  <a:cubicBezTo>
                    <a:pt x="46" y="350"/>
                    <a:pt x="46" y="351"/>
                    <a:pt x="47" y="352"/>
                  </a:cubicBezTo>
                  <a:cubicBezTo>
                    <a:pt x="47" y="352"/>
                    <a:pt x="48" y="351"/>
                    <a:pt x="49" y="351"/>
                  </a:cubicBezTo>
                  <a:cubicBezTo>
                    <a:pt x="50" y="350"/>
                    <a:pt x="51" y="350"/>
                    <a:pt x="52" y="350"/>
                  </a:cubicBezTo>
                  <a:cubicBezTo>
                    <a:pt x="53" y="350"/>
                    <a:pt x="53" y="350"/>
                    <a:pt x="54" y="350"/>
                  </a:cubicBezTo>
                  <a:cubicBezTo>
                    <a:pt x="55" y="350"/>
                    <a:pt x="55" y="349"/>
                    <a:pt x="55" y="348"/>
                  </a:cubicBezTo>
                  <a:cubicBezTo>
                    <a:pt x="55" y="348"/>
                    <a:pt x="56" y="347"/>
                    <a:pt x="57" y="347"/>
                  </a:cubicBezTo>
                  <a:cubicBezTo>
                    <a:pt x="57" y="347"/>
                    <a:pt x="57" y="348"/>
                    <a:pt x="57" y="349"/>
                  </a:cubicBezTo>
                  <a:cubicBezTo>
                    <a:pt x="57" y="349"/>
                    <a:pt x="57" y="349"/>
                    <a:pt x="56" y="351"/>
                  </a:cubicBezTo>
                  <a:cubicBezTo>
                    <a:pt x="56" y="352"/>
                    <a:pt x="55" y="353"/>
                    <a:pt x="55" y="353"/>
                  </a:cubicBezTo>
                  <a:cubicBezTo>
                    <a:pt x="55" y="354"/>
                    <a:pt x="56" y="355"/>
                    <a:pt x="56" y="356"/>
                  </a:cubicBezTo>
                  <a:cubicBezTo>
                    <a:pt x="56" y="356"/>
                    <a:pt x="57" y="356"/>
                    <a:pt x="57" y="357"/>
                  </a:cubicBezTo>
                  <a:cubicBezTo>
                    <a:pt x="58" y="357"/>
                    <a:pt x="57" y="357"/>
                    <a:pt x="57" y="358"/>
                  </a:cubicBezTo>
                  <a:cubicBezTo>
                    <a:pt x="56" y="358"/>
                    <a:pt x="57" y="358"/>
                    <a:pt x="57" y="359"/>
                  </a:cubicBezTo>
                  <a:cubicBezTo>
                    <a:pt x="57" y="360"/>
                    <a:pt x="57" y="360"/>
                    <a:pt x="57" y="361"/>
                  </a:cubicBezTo>
                  <a:cubicBezTo>
                    <a:pt x="57" y="362"/>
                    <a:pt x="59" y="362"/>
                    <a:pt x="59" y="362"/>
                  </a:cubicBezTo>
                  <a:cubicBezTo>
                    <a:pt x="60" y="362"/>
                    <a:pt x="60" y="363"/>
                    <a:pt x="61" y="363"/>
                  </a:cubicBezTo>
                  <a:cubicBezTo>
                    <a:pt x="61" y="364"/>
                    <a:pt x="61" y="365"/>
                    <a:pt x="61" y="365"/>
                  </a:cubicBezTo>
                  <a:cubicBezTo>
                    <a:pt x="60" y="366"/>
                    <a:pt x="60" y="366"/>
                    <a:pt x="59" y="366"/>
                  </a:cubicBezTo>
                  <a:cubicBezTo>
                    <a:pt x="59" y="366"/>
                    <a:pt x="57" y="367"/>
                    <a:pt x="56" y="366"/>
                  </a:cubicBezTo>
                  <a:cubicBezTo>
                    <a:pt x="56" y="366"/>
                    <a:pt x="56" y="369"/>
                    <a:pt x="56" y="370"/>
                  </a:cubicBezTo>
                  <a:cubicBezTo>
                    <a:pt x="57" y="371"/>
                    <a:pt x="58" y="371"/>
                    <a:pt x="58" y="371"/>
                  </a:cubicBezTo>
                  <a:cubicBezTo>
                    <a:pt x="59" y="371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60" y="372"/>
                    <a:pt x="60" y="373"/>
                    <a:pt x="60" y="373"/>
                  </a:cubicBezTo>
                  <a:cubicBezTo>
                    <a:pt x="61" y="373"/>
                    <a:pt x="61" y="374"/>
                    <a:pt x="61" y="374"/>
                  </a:cubicBezTo>
                  <a:cubicBezTo>
                    <a:pt x="62" y="375"/>
                    <a:pt x="62" y="375"/>
                    <a:pt x="63" y="375"/>
                  </a:cubicBezTo>
                  <a:cubicBezTo>
                    <a:pt x="64" y="375"/>
                    <a:pt x="64" y="375"/>
                    <a:pt x="64" y="374"/>
                  </a:cubicBezTo>
                  <a:cubicBezTo>
                    <a:pt x="64" y="374"/>
                    <a:pt x="64" y="373"/>
                    <a:pt x="65" y="373"/>
                  </a:cubicBezTo>
                  <a:cubicBezTo>
                    <a:pt x="65" y="372"/>
                    <a:pt x="66" y="373"/>
                    <a:pt x="67" y="374"/>
                  </a:cubicBezTo>
                  <a:cubicBezTo>
                    <a:pt x="67" y="374"/>
                    <a:pt x="68" y="373"/>
                    <a:pt x="68" y="373"/>
                  </a:cubicBezTo>
                  <a:cubicBezTo>
                    <a:pt x="69" y="372"/>
                    <a:pt x="70" y="371"/>
                    <a:pt x="70" y="371"/>
                  </a:cubicBezTo>
                  <a:cubicBezTo>
                    <a:pt x="70" y="370"/>
                    <a:pt x="72" y="370"/>
                    <a:pt x="72" y="370"/>
                  </a:cubicBezTo>
                  <a:cubicBezTo>
                    <a:pt x="73" y="371"/>
                    <a:pt x="72" y="372"/>
                    <a:pt x="73" y="373"/>
                  </a:cubicBezTo>
                  <a:cubicBezTo>
                    <a:pt x="73" y="374"/>
                    <a:pt x="74" y="373"/>
                    <a:pt x="75" y="373"/>
                  </a:cubicBezTo>
                  <a:cubicBezTo>
                    <a:pt x="76" y="373"/>
                    <a:pt x="77" y="373"/>
                    <a:pt x="77" y="373"/>
                  </a:cubicBezTo>
                  <a:cubicBezTo>
                    <a:pt x="78" y="373"/>
                    <a:pt x="78" y="373"/>
                    <a:pt x="79" y="374"/>
                  </a:cubicBezTo>
                  <a:cubicBezTo>
                    <a:pt x="79" y="375"/>
                    <a:pt x="79" y="376"/>
                    <a:pt x="78" y="377"/>
                  </a:cubicBezTo>
                  <a:cubicBezTo>
                    <a:pt x="78" y="378"/>
                    <a:pt x="78" y="378"/>
                    <a:pt x="77" y="379"/>
                  </a:cubicBezTo>
                  <a:cubicBezTo>
                    <a:pt x="76" y="379"/>
                    <a:pt x="76" y="379"/>
                    <a:pt x="76" y="381"/>
                  </a:cubicBezTo>
                  <a:cubicBezTo>
                    <a:pt x="75" y="382"/>
                    <a:pt x="76" y="382"/>
                    <a:pt x="76" y="383"/>
                  </a:cubicBezTo>
                  <a:cubicBezTo>
                    <a:pt x="76" y="384"/>
                    <a:pt x="75" y="383"/>
                    <a:pt x="75" y="384"/>
                  </a:cubicBezTo>
                  <a:cubicBezTo>
                    <a:pt x="75" y="385"/>
                    <a:pt x="76" y="385"/>
                    <a:pt x="77" y="385"/>
                  </a:cubicBezTo>
                  <a:cubicBezTo>
                    <a:pt x="78" y="385"/>
                    <a:pt x="78" y="385"/>
                    <a:pt x="79" y="385"/>
                  </a:cubicBezTo>
                  <a:cubicBezTo>
                    <a:pt x="80" y="385"/>
                    <a:pt x="81" y="384"/>
                    <a:pt x="82" y="384"/>
                  </a:cubicBezTo>
                  <a:cubicBezTo>
                    <a:pt x="83" y="384"/>
                    <a:pt x="82" y="385"/>
                    <a:pt x="83" y="386"/>
                  </a:cubicBezTo>
                  <a:cubicBezTo>
                    <a:pt x="83" y="386"/>
                    <a:pt x="84" y="386"/>
                    <a:pt x="84" y="386"/>
                  </a:cubicBezTo>
                  <a:cubicBezTo>
                    <a:pt x="85" y="385"/>
                    <a:pt x="85" y="385"/>
                    <a:pt x="86" y="385"/>
                  </a:cubicBezTo>
                  <a:cubicBezTo>
                    <a:pt x="87" y="385"/>
                    <a:pt x="87" y="383"/>
                    <a:pt x="87" y="383"/>
                  </a:cubicBezTo>
                  <a:cubicBezTo>
                    <a:pt x="88" y="382"/>
                    <a:pt x="86" y="381"/>
                    <a:pt x="86" y="380"/>
                  </a:cubicBezTo>
                  <a:cubicBezTo>
                    <a:pt x="86" y="378"/>
                    <a:pt x="86" y="378"/>
                    <a:pt x="86" y="377"/>
                  </a:cubicBezTo>
                  <a:cubicBezTo>
                    <a:pt x="86" y="376"/>
                    <a:pt x="85" y="376"/>
                    <a:pt x="84" y="376"/>
                  </a:cubicBezTo>
                  <a:cubicBezTo>
                    <a:pt x="83" y="375"/>
                    <a:pt x="84" y="374"/>
                    <a:pt x="84" y="374"/>
                  </a:cubicBezTo>
                  <a:cubicBezTo>
                    <a:pt x="84" y="373"/>
                    <a:pt x="84" y="372"/>
                    <a:pt x="85" y="371"/>
                  </a:cubicBezTo>
                  <a:cubicBezTo>
                    <a:pt x="85" y="370"/>
                    <a:pt x="86" y="370"/>
                    <a:pt x="87" y="371"/>
                  </a:cubicBezTo>
                  <a:cubicBezTo>
                    <a:pt x="87" y="371"/>
                    <a:pt x="88" y="371"/>
                    <a:pt x="89" y="371"/>
                  </a:cubicBezTo>
                  <a:cubicBezTo>
                    <a:pt x="90" y="371"/>
                    <a:pt x="90" y="371"/>
                    <a:pt x="91" y="370"/>
                  </a:cubicBezTo>
                  <a:cubicBezTo>
                    <a:pt x="92" y="369"/>
                    <a:pt x="92" y="368"/>
                    <a:pt x="92" y="367"/>
                  </a:cubicBezTo>
                  <a:cubicBezTo>
                    <a:pt x="92" y="366"/>
                    <a:pt x="93" y="363"/>
                    <a:pt x="93" y="362"/>
                  </a:cubicBezTo>
                  <a:cubicBezTo>
                    <a:pt x="93" y="361"/>
                    <a:pt x="94" y="360"/>
                    <a:pt x="94" y="359"/>
                  </a:cubicBezTo>
                  <a:cubicBezTo>
                    <a:pt x="95" y="359"/>
                    <a:pt x="96" y="358"/>
                    <a:pt x="97" y="357"/>
                  </a:cubicBezTo>
                  <a:cubicBezTo>
                    <a:pt x="97" y="355"/>
                    <a:pt x="98" y="356"/>
                    <a:pt x="99" y="357"/>
                  </a:cubicBezTo>
                  <a:cubicBezTo>
                    <a:pt x="99" y="357"/>
                    <a:pt x="100" y="357"/>
                    <a:pt x="101" y="357"/>
                  </a:cubicBezTo>
                  <a:cubicBezTo>
                    <a:pt x="102" y="357"/>
                    <a:pt x="102" y="358"/>
                    <a:pt x="102" y="358"/>
                  </a:cubicBezTo>
                  <a:cubicBezTo>
                    <a:pt x="103" y="359"/>
                    <a:pt x="104" y="359"/>
                    <a:pt x="104" y="358"/>
                  </a:cubicBezTo>
                  <a:cubicBezTo>
                    <a:pt x="104" y="358"/>
                    <a:pt x="105" y="358"/>
                    <a:pt x="106" y="358"/>
                  </a:cubicBezTo>
                  <a:cubicBezTo>
                    <a:pt x="106" y="359"/>
                    <a:pt x="107" y="358"/>
                    <a:pt x="107" y="358"/>
                  </a:cubicBezTo>
                  <a:cubicBezTo>
                    <a:pt x="108" y="358"/>
                    <a:pt x="108" y="359"/>
                    <a:pt x="108" y="359"/>
                  </a:cubicBezTo>
                  <a:cubicBezTo>
                    <a:pt x="107" y="360"/>
                    <a:pt x="108" y="361"/>
                    <a:pt x="108" y="362"/>
                  </a:cubicBezTo>
                  <a:cubicBezTo>
                    <a:pt x="108" y="362"/>
                    <a:pt x="107" y="364"/>
                    <a:pt x="107" y="365"/>
                  </a:cubicBezTo>
                  <a:cubicBezTo>
                    <a:pt x="107" y="366"/>
                    <a:pt x="106" y="369"/>
                    <a:pt x="106" y="369"/>
                  </a:cubicBezTo>
                  <a:cubicBezTo>
                    <a:pt x="106" y="370"/>
                    <a:pt x="107" y="370"/>
                    <a:pt x="108" y="370"/>
                  </a:cubicBezTo>
                  <a:cubicBezTo>
                    <a:pt x="108" y="370"/>
                    <a:pt x="108" y="370"/>
                    <a:pt x="109" y="371"/>
                  </a:cubicBezTo>
                  <a:cubicBezTo>
                    <a:pt x="109" y="372"/>
                    <a:pt x="109" y="371"/>
                    <a:pt x="110" y="370"/>
                  </a:cubicBezTo>
                  <a:cubicBezTo>
                    <a:pt x="111" y="369"/>
                    <a:pt x="111" y="370"/>
                    <a:pt x="111" y="370"/>
                  </a:cubicBezTo>
                  <a:cubicBezTo>
                    <a:pt x="112" y="371"/>
                    <a:pt x="112" y="371"/>
                    <a:pt x="113" y="371"/>
                  </a:cubicBezTo>
                  <a:cubicBezTo>
                    <a:pt x="114" y="371"/>
                    <a:pt x="114" y="371"/>
                    <a:pt x="114" y="370"/>
                  </a:cubicBezTo>
                  <a:cubicBezTo>
                    <a:pt x="114" y="369"/>
                    <a:pt x="115" y="367"/>
                    <a:pt x="116" y="367"/>
                  </a:cubicBezTo>
                  <a:cubicBezTo>
                    <a:pt x="116" y="366"/>
                    <a:pt x="117" y="368"/>
                    <a:pt x="118" y="368"/>
                  </a:cubicBezTo>
                  <a:cubicBezTo>
                    <a:pt x="118" y="369"/>
                    <a:pt x="119" y="369"/>
                    <a:pt x="120" y="370"/>
                  </a:cubicBezTo>
                  <a:cubicBezTo>
                    <a:pt x="121" y="370"/>
                    <a:pt x="121" y="372"/>
                    <a:pt x="121" y="373"/>
                  </a:cubicBezTo>
                  <a:cubicBezTo>
                    <a:pt x="122" y="374"/>
                    <a:pt x="121" y="374"/>
                    <a:pt x="121" y="375"/>
                  </a:cubicBezTo>
                  <a:cubicBezTo>
                    <a:pt x="121" y="376"/>
                    <a:pt x="122" y="376"/>
                    <a:pt x="123" y="376"/>
                  </a:cubicBezTo>
                  <a:cubicBezTo>
                    <a:pt x="123" y="375"/>
                    <a:pt x="124" y="376"/>
                    <a:pt x="125" y="376"/>
                  </a:cubicBezTo>
                  <a:cubicBezTo>
                    <a:pt x="126" y="376"/>
                    <a:pt x="126" y="375"/>
                    <a:pt x="127" y="375"/>
                  </a:cubicBezTo>
                  <a:cubicBezTo>
                    <a:pt x="128" y="374"/>
                    <a:pt x="128" y="372"/>
                    <a:pt x="129" y="371"/>
                  </a:cubicBezTo>
                  <a:cubicBezTo>
                    <a:pt x="129" y="370"/>
                    <a:pt x="129" y="370"/>
                    <a:pt x="129" y="369"/>
                  </a:cubicBezTo>
                  <a:cubicBezTo>
                    <a:pt x="130" y="368"/>
                    <a:pt x="130" y="368"/>
                    <a:pt x="129" y="367"/>
                  </a:cubicBezTo>
                  <a:cubicBezTo>
                    <a:pt x="129" y="366"/>
                    <a:pt x="131" y="364"/>
                    <a:pt x="131" y="364"/>
                  </a:cubicBezTo>
                  <a:cubicBezTo>
                    <a:pt x="131" y="363"/>
                    <a:pt x="132" y="362"/>
                    <a:pt x="133" y="362"/>
                  </a:cubicBezTo>
                  <a:cubicBezTo>
                    <a:pt x="134" y="361"/>
                    <a:pt x="135" y="359"/>
                    <a:pt x="135" y="358"/>
                  </a:cubicBezTo>
                  <a:cubicBezTo>
                    <a:pt x="136" y="357"/>
                    <a:pt x="138" y="356"/>
                    <a:pt x="139" y="356"/>
                  </a:cubicBezTo>
                  <a:cubicBezTo>
                    <a:pt x="139" y="355"/>
                    <a:pt x="139" y="356"/>
                    <a:pt x="140" y="357"/>
                  </a:cubicBezTo>
                  <a:cubicBezTo>
                    <a:pt x="140" y="357"/>
                    <a:pt x="142" y="355"/>
                    <a:pt x="142" y="354"/>
                  </a:cubicBezTo>
                  <a:cubicBezTo>
                    <a:pt x="142" y="354"/>
                    <a:pt x="144" y="352"/>
                    <a:pt x="144" y="351"/>
                  </a:cubicBezTo>
                  <a:cubicBezTo>
                    <a:pt x="145" y="350"/>
                    <a:pt x="144" y="348"/>
                    <a:pt x="144" y="347"/>
                  </a:cubicBezTo>
                  <a:cubicBezTo>
                    <a:pt x="144" y="346"/>
                    <a:pt x="146" y="345"/>
                    <a:pt x="146" y="345"/>
                  </a:cubicBezTo>
                  <a:cubicBezTo>
                    <a:pt x="147" y="344"/>
                    <a:pt x="148" y="342"/>
                    <a:pt x="149" y="341"/>
                  </a:cubicBezTo>
                  <a:cubicBezTo>
                    <a:pt x="150" y="340"/>
                    <a:pt x="150" y="341"/>
                    <a:pt x="150" y="342"/>
                  </a:cubicBezTo>
                  <a:cubicBezTo>
                    <a:pt x="150" y="343"/>
                    <a:pt x="151" y="343"/>
                    <a:pt x="152" y="343"/>
                  </a:cubicBezTo>
                  <a:cubicBezTo>
                    <a:pt x="152" y="344"/>
                    <a:pt x="153" y="343"/>
                    <a:pt x="153" y="343"/>
                  </a:cubicBezTo>
                  <a:cubicBezTo>
                    <a:pt x="154" y="342"/>
                    <a:pt x="155" y="343"/>
                    <a:pt x="156" y="343"/>
                  </a:cubicBezTo>
                  <a:cubicBezTo>
                    <a:pt x="156" y="344"/>
                    <a:pt x="157" y="344"/>
                    <a:pt x="157" y="344"/>
                  </a:cubicBezTo>
                  <a:cubicBezTo>
                    <a:pt x="158" y="345"/>
                    <a:pt x="158" y="344"/>
                    <a:pt x="159" y="343"/>
                  </a:cubicBezTo>
                  <a:cubicBezTo>
                    <a:pt x="159" y="342"/>
                    <a:pt x="159" y="342"/>
                    <a:pt x="160" y="343"/>
                  </a:cubicBezTo>
                  <a:cubicBezTo>
                    <a:pt x="160" y="344"/>
                    <a:pt x="160" y="345"/>
                    <a:pt x="159" y="346"/>
                  </a:cubicBezTo>
                  <a:cubicBezTo>
                    <a:pt x="159" y="347"/>
                    <a:pt x="160" y="347"/>
                    <a:pt x="161" y="348"/>
                  </a:cubicBezTo>
                  <a:cubicBezTo>
                    <a:pt x="161" y="348"/>
                    <a:pt x="161" y="349"/>
                    <a:pt x="162" y="348"/>
                  </a:cubicBezTo>
                  <a:cubicBezTo>
                    <a:pt x="162" y="348"/>
                    <a:pt x="162" y="347"/>
                    <a:pt x="163" y="347"/>
                  </a:cubicBezTo>
                  <a:cubicBezTo>
                    <a:pt x="164" y="346"/>
                    <a:pt x="164" y="347"/>
                    <a:pt x="164" y="347"/>
                  </a:cubicBezTo>
                  <a:cubicBezTo>
                    <a:pt x="165" y="347"/>
                    <a:pt x="165" y="347"/>
                    <a:pt x="166" y="347"/>
                  </a:cubicBezTo>
                  <a:cubicBezTo>
                    <a:pt x="167" y="347"/>
                    <a:pt x="168" y="347"/>
                    <a:pt x="168" y="347"/>
                  </a:cubicBezTo>
                  <a:cubicBezTo>
                    <a:pt x="169" y="346"/>
                    <a:pt x="169" y="346"/>
                    <a:pt x="170" y="346"/>
                  </a:cubicBezTo>
                  <a:cubicBezTo>
                    <a:pt x="171" y="346"/>
                    <a:pt x="172" y="345"/>
                    <a:pt x="173" y="345"/>
                  </a:cubicBezTo>
                  <a:cubicBezTo>
                    <a:pt x="174" y="345"/>
                    <a:pt x="174" y="347"/>
                    <a:pt x="174" y="347"/>
                  </a:cubicBezTo>
                  <a:cubicBezTo>
                    <a:pt x="174" y="348"/>
                    <a:pt x="175" y="346"/>
                    <a:pt x="175" y="345"/>
                  </a:cubicBezTo>
                  <a:cubicBezTo>
                    <a:pt x="175" y="344"/>
                    <a:pt x="175" y="342"/>
                    <a:pt x="174" y="342"/>
                  </a:cubicBezTo>
                  <a:cubicBezTo>
                    <a:pt x="174" y="341"/>
                    <a:pt x="175" y="341"/>
                    <a:pt x="175" y="341"/>
                  </a:cubicBezTo>
                  <a:cubicBezTo>
                    <a:pt x="176" y="340"/>
                    <a:pt x="176" y="338"/>
                    <a:pt x="176" y="337"/>
                  </a:cubicBezTo>
                  <a:cubicBezTo>
                    <a:pt x="175" y="336"/>
                    <a:pt x="177" y="336"/>
                    <a:pt x="178" y="335"/>
                  </a:cubicBezTo>
                  <a:cubicBezTo>
                    <a:pt x="178" y="335"/>
                    <a:pt x="179" y="337"/>
                    <a:pt x="180" y="337"/>
                  </a:cubicBezTo>
                  <a:cubicBezTo>
                    <a:pt x="180" y="338"/>
                    <a:pt x="180" y="338"/>
                    <a:pt x="180" y="339"/>
                  </a:cubicBezTo>
                  <a:cubicBezTo>
                    <a:pt x="180" y="339"/>
                    <a:pt x="180" y="339"/>
                    <a:pt x="181" y="339"/>
                  </a:cubicBezTo>
                  <a:cubicBezTo>
                    <a:pt x="182" y="339"/>
                    <a:pt x="183" y="339"/>
                    <a:pt x="183" y="340"/>
                  </a:cubicBezTo>
                  <a:cubicBezTo>
                    <a:pt x="183" y="341"/>
                    <a:pt x="184" y="340"/>
                    <a:pt x="185" y="340"/>
                  </a:cubicBezTo>
                  <a:cubicBezTo>
                    <a:pt x="186" y="340"/>
                    <a:pt x="187" y="341"/>
                    <a:pt x="187" y="342"/>
                  </a:cubicBezTo>
                  <a:cubicBezTo>
                    <a:pt x="188" y="342"/>
                    <a:pt x="189" y="342"/>
                    <a:pt x="190" y="342"/>
                  </a:cubicBezTo>
                  <a:cubicBezTo>
                    <a:pt x="191" y="342"/>
                    <a:pt x="192" y="341"/>
                    <a:pt x="193" y="341"/>
                  </a:cubicBezTo>
                  <a:cubicBezTo>
                    <a:pt x="194" y="341"/>
                    <a:pt x="194" y="341"/>
                    <a:pt x="195" y="342"/>
                  </a:cubicBezTo>
                  <a:cubicBezTo>
                    <a:pt x="195" y="342"/>
                    <a:pt x="196" y="341"/>
                    <a:pt x="196" y="341"/>
                  </a:cubicBezTo>
                  <a:cubicBezTo>
                    <a:pt x="197" y="341"/>
                    <a:pt x="197" y="342"/>
                    <a:pt x="197" y="343"/>
                  </a:cubicBezTo>
                  <a:cubicBezTo>
                    <a:pt x="197" y="343"/>
                    <a:pt x="197" y="344"/>
                    <a:pt x="197" y="345"/>
                  </a:cubicBezTo>
                  <a:cubicBezTo>
                    <a:pt x="198" y="345"/>
                    <a:pt x="199" y="345"/>
                    <a:pt x="200" y="345"/>
                  </a:cubicBezTo>
                  <a:cubicBezTo>
                    <a:pt x="200" y="345"/>
                    <a:pt x="201" y="344"/>
                    <a:pt x="201" y="344"/>
                  </a:cubicBezTo>
                  <a:cubicBezTo>
                    <a:pt x="202" y="343"/>
                    <a:pt x="203" y="344"/>
                    <a:pt x="204" y="345"/>
                  </a:cubicBezTo>
                  <a:cubicBezTo>
                    <a:pt x="204" y="346"/>
                    <a:pt x="204" y="347"/>
                    <a:pt x="204" y="348"/>
                  </a:cubicBezTo>
                  <a:cubicBezTo>
                    <a:pt x="204" y="349"/>
                    <a:pt x="203" y="349"/>
                    <a:pt x="203" y="349"/>
                  </a:cubicBezTo>
                  <a:cubicBezTo>
                    <a:pt x="202" y="349"/>
                    <a:pt x="202" y="351"/>
                    <a:pt x="203" y="352"/>
                  </a:cubicBezTo>
                  <a:cubicBezTo>
                    <a:pt x="203" y="353"/>
                    <a:pt x="202" y="354"/>
                    <a:pt x="202" y="355"/>
                  </a:cubicBezTo>
                  <a:cubicBezTo>
                    <a:pt x="202" y="355"/>
                    <a:pt x="202" y="356"/>
                    <a:pt x="202" y="357"/>
                  </a:cubicBezTo>
                  <a:cubicBezTo>
                    <a:pt x="203" y="357"/>
                    <a:pt x="202" y="358"/>
                    <a:pt x="202" y="359"/>
                  </a:cubicBezTo>
                  <a:cubicBezTo>
                    <a:pt x="202" y="360"/>
                    <a:pt x="202" y="360"/>
                    <a:pt x="202" y="361"/>
                  </a:cubicBezTo>
                  <a:cubicBezTo>
                    <a:pt x="201" y="362"/>
                    <a:pt x="201" y="362"/>
                    <a:pt x="202" y="362"/>
                  </a:cubicBezTo>
                  <a:cubicBezTo>
                    <a:pt x="202" y="363"/>
                    <a:pt x="203" y="363"/>
                    <a:pt x="203" y="364"/>
                  </a:cubicBezTo>
                  <a:cubicBezTo>
                    <a:pt x="203" y="365"/>
                    <a:pt x="202" y="364"/>
                    <a:pt x="202" y="364"/>
                  </a:cubicBezTo>
                  <a:cubicBezTo>
                    <a:pt x="201" y="364"/>
                    <a:pt x="201" y="364"/>
                    <a:pt x="200" y="364"/>
                  </a:cubicBezTo>
                  <a:cubicBezTo>
                    <a:pt x="200" y="365"/>
                    <a:pt x="199" y="365"/>
                    <a:pt x="199" y="366"/>
                  </a:cubicBezTo>
                  <a:cubicBezTo>
                    <a:pt x="199" y="367"/>
                    <a:pt x="199" y="368"/>
                    <a:pt x="199" y="369"/>
                  </a:cubicBezTo>
                  <a:cubicBezTo>
                    <a:pt x="198" y="369"/>
                    <a:pt x="198" y="371"/>
                    <a:pt x="198" y="372"/>
                  </a:cubicBezTo>
                  <a:cubicBezTo>
                    <a:pt x="197" y="372"/>
                    <a:pt x="198" y="373"/>
                    <a:pt x="199" y="374"/>
                  </a:cubicBezTo>
                  <a:cubicBezTo>
                    <a:pt x="200" y="375"/>
                    <a:pt x="200" y="375"/>
                    <a:pt x="199" y="375"/>
                  </a:cubicBezTo>
                  <a:cubicBezTo>
                    <a:pt x="199" y="376"/>
                    <a:pt x="200" y="377"/>
                    <a:pt x="200" y="377"/>
                  </a:cubicBezTo>
                  <a:cubicBezTo>
                    <a:pt x="200" y="377"/>
                    <a:pt x="200" y="378"/>
                    <a:pt x="201" y="378"/>
                  </a:cubicBezTo>
                  <a:cubicBezTo>
                    <a:pt x="202" y="379"/>
                    <a:pt x="202" y="379"/>
                    <a:pt x="202" y="380"/>
                  </a:cubicBezTo>
                  <a:cubicBezTo>
                    <a:pt x="202" y="381"/>
                    <a:pt x="203" y="381"/>
                    <a:pt x="203" y="381"/>
                  </a:cubicBezTo>
                  <a:cubicBezTo>
                    <a:pt x="204" y="381"/>
                    <a:pt x="205" y="381"/>
                    <a:pt x="205" y="381"/>
                  </a:cubicBezTo>
                  <a:cubicBezTo>
                    <a:pt x="206" y="382"/>
                    <a:pt x="206" y="382"/>
                    <a:pt x="206" y="381"/>
                  </a:cubicBezTo>
                  <a:cubicBezTo>
                    <a:pt x="206" y="380"/>
                    <a:pt x="206" y="380"/>
                    <a:pt x="206" y="379"/>
                  </a:cubicBezTo>
                  <a:cubicBezTo>
                    <a:pt x="207" y="379"/>
                    <a:pt x="207" y="378"/>
                    <a:pt x="208" y="378"/>
                  </a:cubicBezTo>
                  <a:cubicBezTo>
                    <a:pt x="208" y="378"/>
                    <a:pt x="209" y="377"/>
                    <a:pt x="209" y="377"/>
                  </a:cubicBezTo>
                  <a:cubicBezTo>
                    <a:pt x="209" y="376"/>
                    <a:pt x="210" y="378"/>
                    <a:pt x="211" y="378"/>
                  </a:cubicBezTo>
                  <a:cubicBezTo>
                    <a:pt x="211" y="378"/>
                    <a:pt x="211" y="378"/>
                    <a:pt x="212" y="377"/>
                  </a:cubicBezTo>
                  <a:cubicBezTo>
                    <a:pt x="212" y="376"/>
                    <a:pt x="212" y="378"/>
                    <a:pt x="213" y="378"/>
                  </a:cubicBezTo>
                  <a:cubicBezTo>
                    <a:pt x="213" y="378"/>
                    <a:pt x="215" y="378"/>
                    <a:pt x="215" y="379"/>
                  </a:cubicBezTo>
                  <a:cubicBezTo>
                    <a:pt x="216" y="379"/>
                    <a:pt x="216" y="379"/>
                    <a:pt x="216" y="378"/>
                  </a:cubicBezTo>
                  <a:cubicBezTo>
                    <a:pt x="217" y="378"/>
                    <a:pt x="218" y="378"/>
                    <a:pt x="219" y="378"/>
                  </a:cubicBezTo>
                  <a:cubicBezTo>
                    <a:pt x="219" y="378"/>
                    <a:pt x="219" y="378"/>
                    <a:pt x="219" y="379"/>
                  </a:cubicBezTo>
                  <a:cubicBezTo>
                    <a:pt x="219" y="380"/>
                    <a:pt x="220" y="379"/>
                    <a:pt x="220" y="379"/>
                  </a:cubicBezTo>
                  <a:cubicBezTo>
                    <a:pt x="221" y="379"/>
                    <a:pt x="222" y="379"/>
                    <a:pt x="222" y="379"/>
                  </a:cubicBezTo>
                  <a:cubicBezTo>
                    <a:pt x="222" y="380"/>
                    <a:pt x="221" y="380"/>
                    <a:pt x="220" y="381"/>
                  </a:cubicBezTo>
                  <a:cubicBezTo>
                    <a:pt x="220" y="381"/>
                    <a:pt x="219" y="381"/>
                    <a:pt x="219" y="381"/>
                  </a:cubicBezTo>
                  <a:cubicBezTo>
                    <a:pt x="219" y="382"/>
                    <a:pt x="217" y="382"/>
                    <a:pt x="217" y="383"/>
                  </a:cubicBezTo>
                  <a:cubicBezTo>
                    <a:pt x="216" y="384"/>
                    <a:pt x="217" y="384"/>
                    <a:pt x="218" y="385"/>
                  </a:cubicBezTo>
                  <a:cubicBezTo>
                    <a:pt x="218" y="385"/>
                    <a:pt x="218" y="387"/>
                    <a:pt x="218" y="387"/>
                  </a:cubicBezTo>
                  <a:cubicBezTo>
                    <a:pt x="219" y="388"/>
                    <a:pt x="217" y="389"/>
                    <a:pt x="216" y="389"/>
                  </a:cubicBezTo>
                  <a:cubicBezTo>
                    <a:pt x="215" y="389"/>
                    <a:pt x="215" y="390"/>
                    <a:pt x="215" y="391"/>
                  </a:cubicBezTo>
                  <a:cubicBezTo>
                    <a:pt x="215" y="391"/>
                    <a:pt x="215" y="391"/>
                    <a:pt x="214" y="392"/>
                  </a:cubicBezTo>
                  <a:cubicBezTo>
                    <a:pt x="213" y="392"/>
                    <a:pt x="212" y="392"/>
                    <a:pt x="211" y="392"/>
                  </a:cubicBezTo>
                  <a:cubicBezTo>
                    <a:pt x="211" y="393"/>
                    <a:pt x="210" y="393"/>
                    <a:pt x="209" y="392"/>
                  </a:cubicBezTo>
                  <a:cubicBezTo>
                    <a:pt x="209" y="391"/>
                    <a:pt x="208" y="394"/>
                    <a:pt x="208" y="394"/>
                  </a:cubicBezTo>
                  <a:cubicBezTo>
                    <a:pt x="208" y="395"/>
                    <a:pt x="208" y="396"/>
                    <a:pt x="208" y="396"/>
                  </a:cubicBezTo>
                  <a:cubicBezTo>
                    <a:pt x="209" y="397"/>
                    <a:pt x="209" y="397"/>
                    <a:pt x="209" y="398"/>
                  </a:cubicBezTo>
                  <a:cubicBezTo>
                    <a:pt x="209" y="398"/>
                    <a:pt x="208" y="399"/>
                    <a:pt x="208" y="400"/>
                  </a:cubicBezTo>
                  <a:cubicBezTo>
                    <a:pt x="208" y="401"/>
                    <a:pt x="210" y="402"/>
                    <a:pt x="211" y="403"/>
                  </a:cubicBezTo>
                  <a:cubicBezTo>
                    <a:pt x="211" y="403"/>
                    <a:pt x="211" y="404"/>
                    <a:pt x="211" y="405"/>
                  </a:cubicBezTo>
                  <a:cubicBezTo>
                    <a:pt x="210" y="405"/>
                    <a:pt x="210" y="407"/>
                    <a:pt x="210" y="408"/>
                  </a:cubicBezTo>
                  <a:cubicBezTo>
                    <a:pt x="209" y="409"/>
                    <a:pt x="210" y="410"/>
                    <a:pt x="210" y="411"/>
                  </a:cubicBezTo>
                  <a:cubicBezTo>
                    <a:pt x="210" y="412"/>
                    <a:pt x="209" y="414"/>
                    <a:pt x="209" y="415"/>
                  </a:cubicBezTo>
                  <a:cubicBezTo>
                    <a:pt x="208" y="416"/>
                    <a:pt x="208" y="417"/>
                    <a:pt x="208" y="417"/>
                  </a:cubicBezTo>
                  <a:cubicBezTo>
                    <a:pt x="208" y="418"/>
                    <a:pt x="208" y="419"/>
                    <a:pt x="207" y="420"/>
                  </a:cubicBezTo>
                  <a:cubicBezTo>
                    <a:pt x="207" y="420"/>
                    <a:pt x="206" y="420"/>
                    <a:pt x="206" y="420"/>
                  </a:cubicBezTo>
                  <a:cubicBezTo>
                    <a:pt x="205" y="420"/>
                    <a:pt x="205" y="421"/>
                    <a:pt x="205" y="422"/>
                  </a:cubicBezTo>
                  <a:cubicBezTo>
                    <a:pt x="205" y="423"/>
                    <a:pt x="204" y="423"/>
                    <a:pt x="204" y="424"/>
                  </a:cubicBezTo>
                  <a:cubicBezTo>
                    <a:pt x="204" y="424"/>
                    <a:pt x="203" y="425"/>
                    <a:pt x="202" y="425"/>
                  </a:cubicBezTo>
                  <a:cubicBezTo>
                    <a:pt x="202" y="426"/>
                    <a:pt x="201" y="426"/>
                    <a:pt x="200" y="426"/>
                  </a:cubicBezTo>
                  <a:cubicBezTo>
                    <a:pt x="199" y="426"/>
                    <a:pt x="199" y="427"/>
                    <a:pt x="198" y="427"/>
                  </a:cubicBezTo>
                  <a:cubicBezTo>
                    <a:pt x="198" y="428"/>
                    <a:pt x="197" y="430"/>
                    <a:pt x="197" y="431"/>
                  </a:cubicBezTo>
                  <a:cubicBezTo>
                    <a:pt x="196" y="431"/>
                    <a:pt x="195" y="433"/>
                    <a:pt x="194" y="433"/>
                  </a:cubicBezTo>
                  <a:cubicBezTo>
                    <a:pt x="193" y="434"/>
                    <a:pt x="193" y="435"/>
                    <a:pt x="193" y="435"/>
                  </a:cubicBezTo>
                  <a:cubicBezTo>
                    <a:pt x="194" y="436"/>
                    <a:pt x="194" y="437"/>
                    <a:pt x="194" y="438"/>
                  </a:cubicBezTo>
                  <a:cubicBezTo>
                    <a:pt x="195" y="438"/>
                    <a:pt x="194" y="439"/>
                    <a:pt x="194" y="440"/>
                  </a:cubicBezTo>
                  <a:cubicBezTo>
                    <a:pt x="194" y="440"/>
                    <a:pt x="190" y="442"/>
                    <a:pt x="189" y="443"/>
                  </a:cubicBezTo>
                  <a:cubicBezTo>
                    <a:pt x="189" y="443"/>
                    <a:pt x="186" y="444"/>
                    <a:pt x="186" y="444"/>
                  </a:cubicBezTo>
                  <a:cubicBezTo>
                    <a:pt x="185" y="445"/>
                    <a:pt x="185" y="446"/>
                    <a:pt x="185" y="447"/>
                  </a:cubicBezTo>
                  <a:cubicBezTo>
                    <a:pt x="184" y="447"/>
                    <a:pt x="184" y="449"/>
                    <a:pt x="184" y="450"/>
                  </a:cubicBezTo>
                  <a:cubicBezTo>
                    <a:pt x="184" y="451"/>
                    <a:pt x="184" y="451"/>
                    <a:pt x="183" y="452"/>
                  </a:cubicBezTo>
                  <a:cubicBezTo>
                    <a:pt x="183" y="452"/>
                    <a:pt x="183" y="453"/>
                    <a:pt x="182" y="454"/>
                  </a:cubicBezTo>
                  <a:cubicBezTo>
                    <a:pt x="182" y="455"/>
                    <a:pt x="182" y="456"/>
                    <a:pt x="182" y="457"/>
                  </a:cubicBezTo>
                  <a:cubicBezTo>
                    <a:pt x="182" y="457"/>
                    <a:pt x="181" y="459"/>
                    <a:pt x="183" y="460"/>
                  </a:cubicBezTo>
                  <a:cubicBezTo>
                    <a:pt x="185" y="461"/>
                    <a:pt x="184" y="461"/>
                    <a:pt x="183" y="462"/>
                  </a:cubicBezTo>
                  <a:cubicBezTo>
                    <a:pt x="183" y="463"/>
                    <a:pt x="184" y="462"/>
                    <a:pt x="185" y="463"/>
                  </a:cubicBezTo>
                  <a:cubicBezTo>
                    <a:pt x="186" y="463"/>
                    <a:pt x="185" y="465"/>
                    <a:pt x="185" y="465"/>
                  </a:cubicBezTo>
                  <a:cubicBezTo>
                    <a:pt x="185" y="466"/>
                    <a:pt x="185" y="467"/>
                    <a:pt x="185" y="467"/>
                  </a:cubicBezTo>
                  <a:cubicBezTo>
                    <a:pt x="184" y="468"/>
                    <a:pt x="186" y="467"/>
                    <a:pt x="187" y="467"/>
                  </a:cubicBezTo>
                  <a:cubicBezTo>
                    <a:pt x="187" y="467"/>
                    <a:pt x="187" y="466"/>
                    <a:pt x="188" y="466"/>
                  </a:cubicBezTo>
                  <a:cubicBezTo>
                    <a:pt x="188" y="465"/>
                    <a:pt x="189" y="466"/>
                    <a:pt x="190" y="466"/>
                  </a:cubicBezTo>
                  <a:cubicBezTo>
                    <a:pt x="191" y="466"/>
                    <a:pt x="192" y="465"/>
                    <a:pt x="192" y="465"/>
                  </a:cubicBezTo>
                  <a:cubicBezTo>
                    <a:pt x="193" y="464"/>
                    <a:pt x="194" y="465"/>
                    <a:pt x="194" y="465"/>
                  </a:cubicBezTo>
                  <a:cubicBezTo>
                    <a:pt x="195" y="465"/>
                    <a:pt x="194" y="462"/>
                    <a:pt x="194" y="461"/>
                  </a:cubicBezTo>
                  <a:cubicBezTo>
                    <a:pt x="194" y="461"/>
                    <a:pt x="194" y="459"/>
                    <a:pt x="195" y="458"/>
                  </a:cubicBezTo>
                  <a:cubicBezTo>
                    <a:pt x="195" y="458"/>
                    <a:pt x="194" y="457"/>
                    <a:pt x="194" y="457"/>
                  </a:cubicBezTo>
                  <a:cubicBezTo>
                    <a:pt x="194" y="456"/>
                    <a:pt x="195" y="455"/>
                    <a:pt x="195" y="455"/>
                  </a:cubicBezTo>
                  <a:cubicBezTo>
                    <a:pt x="196" y="455"/>
                    <a:pt x="197" y="455"/>
                    <a:pt x="197" y="455"/>
                  </a:cubicBezTo>
                  <a:cubicBezTo>
                    <a:pt x="198" y="455"/>
                    <a:pt x="199" y="454"/>
                    <a:pt x="199" y="454"/>
                  </a:cubicBezTo>
                  <a:cubicBezTo>
                    <a:pt x="199" y="453"/>
                    <a:pt x="201" y="453"/>
                    <a:pt x="202" y="453"/>
                  </a:cubicBezTo>
                  <a:cubicBezTo>
                    <a:pt x="202" y="452"/>
                    <a:pt x="202" y="452"/>
                    <a:pt x="203" y="451"/>
                  </a:cubicBezTo>
                  <a:cubicBezTo>
                    <a:pt x="203" y="450"/>
                    <a:pt x="203" y="450"/>
                    <a:pt x="204" y="449"/>
                  </a:cubicBezTo>
                  <a:cubicBezTo>
                    <a:pt x="204" y="448"/>
                    <a:pt x="205" y="447"/>
                    <a:pt x="206" y="447"/>
                  </a:cubicBezTo>
                  <a:cubicBezTo>
                    <a:pt x="206" y="447"/>
                    <a:pt x="207" y="446"/>
                    <a:pt x="207" y="446"/>
                  </a:cubicBezTo>
                  <a:cubicBezTo>
                    <a:pt x="207" y="445"/>
                    <a:pt x="208" y="445"/>
                    <a:pt x="208" y="445"/>
                  </a:cubicBezTo>
                  <a:cubicBezTo>
                    <a:pt x="209" y="446"/>
                    <a:pt x="209" y="446"/>
                    <a:pt x="209" y="447"/>
                  </a:cubicBezTo>
                  <a:cubicBezTo>
                    <a:pt x="209" y="447"/>
                    <a:pt x="209" y="447"/>
                    <a:pt x="210" y="447"/>
                  </a:cubicBezTo>
                  <a:cubicBezTo>
                    <a:pt x="210" y="448"/>
                    <a:pt x="211" y="448"/>
                    <a:pt x="212" y="449"/>
                  </a:cubicBezTo>
                  <a:cubicBezTo>
                    <a:pt x="212" y="449"/>
                    <a:pt x="213" y="449"/>
                    <a:pt x="214" y="449"/>
                  </a:cubicBezTo>
                  <a:cubicBezTo>
                    <a:pt x="215" y="449"/>
                    <a:pt x="215" y="448"/>
                    <a:pt x="216" y="448"/>
                  </a:cubicBezTo>
                  <a:cubicBezTo>
                    <a:pt x="216" y="447"/>
                    <a:pt x="217" y="446"/>
                    <a:pt x="218" y="446"/>
                  </a:cubicBezTo>
                  <a:cubicBezTo>
                    <a:pt x="218" y="446"/>
                    <a:pt x="218" y="447"/>
                    <a:pt x="218" y="447"/>
                  </a:cubicBezTo>
                  <a:cubicBezTo>
                    <a:pt x="218" y="448"/>
                    <a:pt x="219" y="448"/>
                    <a:pt x="220" y="449"/>
                  </a:cubicBezTo>
                  <a:cubicBezTo>
                    <a:pt x="220" y="449"/>
                    <a:pt x="220" y="448"/>
                    <a:pt x="220" y="449"/>
                  </a:cubicBezTo>
                  <a:cubicBezTo>
                    <a:pt x="220" y="450"/>
                    <a:pt x="220" y="453"/>
                    <a:pt x="220" y="454"/>
                  </a:cubicBezTo>
                  <a:cubicBezTo>
                    <a:pt x="220" y="455"/>
                    <a:pt x="221" y="455"/>
                    <a:pt x="223" y="455"/>
                  </a:cubicBezTo>
                  <a:cubicBezTo>
                    <a:pt x="224" y="454"/>
                    <a:pt x="224" y="455"/>
                    <a:pt x="224" y="455"/>
                  </a:cubicBezTo>
                  <a:cubicBezTo>
                    <a:pt x="224" y="456"/>
                    <a:pt x="224" y="457"/>
                    <a:pt x="224" y="457"/>
                  </a:cubicBezTo>
                  <a:cubicBezTo>
                    <a:pt x="224" y="458"/>
                    <a:pt x="223" y="458"/>
                    <a:pt x="223" y="458"/>
                  </a:cubicBezTo>
                  <a:cubicBezTo>
                    <a:pt x="222" y="458"/>
                    <a:pt x="222" y="459"/>
                    <a:pt x="221" y="460"/>
                  </a:cubicBezTo>
                  <a:cubicBezTo>
                    <a:pt x="221" y="461"/>
                    <a:pt x="222" y="462"/>
                    <a:pt x="223" y="462"/>
                  </a:cubicBezTo>
                  <a:cubicBezTo>
                    <a:pt x="223" y="463"/>
                    <a:pt x="224" y="463"/>
                    <a:pt x="224" y="464"/>
                  </a:cubicBezTo>
                  <a:cubicBezTo>
                    <a:pt x="224" y="464"/>
                    <a:pt x="224" y="466"/>
                    <a:pt x="223" y="466"/>
                  </a:cubicBezTo>
                  <a:cubicBezTo>
                    <a:pt x="223" y="467"/>
                    <a:pt x="224" y="468"/>
                    <a:pt x="224" y="469"/>
                  </a:cubicBezTo>
                  <a:cubicBezTo>
                    <a:pt x="224" y="469"/>
                    <a:pt x="224" y="471"/>
                    <a:pt x="224" y="472"/>
                  </a:cubicBezTo>
                  <a:cubicBezTo>
                    <a:pt x="224" y="473"/>
                    <a:pt x="225" y="473"/>
                    <a:pt x="226" y="473"/>
                  </a:cubicBezTo>
                  <a:cubicBezTo>
                    <a:pt x="226" y="474"/>
                    <a:pt x="226" y="477"/>
                    <a:pt x="226" y="477"/>
                  </a:cubicBezTo>
                  <a:cubicBezTo>
                    <a:pt x="226" y="478"/>
                    <a:pt x="225" y="479"/>
                    <a:pt x="225" y="480"/>
                  </a:cubicBezTo>
                  <a:cubicBezTo>
                    <a:pt x="224" y="481"/>
                    <a:pt x="225" y="481"/>
                    <a:pt x="225" y="482"/>
                  </a:cubicBezTo>
                  <a:cubicBezTo>
                    <a:pt x="225" y="482"/>
                    <a:pt x="225" y="482"/>
                    <a:pt x="224" y="482"/>
                  </a:cubicBezTo>
                  <a:cubicBezTo>
                    <a:pt x="224" y="483"/>
                    <a:pt x="224" y="483"/>
                    <a:pt x="223" y="484"/>
                  </a:cubicBezTo>
                  <a:cubicBezTo>
                    <a:pt x="223" y="485"/>
                    <a:pt x="223" y="486"/>
                    <a:pt x="223" y="486"/>
                  </a:cubicBezTo>
                  <a:cubicBezTo>
                    <a:pt x="223" y="487"/>
                    <a:pt x="224" y="487"/>
                    <a:pt x="224" y="488"/>
                  </a:cubicBezTo>
                  <a:cubicBezTo>
                    <a:pt x="225" y="488"/>
                    <a:pt x="225" y="488"/>
                    <a:pt x="226" y="487"/>
                  </a:cubicBezTo>
                  <a:cubicBezTo>
                    <a:pt x="227" y="487"/>
                    <a:pt x="228" y="487"/>
                    <a:pt x="228" y="487"/>
                  </a:cubicBezTo>
                  <a:cubicBezTo>
                    <a:pt x="229" y="488"/>
                    <a:pt x="230" y="489"/>
                    <a:pt x="230" y="489"/>
                  </a:cubicBezTo>
                  <a:cubicBezTo>
                    <a:pt x="230" y="490"/>
                    <a:pt x="231" y="490"/>
                    <a:pt x="231" y="490"/>
                  </a:cubicBezTo>
                  <a:cubicBezTo>
                    <a:pt x="231" y="489"/>
                    <a:pt x="232" y="489"/>
                    <a:pt x="232" y="489"/>
                  </a:cubicBezTo>
                  <a:cubicBezTo>
                    <a:pt x="233" y="489"/>
                    <a:pt x="233" y="489"/>
                    <a:pt x="233" y="489"/>
                  </a:cubicBezTo>
                  <a:cubicBezTo>
                    <a:pt x="233" y="490"/>
                    <a:pt x="234" y="489"/>
                    <a:pt x="234" y="489"/>
                  </a:cubicBezTo>
                  <a:cubicBezTo>
                    <a:pt x="235" y="488"/>
                    <a:pt x="235" y="487"/>
                    <a:pt x="235" y="487"/>
                  </a:cubicBezTo>
                  <a:cubicBezTo>
                    <a:pt x="235" y="487"/>
                    <a:pt x="235" y="485"/>
                    <a:pt x="236" y="484"/>
                  </a:cubicBezTo>
                  <a:cubicBezTo>
                    <a:pt x="236" y="484"/>
                    <a:pt x="237" y="484"/>
                    <a:pt x="237" y="485"/>
                  </a:cubicBezTo>
                  <a:cubicBezTo>
                    <a:pt x="238" y="485"/>
                    <a:pt x="239" y="485"/>
                    <a:pt x="240" y="485"/>
                  </a:cubicBezTo>
                  <a:cubicBezTo>
                    <a:pt x="240" y="485"/>
                    <a:pt x="240" y="484"/>
                    <a:pt x="240" y="484"/>
                  </a:cubicBezTo>
                  <a:cubicBezTo>
                    <a:pt x="240" y="483"/>
                    <a:pt x="240" y="483"/>
                    <a:pt x="239" y="483"/>
                  </a:cubicBezTo>
                  <a:cubicBezTo>
                    <a:pt x="239" y="482"/>
                    <a:pt x="240" y="481"/>
                    <a:pt x="240" y="480"/>
                  </a:cubicBezTo>
                  <a:cubicBezTo>
                    <a:pt x="241" y="480"/>
                    <a:pt x="241" y="478"/>
                    <a:pt x="242" y="478"/>
                  </a:cubicBezTo>
                  <a:cubicBezTo>
                    <a:pt x="242" y="478"/>
                    <a:pt x="242" y="477"/>
                    <a:pt x="243" y="476"/>
                  </a:cubicBezTo>
                  <a:cubicBezTo>
                    <a:pt x="244" y="476"/>
                    <a:pt x="244" y="475"/>
                    <a:pt x="244" y="475"/>
                  </a:cubicBezTo>
                  <a:cubicBezTo>
                    <a:pt x="245" y="475"/>
                    <a:pt x="246" y="476"/>
                    <a:pt x="247" y="476"/>
                  </a:cubicBezTo>
                  <a:cubicBezTo>
                    <a:pt x="247" y="476"/>
                    <a:pt x="248" y="476"/>
                    <a:pt x="249" y="476"/>
                  </a:cubicBezTo>
                  <a:cubicBezTo>
                    <a:pt x="250" y="475"/>
                    <a:pt x="251" y="475"/>
                    <a:pt x="251" y="475"/>
                  </a:cubicBezTo>
                  <a:cubicBezTo>
                    <a:pt x="251" y="475"/>
                    <a:pt x="252" y="476"/>
                    <a:pt x="253" y="476"/>
                  </a:cubicBezTo>
                  <a:cubicBezTo>
                    <a:pt x="253" y="476"/>
                    <a:pt x="254" y="476"/>
                    <a:pt x="255" y="476"/>
                  </a:cubicBezTo>
                  <a:cubicBezTo>
                    <a:pt x="256" y="475"/>
                    <a:pt x="257" y="476"/>
                    <a:pt x="258" y="476"/>
                  </a:cubicBezTo>
                  <a:cubicBezTo>
                    <a:pt x="258" y="476"/>
                    <a:pt x="259" y="477"/>
                    <a:pt x="259" y="477"/>
                  </a:cubicBezTo>
                  <a:cubicBezTo>
                    <a:pt x="259" y="477"/>
                    <a:pt x="259" y="477"/>
                    <a:pt x="260" y="477"/>
                  </a:cubicBezTo>
                  <a:cubicBezTo>
                    <a:pt x="260" y="476"/>
                    <a:pt x="261" y="476"/>
                    <a:pt x="262" y="476"/>
                  </a:cubicBezTo>
                  <a:cubicBezTo>
                    <a:pt x="262" y="476"/>
                    <a:pt x="263" y="477"/>
                    <a:pt x="263" y="477"/>
                  </a:cubicBezTo>
                  <a:cubicBezTo>
                    <a:pt x="264" y="477"/>
                    <a:pt x="264" y="476"/>
                    <a:pt x="264" y="476"/>
                  </a:cubicBezTo>
                  <a:cubicBezTo>
                    <a:pt x="264" y="475"/>
                    <a:pt x="266" y="476"/>
                    <a:pt x="266" y="476"/>
                  </a:cubicBezTo>
                  <a:cubicBezTo>
                    <a:pt x="266" y="476"/>
                    <a:pt x="267" y="476"/>
                    <a:pt x="268" y="477"/>
                  </a:cubicBezTo>
                  <a:cubicBezTo>
                    <a:pt x="269" y="477"/>
                    <a:pt x="269" y="477"/>
                    <a:pt x="269" y="477"/>
                  </a:cubicBezTo>
                  <a:cubicBezTo>
                    <a:pt x="270" y="478"/>
                    <a:pt x="270" y="478"/>
                    <a:pt x="270" y="478"/>
                  </a:cubicBezTo>
                  <a:cubicBezTo>
                    <a:pt x="270" y="479"/>
                    <a:pt x="271" y="478"/>
                    <a:pt x="271" y="477"/>
                  </a:cubicBezTo>
                  <a:cubicBezTo>
                    <a:pt x="271" y="476"/>
                    <a:pt x="271" y="475"/>
                    <a:pt x="272" y="475"/>
                  </a:cubicBezTo>
                  <a:cubicBezTo>
                    <a:pt x="272" y="474"/>
                    <a:pt x="273" y="472"/>
                    <a:pt x="274" y="472"/>
                  </a:cubicBezTo>
                  <a:cubicBezTo>
                    <a:pt x="275" y="472"/>
                    <a:pt x="275" y="472"/>
                    <a:pt x="276" y="472"/>
                  </a:cubicBezTo>
                  <a:cubicBezTo>
                    <a:pt x="276" y="471"/>
                    <a:pt x="276" y="471"/>
                    <a:pt x="276" y="470"/>
                  </a:cubicBezTo>
                  <a:cubicBezTo>
                    <a:pt x="277" y="470"/>
                    <a:pt x="278" y="469"/>
                    <a:pt x="278" y="469"/>
                  </a:cubicBezTo>
                  <a:cubicBezTo>
                    <a:pt x="279" y="469"/>
                    <a:pt x="279" y="468"/>
                    <a:pt x="280" y="469"/>
                  </a:cubicBezTo>
                  <a:cubicBezTo>
                    <a:pt x="280" y="469"/>
                    <a:pt x="281" y="469"/>
                    <a:pt x="281" y="469"/>
                  </a:cubicBezTo>
                  <a:cubicBezTo>
                    <a:pt x="281" y="468"/>
                    <a:pt x="282" y="467"/>
                    <a:pt x="282" y="466"/>
                  </a:cubicBezTo>
                  <a:cubicBezTo>
                    <a:pt x="281" y="466"/>
                    <a:pt x="281" y="466"/>
                    <a:pt x="281" y="465"/>
                  </a:cubicBezTo>
                  <a:cubicBezTo>
                    <a:pt x="282" y="464"/>
                    <a:pt x="282" y="461"/>
                    <a:pt x="282" y="461"/>
                  </a:cubicBezTo>
                  <a:cubicBezTo>
                    <a:pt x="281" y="460"/>
                    <a:pt x="280" y="460"/>
                    <a:pt x="279" y="460"/>
                  </a:cubicBezTo>
                  <a:cubicBezTo>
                    <a:pt x="279" y="459"/>
                    <a:pt x="279" y="459"/>
                    <a:pt x="278" y="459"/>
                  </a:cubicBezTo>
                  <a:cubicBezTo>
                    <a:pt x="278" y="458"/>
                    <a:pt x="278" y="458"/>
                    <a:pt x="278" y="457"/>
                  </a:cubicBezTo>
                  <a:cubicBezTo>
                    <a:pt x="277" y="457"/>
                    <a:pt x="277" y="455"/>
                    <a:pt x="278" y="455"/>
                  </a:cubicBezTo>
                  <a:cubicBezTo>
                    <a:pt x="278" y="455"/>
                    <a:pt x="280" y="452"/>
                    <a:pt x="280" y="452"/>
                  </a:cubicBezTo>
                  <a:cubicBezTo>
                    <a:pt x="279" y="451"/>
                    <a:pt x="279" y="450"/>
                    <a:pt x="279" y="450"/>
                  </a:cubicBezTo>
                  <a:cubicBezTo>
                    <a:pt x="279" y="450"/>
                    <a:pt x="280" y="449"/>
                    <a:pt x="280" y="448"/>
                  </a:cubicBezTo>
                  <a:cubicBezTo>
                    <a:pt x="280" y="448"/>
                    <a:pt x="281" y="445"/>
                    <a:pt x="281" y="444"/>
                  </a:cubicBezTo>
                  <a:cubicBezTo>
                    <a:pt x="281" y="443"/>
                    <a:pt x="280" y="443"/>
                    <a:pt x="281" y="442"/>
                  </a:cubicBezTo>
                  <a:cubicBezTo>
                    <a:pt x="281" y="442"/>
                    <a:pt x="281" y="441"/>
                    <a:pt x="282" y="441"/>
                  </a:cubicBezTo>
                  <a:cubicBezTo>
                    <a:pt x="282" y="440"/>
                    <a:pt x="282" y="439"/>
                    <a:pt x="282" y="438"/>
                  </a:cubicBezTo>
                  <a:cubicBezTo>
                    <a:pt x="282" y="438"/>
                    <a:pt x="281" y="438"/>
                    <a:pt x="282" y="437"/>
                  </a:cubicBezTo>
                  <a:cubicBezTo>
                    <a:pt x="282" y="437"/>
                    <a:pt x="283" y="437"/>
                    <a:pt x="283" y="437"/>
                  </a:cubicBezTo>
                  <a:cubicBezTo>
                    <a:pt x="284" y="437"/>
                    <a:pt x="284" y="438"/>
                    <a:pt x="285" y="437"/>
                  </a:cubicBezTo>
                  <a:cubicBezTo>
                    <a:pt x="285" y="437"/>
                    <a:pt x="286" y="437"/>
                    <a:pt x="287" y="437"/>
                  </a:cubicBezTo>
                  <a:cubicBezTo>
                    <a:pt x="287" y="438"/>
                    <a:pt x="287" y="439"/>
                    <a:pt x="287" y="439"/>
                  </a:cubicBezTo>
                  <a:cubicBezTo>
                    <a:pt x="288" y="439"/>
                    <a:pt x="289" y="439"/>
                    <a:pt x="290" y="439"/>
                  </a:cubicBezTo>
                  <a:cubicBezTo>
                    <a:pt x="290" y="439"/>
                    <a:pt x="291" y="440"/>
                    <a:pt x="291" y="439"/>
                  </a:cubicBezTo>
                  <a:cubicBezTo>
                    <a:pt x="292" y="439"/>
                    <a:pt x="292" y="438"/>
                    <a:pt x="292" y="438"/>
                  </a:cubicBezTo>
                  <a:cubicBezTo>
                    <a:pt x="293" y="438"/>
                    <a:pt x="294" y="438"/>
                    <a:pt x="294" y="437"/>
                  </a:cubicBezTo>
                  <a:cubicBezTo>
                    <a:pt x="295" y="437"/>
                    <a:pt x="296" y="436"/>
                    <a:pt x="296" y="436"/>
                  </a:cubicBezTo>
                  <a:cubicBezTo>
                    <a:pt x="297" y="436"/>
                    <a:pt x="297" y="437"/>
                    <a:pt x="297" y="438"/>
                  </a:cubicBezTo>
                  <a:cubicBezTo>
                    <a:pt x="298" y="438"/>
                    <a:pt x="298" y="438"/>
                    <a:pt x="298" y="439"/>
                  </a:cubicBezTo>
                  <a:cubicBezTo>
                    <a:pt x="298" y="440"/>
                    <a:pt x="298" y="440"/>
                    <a:pt x="299" y="440"/>
                  </a:cubicBezTo>
                  <a:cubicBezTo>
                    <a:pt x="300" y="441"/>
                    <a:pt x="300" y="440"/>
                    <a:pt x="301" y="440"/>
                  </a:cubicBezTo>
                  <a:cubicBezTo>
                    <a:pt x="301" y="439"/>
                    <a:pt x="301" y="437"/>
                    <a:pt x="302" y="437"/>
                  </a:cubicBezTo>
                  <a:cubicBezTo>
                    <a:pt x="302" y="436"/>
                    <a:pt x="303" y="436"/>
                    <a:pt x="303" y="436"/>
                  </a:cubicBezTo>
                  <a:cubicBezTo>
                    <a:pt x="303" y="437"/>
                    <a:pt x="303" y="437"/>
                    <a:pt x="303" y="438"/>
                  </a:cubicBezTo>
                  <a:cubicBezTo>
                    <a:pt x="303" y="438"/>
                    <a:pt x="303" y="439"/>
                    <a:pt x="304" y="439"/>
                  </a:cubicBezTo>
                  <a:cubicBezTo>
                    <a:pt x="304" y="439"/>
                    <a:pt x="307" y="439"/>
                    <a:pt x="307" y="440"/>
                  </a:cubicBezTo>
                  <a:cubicBezTo>
                    <a:pt x="307" y="440"/>
                    <a:pt x="308" y="440"/>
                    <a:pt x="309" y="440"/>
                  </a:cubicBezTo>
                  <a:cubicBezTo>
                    <a:pt x="310" y="440"/>
                    <a:pt x="311" y="440"/>
                    <a:pt x="312" y="441"/>
                  </a:cubicBezTo>
                  <a:cubicBezTo>
                    <a:pt x="312" y="441"/>
                    <a:pt x="313" y="441"/>
                    <a:pt x="314" y="441"/>
                  </a:cubicBezTo>
                  <a:cubicBezTo>
                    <a:pt x="314" y="441"/>
                    <a:pt x="316" y="441"/>
                    <a:pt x="316" y="440"/>
                  </a:cubicBezTo>
                  <a:cubicBezTo>
                    <a:pt x="317" y="440"/>
                    <a:pt x="317" y="439"/>
                    <a:pt x="318" y="439"/>
                  </a:cubicBezTo>
                  <a:cubicBezTo>
                    <a:pt x="319" y="439"/>
                    <a:pt x="320" y="439"/>
                    <a:pt x="321" y="440"/>
                  </a:cubicBezTo>
                  <a:cubicBezTo>
                    <a:pt x="321" y="441"/>
                    <a:pt x="321" y="441"/>
                    <a:pt x="321" y="442"/>
                  </a:cubicBezTo>
                  <a:cubicBezTo>
                    <a:pt x="322" y="442"/>
                    <a:pt x="323" y="442"/>
                    <a:pt x="323" y="443"/>
                  </a:cubicBezTo>
                  <a:cubicBezTo>
                    <a:pt x="324" y="443"/>
                    <a:pt x="324" y="444"/>
                    <a:pt x="324" y="444"/>
                  </a:cubicBezTo>
                  <a:cubicBezTo>
                    <a:pt x="325" y="444"/>
                    <a:pt x="325" y="444"/>
                    <a:pt x="325" y="445"/>
                  </a:cubicBezTo>
                  <a:cubicBezTo>
                    <a:pt x="325" y="446"/>
                    <a:pt x="326" y="447"/>
                    <a:pt x="326" y="448"/>
                  </a:cubicBezTo>
                  <a:cubicBezTo>
                    <a:pt x="326" y="449"/>
                    <a:pt x="326" y="450"/>
                    <a:pt x="326" y="450"/>
                  </a:cubicBezTo>
                  <a:cubicBezTo>
                    <a:pt x="327" y="451"/>
                    <a:pt x="327" y="450"/>
                    <a:pt x="327" y="451"/>
                  </a:cubicBezTo>
                  <a:cubicBezTo>
                    <a:pt x="327" y="452"/>
                    <a:pt x="328" y="452"/>
                    <a:pt x="328" y="453"/>
                  </a:cubicBezTo>
                  <a:cubicBezTo>
                    <a:pt x="328" y="453"/>
                    <a:pt x="328" y="455"/>
                    <a:pt x="328" y="455"/>
                  </a:cubicBezTo>
                  <a:cubicBezTo>
                    <a:pt x="329" y="455"/>
                    <a:pt x="332" y="455"/>
                    <a:pt x="332" y="457"/>
                  </a:cubicBezTo>
                  <a:cubicBezTo>
                    <a:pt x="332" y="458"/>
                    <a:pt x="332" y="459"/>
                    <a:pt x="332" y="459"/>
                  </a:cubicBezTo>
                  <a:cubicBezTo>
                    <a:pt x="331" y="460"/>
                    <a:pt x="332" y="461"/>
                    <a:pt x="333" y="461"/>
                  </a:cubicBezTo>
                  <a:cubicBezTo>
                    <a:pt x="333" y="461"/>
                    <a:pt x="335" y="460"/>
                    <a:pt x="336" y="460"/>
                  </a:cubicBezTo>
                  <a:cubicBezTo>
                    <a:pt x="336" y="460"/>
                    <a:pt x="337" y="460"/>
                    <a:pt x="338" y="460"/>
                  </a:cubicBezTo>
                  <a:cubicBezTo>
                    <a:pt x="339" y="460"/>
                    <a:pt x="339" y="460"/>
                    <a:pt x="339" y="459"/>
                  </a:cubicBezTo>
                  <a:cubicBezTo>
                    <a:pt x="339" y="459"/>
                    <a:pt x="340" y="458"/>
                    <a:pt x="340" y="458"/>
                  </a:cubicBezTo>
                  <a:cubicBezTo>
                    <a:pt x="341" y="458"/>
                    <a:pt x="344" y="457"/>
                    <a:pt x="344" y="457"/>
                  </a:cubicBezTo>
                  <a:cubicBezTo>
                    <a:pt x="345" y="458"/>
                    <a:pt x="344" y="457"/>
                    <a:pt x="345" y="457"/>
                  </a:cubicBezTo>
                  <a:cubicBezTo>
                    <a:pt x="346" y="457"/>
                    <a:pt x="347" y="457"/>
                    <a:pt x="348" y="457"/>
                  </a:cubicBezTo>
                  <a:cubicBezTo>
                    <a:pt x="348" y="457"/>
                    <a:pt x="349" y="457"/>
                    <a:pt x="349" y="456"/>
                  </a:cubicBezTo>
                  <a:cubicBezTo>
                    <a:pt x="349" y="456"/>
                    <a:pt x="348" y="455"/>
                    <a:pt x="349" y="455"/>
                  </a:cubicBezTo>
                  <a:cubicBezTo>
                    <a:pt x="350" y="455"/>
                    <a:pt x="350" y="455"/>
                    <a:pt x="350" y="454"/>
                  </a:cubicBezTo>
                  <a:cubicBezTo>
                    <a:pt x="350" y="454"/>
                    <a:pt x="350" y="453"/>
                    <a:pt x="350" y="453"/>
                  </a:cubicBezTo>
                  <a:cubicBezTo>
                    <a:pt x="350" y="452"/>
                    <a:pt x="349" y="451"/>
                    <a:pt x="349" y="451"/>
                  </a:cubicBezTo>
                  <a:cubicBezTo>
                    <a:pt x="349" y="450"/>
                    <a:pt x="348" y="450"/>
                    <a:pt x="348" y="450"/>
                  </a:cubicBezTo>
                  <a:cubicBezTo>
                    <a:pt x="348" y="449"/>
                    <a:pt x="348" y="448"/>
                    <a:pt x="348" y="448"/>
                  </a:cubicBezTo>
                  <a:cubicBezTo>
                    <a:pt x="347" y="448"/>
                    <a:pt x="347" y="447"/>
                    <a:pt x="347" y="447"/>
                  </a:cubicBezTo>
                  <a:cubicBezTo>
                    <a:pt x="348" y="446"/>
                    <a:pt x="349" y="445"/>
                    <a:pt x="349" y="444"/>
                  </a:cubicBezTo>
                  <a:cubicBezTo>
                    <a:pt x="348" y="443"/>
                    <a:pt x="349" y="443"/>
                    <a:pt x="349" y="443"/>
                  </a:cubicBezTo>
                  <a:cubicBezTo>
                    <a:pt x="350" y="442"/>
                    <a:pt x="350" y="442"/>
                    <a:pt x="350" y="442"/>
                  </a:cubicBezTo>
                  <a:cubicBezTo>
                    <a:pt x="350" y="442"/>
                    <a:pt x="349" y="442"/>
                    <a:pt x="348" y="441"/>
                  </a:cubicBezTo>
                  <a:cubicBezTo>
                    <a:pt x="347" y="440"/>
                    <a:pt x="345" y="438"/>
                    <a:pt x="345" y="437"/>
                  </a:cubicBezTo>
                  <a:cubicBezTo>
                    <a:pt x="345" y="436"/>
                    <a:pt x="345" y="435"/>
                    <a:pt x="346" y="435"/>
                  </a:cubicBezTo>
                  <a:cubicBezTo>
                    <a:pt x="346" y="434"/>
                    <a:pt x="348" y="433"/>
                    <a:pt x="349" y="433"/>
                  </a:cubicBezTo>
                  <a:cubicBezTo>
                    <a:pt x="349" y="433"/>
                    <a:pt x="350" y="433"/>
                    <a:pt x="350" y="432"/>
                  </a:cubicBezTo>
                  <a:cubicBezTo>
                    <a:pt x="350" y="431"/>
                    <a:pt x="351" y="431"/>
                    <a:pt x="350" y="431"/>
                  </a:cubicBezTo>
                  <a:cubicBezTo>
                    <a:pt x="349" y="431"/>
                    <a:pt x="349" y="431"/>
                    <a:pt x="349" y="430"/>
                  </a:cubicBezTo>
                  <a:cubicBezTo>
                    <a:pt x="349" y="430"/>
                    <a:pt x="348" y="429"/>
                    <a:pt x="348" y="429"/>
                  </a:cubicBezTo>
                  <a:cubicBezTo>
                    <a:pt x="347" y="429"/>
                    <a:pt x="348" y="428"/>
                    <a:pt x="347" y="428"/>
                  </a:cubicBezTo>
                  <a:cubicBezTo>
                    <a:pt x="347" y="427"/>
                    <a:pt x="346" y="428"/>
                    <a:pt x="346" y="428"/>
                  </a:cubicBezTo>
                  <a:cubicBezTo>
                    <a:pt x="345" y="428"/>
                    <a:pt x="344" y="427"/>
                    <a:pt x="344" y="427"/>
                  </a:cubicBezTo>
                  <a:cubicBezTo>
                    <a:pt x="343" y="427"/>
                    <a:pt x="344" y="428"/>
                    <a:pt x="343" y="428"/>
                  </a:cubicBezTo>
                  <a:cubicBezTo>
                    <a:pt x="343" y="428"/>
                    <a:pt x="343" y="428"/>
                    <a:pt x="342" y="428"/>
                  </a:cubicBezTo>
                  <a:cubicBezTo>
                    <a:pt x="341" y="428"/>
                    <a:pt x="341" y="428"/>
                    <a:pt x="340" y="428"/>
                  </a:cubicBezTo>
                  <a:cubicBezTo>
                    <a:pt x="340" y="428"/>
                    <a:pt x="339" y="429"/>
                    <a:pt x="339" y="429"/>
                  </a:cubicBezTo>
                  <a:cubicBezTo>
                    <a:pt x="339" y="429"/>
                    <a:pt x="339" y="428"/>
                    <a:pt x="338" y="428"/>
                  </a:cubicBezTo>
                  <a:cubicBezTo>
                    <a:pt x="337" y="428"/>
                    <a:pt x="336" y="428"/>
                    <a:pt x="336" y="428"/>
                  </a:cubicBezTo>
                  <a:cubicBezTo>
                    <a:pt x="336" y="427"/>
                    <a:pt x="337" y="426"/>
                    <a:pt x="337" y="426"/>
                  </a:cubicBezTo>
                  <a:cubicBezTo>
                    <a:pt x="336" y="426"/>
                    <a:pt x="336" y="425"/>
                    <a:pt x="336" y="424"/>
                  </a:cubicBezTo>
                  <a:cubicBezTo>
                    <a:pt x="336" y="424"/>
                    <a:pt x="335" y="423"/>
                    <a:pt x="335" y="422"/>
                  </a:cubicBezTo>
                  <a:cubicBezTo>
                    <a:pt x="335" y="422"/>
                    <a:pt x="334" y="420"/>
                    <a:pt x="335" y="420"/>
                  </a:cubicBezTo>
                  <a:cubicBezTo>
                    <a:pt x="336" y="421"/>
                    <a:pt x="336" y="421"/>
                    <a:pt x="337" y="421"/>
                  </a:cubicBezTo>
                  <a:cubicBezTo>
                    <a:pt x="337" y="421"/>
                    <a:pt x="338" y="419"/>
                    <a:pt x="338" y="420"/>
                  </a:cubicBezTo>
                  <a:cubicBezTo>
                    <a:pt x="339" y="421"/>
                    <a:pt x="339" y="422"/>
                    <a:pt x="339" y="423"/>
                  </a:cubicBezTo>
                  <a:cubicBezTo>
                    <a:pt x="339" y="423"/>
                    <a:pt x="341" y="424"/>
                    <a:pt x="341" y="423"/>
                  </a:cubicBezTo>
                  <a:cubicBezTo>
                    <a:pt x="341" y="422"/>
                    <a:pt x="341" y="421"/>
                    <a:pt x="342" y="421"/>
                  </a:cubicBezTo>
                  <a:cubicBezTo>
                    <a:pt x="342" y="421"/>
                    <a:pt x="342" y="420"/>
                    <a:pt x="343" y="420"/>
                  </a:cubicBezTo>
                  <a:cubicBezTo>
                    <a:pt x="344" y="419"/>
                    <a:pt x="344" y="419"/>
                    <a:pt x="344" y="419"/>
                  </a:cubicBezTo>
                  <a:cubicBezTo>
                    <a:pt x="344" y="418"/>
                    <a:pt x="345" y="418"/>
                    <a:pt x="346" y="418"/>
                  </a:cubicBezTo>
                  <a:cubicBezTo>
                    <a:pt x="346" y="418"/>
                    <a:pt x="347" y="418"/>
                    <a:pt x="348" y="418"/>
                  </a:cubicBezTo>
                  <a:cubicBezTo>
                    <a:pt x="348" y="419"/>
                    <a:pt x="349" y="419"/>
                    <a:pt x="349" y="418"/>
                  </a:cubicBezTo>
                  <a:cubicBezTo>
                    <a:pt x="349" y="418"/>
                    <a:pt x="349" y="418"/>
                    <a:pt x="349" y="417"/>
                  </a:cubicBezTo>
                  <a:cubicBezTo>
                    <a:pt x="350" y="416"/>
                    <a:pt x="351" y="416"/>
                    <a:pt x="351" y="416"/>
                  </a:cubicBezTo>
                  <a:cubicBezTo>
                    <a:pt x="352" y="415"/>
                    <a:pt x="351" y="415"/>
                    <a:pt x="352" y="415"/>
                  </a:cubicBezTo>
                  <a:cubicBezTo>
                    <a:pt x="353" y="415"/>
                    <a:pt x="353" y="414"/>
                    <a:pt x="353" y="414"/>
                  </a:cubicBezTo>
                  <a:cubicBezTo>
                    <a:pt x="354" y="414"/>
                    <a:pt x="354" y="411"/>
                    <a:pt x="355" y="411"/>
                  </a:cubicBezTo>
                  <a:cubicBezTo>
                    <a:pt x="356" y="412"/>
                    <a:pt x="356" y="412"/>
                    <a:pt x="356" y="412"/>
                  </a:cubicBezTo>
                  <a:cubicBezTo>
                    <a:pt x="357" y="412"/>
                    <a:pt x="357" y="412"/>
                    <a:pt x="357" y="411"/>
                  </a:cubicBezTo>
                  <a:cubicBezTo>
                    <a:pt x="357" y="411"/>
                    <a:pt x="357" y="410"/>
                    <a:pt x="356" y="410"/>
                  </a:cubicBezTo>
                  <a:cubicBezTo>
                    <a:pt x="356" y="409"/>
                    <a:pt x="356" y="409"/>
                    <a:pt x="356" y="408"/>
                  </a:cubicBezTo>
                  <a:cubicBezTo>
                    <a:pt x="356" y="408"/>
                    <a:pt x="356" y="407"/>
                    <a:pt x="357" y="407"/>
                  </a:cubicBezTo>
                  <a:cubicBezTo>
                    <a:pt x="357" y="407"/>
                    <a:pt x="358" y="407"/>
                    <a:pt x="358" y="407"/>
                  </a:cubicBezTo>
                  <a:cubicBezTo>
                    <a:pt x="358" y="406"/>
                    <a:pt x="358" y="405"/>
                    <a:pt x="358" y="405"/>
                  </a:cubicBezTo>
                  <a:cubicBezTo>
                    <a:pt x="359" y="405"/>
                    <a:pt x="360" y="405"/>
                    <a:pt x="360" y="405"/>
                  </a:cubicBezTo>
                  <a:cubicBezTo>
                    <a:pt x="360" y="406"/>
                    <a:pt x="360" y="407"/>
                    <a:pt x="361" y="407"/>
                  </a:cubicBezTo>
                  <a:cubicBezTo>
                    <a:pt x="361" y="407"/>
                    <a:pt x="361" y="406"/>
                    <a:pt x="362" y="406"/>
                  </a:cubicBezTo>
                  <a:cubicBezTo>
                    <a:pt x="362" y="406"/>
                    <a:pt x="363" y="405"/>
                    <a:pt x="363" y="405"/>
                  </a:cubicBezTo>
                  <a:cubicBezTo>
                    <a:pt x="363" y="404"/>
                    <a:pt x="363" y="404"/>
                    <a:pt x="364" y="403"/>
                  </a:cubicBezTo>
                  <a:cubicBezTo>
                    <a:pt x="364" y="403"/>
                    <a:pt x="366" y="402"/>
                    <a:pt x="366" y="402"/>
                  </a:cubicBezTo>
                  <a:cubicBezTo>
                    <a:pt x="366" y="403"/>
                    <a:pt x="367" y="404"/>
                    <a:pt x="367" y="404"/>
                  </a:cubicBezTo>
                  <a:cubicBezTo>
                    <a:pt x="368" y="403"/>
                    <a:pt x="367" y="402"/>
                    <a:pt x="368" y="403"/>
                  </a:cubicBezTo>
                  <a:cubicBezTo>
                    <a:pt x="369" y="404"/>
                    <a:pt x="369" y="404"/>
                    <a:pt x="369" y="403"/>
                  </a:cubicBezTo>
                  <a:cubicBezTo>
                    <a:pt x="370" y="403"/>
                    <a:pt x="369" y="403"/>
                    <a:pt x="369" y="402"/>
                  </a:cubicBezTo>
                  <a:cubicBezTo>
                    <a:pt x="369" y="401"/>
                    <a:pt x="371" y="401"/>
                    <a:pt x="371" y="402"/>
                  </a:cubicBezTo>
                  <a:cubicBezTo>
                    <a:pt x="371" y="402"/>
                    <a:pt x="370" y="402"/>
                    <a:pt x="370" y="403"/>
                  </a:cubicBezTo>
                  <a:cubicBezTo>
                    <a:pt x="371" y="403"/>
                    <a:pt x="371" y="404"/>
                    <a:pt x="371" y="405"/>
                  </a:cubicBezTo>
                  <a:cubicBezTo>
                    <a:pt x="371" y="406"/>
                    <a:pt x="371" y="408"/>
                    <a:pt x="372" y="408"/>
                  </a:cubicBezTo>
                  <a:cubicBezTo>
                    <a:pt x="372" y="408"/>
                    <a:pt x="373" y="407"/>
                    <a:pt x="374" y="408"/>
                  </a:cubicBezTo>
                  <a:cubicBezTo>
                    <a:pt x="375" y="408"/>
                    <a:pt x="376" y="408"/>
                    <a:pt x="376" y="409"/>
                  </a:cubicBezTo>
                  <a:cubicBezTo>
                    <a:pt x="376" y="410"/>
                    <a:pt x="376" y="411"/>
                    <a:pt x="377" y="411"/>
                  </a:cubicBezTo>
                  <a:cubicBezTo>
                    <a:pt x="377" y="411"/>
                    <a:pt x="378" y="412"/>
                    <a:pt x="379" y="412"/>
                  </a:cubicBezTo>
                  <a:cubicBezTo>
                    <a:pt x="379" y="412"/>
                    <a:pt x="381" y="411"/>
                    <a:pt x="381" y="412"/>
                  </a:cubicBezTo>
                  <a:cubicBezTo>
                    <a:pt x="381" y="413"/>
                    <a:pt x="381" y="414"/>
                    <a:pt x="382" y="414"/>
                  </a:cubicBezTo>
                  <a:cubicBezTo>
                    <a:pt x="382" y="414"/>
                    <a:pt x="383" y="415"/>
                    <a:pt x="383" y="415"/>
                  </a:cubicBezTo>
                  <a:cubicBezTo>
                    <a:pt x="384" y="415"/>
                    <a:pt x="384" y="414"/>
                    <a:pt x="384" y="414"/>
                  </a:cubicBezTo>
                  <a:cubicBezTo>
                    <a:pt x="385" y="414"/>
                    <a:pt x="385" y="414"/>
                    <a:pt x="385" y="414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7" y="414"/>
                    <a:pt x="389" y="413"/>
                    <a:pt x="389" y="414"/>
                  </a:cubicBezTo>
                  <a:cubicBezTo>
                    <a:pt x="389" y="414"/>
                    <a:pt x="389" y="415"/>
                    <a:pt x="389" y="415"/>
                  </a:cubicBezTo>
                  <a:cubicBezTo>
                    <a:pt x="389" y="415"/>
                    <a:pt x="390" y="413"/>
                    <a:pt x="391" y="414"/>
                  </a:cubicBezTo>
                  <a:cubicBezTo>
                    <a:pt x="391" y="415"/>
                    <a:pt x="392" y="415"/>
                    <a:pt x="393" y="415"/>
                  </a:cubicBezTo>
                  <a:cubicBezTo>
                    <a:pt x="394" y="415"/>
                    <a:pt x="394" y="415"/>
                    <a:pt x="394" y="416"/>
                  </a:cubicBezTo>
                  <a:cubicBezTo>
                    <a:pt x="394" y="417"/>
                    <a:pt x="394" y="418"/>
                    <a:pt x="394" y="418"/>
                  </a:cubicBezTo>
                  <a:cubicBezTo>
                    <a:pt x="394" y="419"/>
                    <a:pt x="394" y="419"/>
                    <a:pt x="395" y="418"/>
                  </a:cubicBezTo>
                  <a:cubicBezTo>
                    <a:pt x="395" y="418"/>
                    <a:pt x="397" y="417"/>
                    <a:pt x="397" y="417"/>
                  </a:cubicBezTo>
                  <a:cubicBezTo>
                    <a:pt x="398" y="416"/>
                    <a:pt x="399" y="416"/>
                    <a:pt x="400" y="416"/>
                  </a:cubicBezTo>
                  <a:cubicBezTo>
                    <a:pt x="400" y="416"/>
                    <a:pt x="401" y="416"/>
                    <a:pt x="401" y="416"/>
                  </a:cubicBezTo>
                  <a:cubicBezTo>
                    <a:pt x="402" y="416"/>
                    <a:pt x="402" y="416"/>
                    <a:pt x="402" y="415"/>
                  </a:cubicBezTo>
                  <a:cubicBezTo>
                    <a:pt x="402" y="415"/>
                    <a:pt x="403" y="414"/>
                    <a:pt x="403" y="414"/>
                  </a:cubicBezTo>
                  <a:cubicBezTo>
                    <a:pt x="404" y="414"/>
                    <a:pt x="404" y="414"/>
                    <a:pt x="404" y="414"/>
                  </a:cubicBezTo>
                  <a:cubicBezTo>
                    <a:pt x="405" y="413"/>
                    <a:pt x="405" y="413"/>
                    <a:pt x="406" y="413"/>
                  </a:cubicBezTo>
                  <a:cubicBezTo>
                    <a:pt x="406" y="414"/>
                    <a:pt x="407" y="414"/>
                    <a:pt x="407" y="414"/>
                  </a:cubicBezTo>
                  <a:cubicBezTo>
                    <a:pt x="407" y="414"/>
                    <a:pt x="407" y="412"/>
                    <a:pt x="408" y="413"/>
                  </a:cubicBezTo>
                  <a:cubicBezTo>
                    <a:pt x="408" y="413"/>
                    <a:pt x="408" y="414"/>
                    <a:pt x="408" y="415"/>
                  </a:cubicBezTo>
                  <a:cubicBezTo>
                    <a:pt x="408" y="415"/>
                    <a:pt x="408" y="416"/>
                    <a:pt x="409" y="416"/>
                  </a:cubicBezTo>
                  <a:cubicBezTo>
                    <a:pt x="410" y="416"/>
                    <a:pt x="410" y="415"/>
                    <a:pt x="411" y="415"/>
                  </a:cubicBezTo>
                  <a:cubicBezTo>
                    <a:pt x="412" y="416"/>
                    <a:pt x="413" y="415"/>
                    <a:pt x="414" y="415"/>
                  </a:cubicBezTo>
                  <a:cubicBezTo>
                    <a:pt x="414" y="415"/>
                    <a:pt x="414" y="415"/>
                    <a:pt x="414" y="414"/>
                  </a:cubicBezTo>
                  <a:cubicBezTo>
                    <a:pt x="414" y="413"/>
                    <a:pt x="415" y="412"/>
                    <a:pt x="415" y="412"/>
                  </a:cubicBezTo>
                  <a:cubicBezTo>
                    <a:pt x="416" y="412"/>
                    <a:pt x="417" y="411"/>
                    <a:pt x="417" y="411"/>
                  </a:cubicBezTo>
                  <a:cubicBezTo>
                    <a:pt x="418" y="410"/>
                    <a:pt x="418" y="409"/>
                    <a:pt x="418" y="409"/>
                  </a:cubicBezTo>
                  <a:cubicBezTo>
                    <a:pt x="418" y="408"/>
                    <a:pt x="419" y="407"/>
                    <a:pt x="419" y="407"/>
                  </a:cubicBezTo>
                  <a:cubicBezTo>
                    <a:pt x="418" y="407"/>
                    <a:pt x="418" y="406"/>
                    <a:pt x="418" y="405"/>
                  </a:cubicBezTo>
                  <a:cubicBezTo>
                    <a:pt x="418" y="405"/>
                    <a:pt x="420" y="404"/>
                    <a:pt x="421" y="404"/>
                  </a:cubicBezTo>
                  <a:cubicBezTo>
                    <a:pt x="422" y="405"/>
                    <a:pt x="422" y="405"/>
                    <a:pt x="422" y="405"/>
                  </a:cubicBezTo>
                  <a:cubicBezTo>
                    <a:pt x="423" y="405"/>
                    <a:pt x="423" y="405"/>
                    <a:pt x="423" y="405"/>
                  </a:cubicBezTo>
                  <a:cubicBezTo>
                    <a:pt x="423" y="405"/>
                    <a:pt x="423" y="405"/>
                    <a:pt x="423" y="405"/>
                  </a:cubicBezTo>
                  <a:cubicBezTo>
                    <a:pt x="423" y="405"/>
                    <a:pt x="422" y="403"/>
                    <a:pt x="423" y="402"/>
                  </a:cubicBezTo>
                  <a:cubicBezTo>
                    <a:pt x="423" y="402"/>
                    <a:pt x="424" y="401"/>
                    <a:pt x="424" y="400"/>
                  </a:cubicBezTo>
                  <a:cubicBezTo>
                    <a:pt x="424" y="399"/>
                    <a:pt x="423" y="400"/>
                    <a:pt x="423" y="399"/>
                  </a:cubicBezTo>
                  <a:cubicBezTo>
                    <a:pt x="423" y="398"/>
                    <a:pt x="423" y="396"/>
                    <a:pt x="424" y="396"/>
                  </a:cubicBezTo>
                  <a:cubicBezTo>
                    <a:pt x="425" y="396"/>
                    <a:pt x="426" y="397"/>
                    <a:pt x="426" y="396"/>
                  </a:cubicBezTo>
                  <a:cubicBezTo>
                    <a:pt x="426" y="395"/>
                    <a:pt x="426" y="393"/>
                    <a:pt x="426" y="393"/>
                  </a:cubicBezTo>
                  <a:cubicBezTo>
                    <a:pt x="425" y="393"/>
                    <a:pt x="424" y="392"/>
                    <a:pt x="425" y="391"/>
                  </a:cubicBezTo>
                  <a:cubicBezTo>
                    <a:pt x="425" y="390"/>
                    <a:pt x="425" y="390"/>
                    <a:pt x="425" y="389"/>
                  </a:cubicBezTo>
                  <a:cubicBezTo>
                    <a:pt x="424" y="389"/>
                    <a:pt x="424" y="390"/>
                    <a:pt x="423" y="389"/>
                  </a:cubicBezTo>
                  <a:cubicBezTo>
                    <a:pt x="423" y="389"/>
                    <a:pt x="422" y="389"/>
                    <a:pt x="422" y="388"/>
                  </a:cubicBezTo>
                  <a:cubicBezTo>
                    <a:pt x="422" y="387"/>
                    <a:pt x="422" y="387"/>
                    <a:pt x="421" y="386"/>
                  </a:cubicBezTo>
                  <a:cubicBezTo>
                    <a:pt x="421" y="385"/>
                    <a:pt x="420" y="383"/>
                    <a:pt x="419" y="382"/>
                  </a:cubicBezTo>
                  <a:cubicBezTo>
                    <a:pt x="419" y="381"/>
                    <a:pt x="418" y="378"/>
                    <a:pt x="419" y="377"/>
                  </a:cubicBezTo>
                  <a:cubicBezTo>
                    <a:pt x="420" y="377"/>
                    <a:pt x="422" y="375"/>
                    <a:pt x="422" y="374"/>
                  </a:cubicBezTo>
                  <a:cubicBezTo>
                    <a:pt x="422" y="373"/>
                    <a:pt x="422" y="372"/>
                    <a:pt x="422" y="372"/>
                  </a:cubicBezTo>
                  <a:cubicBezTo>
                    <a:pt x="422" y="371"/>
                    <a:pt x="422" y="369"/>
                    <a:pt x="422" y="369"/>
                  </a:cubicBezTo>
                  <a:cubicBezTo>
                    <a:pt x="422" y="369"/>
                    <a:pt x="423" y="367"/>
                    <a:pt x="424" y="367"/>
                  </a:cubicBezTo>
                  <a:cubicBezTo>
                    <a:pt x="425" y="366"/>
                    <a:pt x="425" y="365"/>
                    <a:pt x="425" y="365"/>
                  </a:cubicBezTo>
                  <a:cubicBezTo>
                    <a:pt x="426" y="364"/>
                    <a:pt x="426" y="364"/>
                    <a:pt x="426" y="364"/>
                  </a:cubicBezTo>
                  <a:cubicBezTo>
                    <a:pt x="426" y="363"/>
                    <a:pt x="426" y="363"/>
                    <a:pt x="426" y="363"/>
                  </a:cubicBezTo>
                  <a:cubicBezTo>
                    <a:pt x="426" y="363"/>
                    <a:pt x="426" y="361"/>
                    <a:pt x="426" y="360"/>
                  </a:cubicBezTo>
                  <a:cubicBezTo>
                    <a:pt x="426" y="360"/>
                    <a:pt x="427" y="359"/>
                    <a:pt x="427" y="359"/>
                  </a:cubicBezTo>
                  <a:cubicBezTo>
                    <a:pt x="427" y="359"/>
                    <a:pt x="425" y="357"/>
                    <a:pt x="426" y="356"/>
                  </a:cubicBezTo>
                  <a:cubicBezTo>
                    <a:pt x="426" y="356"/>
                    <a:pt x="426" y="355"/>
                    <a:pt x="426" y="354"/>
                  </a:cubicBezTo>
                  <a:cubicBezTo>
                    <a:pt x="425" y="354"/>
                    <a:pt x="424" y="353"/>
                    <a:pt x="425" y="352"/>
                  </a:cubicBezTo>
                  <a:cubicBezTo>
                    <a:pt x="425" y="352"/>
                    <a:pt x="427" y="349"/>
                    <a:pt x="426" y="349"/>
                  </a:cubicBezTo>
                  <a:cubicBezTo>
                    <a:pt x="426" y="348"/>
                    <a:pt x="427" y="347"/>
                    <a:pt x="427" y="346"/>
                  </a:cubicBezTo>
                  <a:cubicBezTo>
                    <a:pt x="428" y="346"/>
                    <a:pt x="429" y="346"/>
                    <a:pt x="429" y="346"/>
                  </a:cubicBezTo>
                  <a:cubicBezTo>
                    <a:pt x="430" y="347"/>
                    <a:pt x="430" y="347"/>
                    <a:pt x="431" y="347"/>
                  </a:cubicBezTo>
                  <a:cubicBezTo>
                    <a:pt x="432" y="347"/>
                    <a:pt x="433" y="345"/>
                    <a:pt x="433" y="345"/>
                  </a:cubicBezTo>
                  <a:cubicBezTo>
                    <a:pt x="432" y="345"/>
                    <a:pt x="432" y="344"/>
                    <a:pt x="432" y="344"/>
                  </a:cubicBezTo>
                  <a:cubicBezTo>
                    <a:pt x="432" y="344"/>
                    <a:pt x="435" y="343"/>
                    <a:pt x="435" y="343"/>
                  </a:cubicBezTo>
                  <a:cubicBezTo>
                    <a:pt x="436" y="342"/>
                    <a:pt x="437" y="341"/>
                    <a:pt x="437" y="341"/>
                  </a:cubicBezTo>
                  <a:cubicBezTo>
                    <a:pt x="438" y="341"/>
                    <a:pt x="439" y="341"/>
                    <a:pt x="439" y="340"/>
                  </a:cubicBezTo>
                  <a:cubicBezTo>
                    <a:pt x="440" y="340"/>
                    <a:pt x="442" y="339"/>
                    <a:pt x="442" y="338"/>
                  </a:cubicBezTo>
                  <a:cubicBezTo>
                    <a:pt x="442" y="338"/>
                    <a:pt x="440" y="338"/>
                    <a:pt x="440" y="337"/>
                  </a:cubicBezTo>
                  <a:cubicBezTo>
                    <a:pt x="440" y="337"/>
                    <a:pt x="441" y="336"/>
                    <a:pt x="441" y="335"/>
                  </a:cubicBezTo>
                  <a:cubicBezTo>
                    <a:pt x="440" y="335"/>
                    <a:pt x="440" y="334"/>
                    <a:pt x="439" y="334"/>
                  </a:cubicBezTo>
                  <a:cubicBezTo>
                    <a:pt x="438" y="335"/>
                    <a:pt x="437" y="335"/>
                    <a:pt x="437" y="334"/>
                  </a:cubicBezTo>
                  <a:cubicBezTo>
                    <a:pt x="437" y="334"/>
                    <a:pt x="437" y="333"/>
                    <a:pt x="437" y="333"/>
                  </a:cubicBezTo>
                  <a:cubicBezTo>
                    <a:pt x="437" y="333"/>
                    <a:pt x="433" y="335"/>
                    <a:pt x="432" y="335"/>
                  </a:cubicBezTo>
                  <a:cubicBezTo>
                    <a:pt x="432" y="335"/>
                    <a:pt x="431" y="336"/>
                    <a:pt x="431" y="337"/>
                  </a:cubicBezTo>
                  <a:cubicBezTo>
                    <a:pt x="430" y="337"/>
                    <a:pt x="429" y="338"/>
                    <a:pt x="429" y="338"/>
                  </a:cubicBezTo>
                  <a:cubicBezTo>
                    <a:pt x="428" y="338"/>
                    <a:pt x="428" y="338"/>
                    <a:pt x="427" y="337"/>
                  </a:cubicBezTo>
                  <a:cubicBezTo>
                    <a:pt x="427" y="337"/>
                    <a:pt x="426" y="336"/>
                    <a:pt x="425" y="337"/>
                  </a:cubicBezTo>
                  <a:cubicBezTo>
                    <a:pt x="425" y="337"/>
                    <a:pt x="425" y="337"/>
                    <a:pt x="424" y="337"/>
                  </a:cubicBezTo>
                  <a:cubicBezTo>
                    <a:pt x="423" y="337"/>
                    <a:pt x="423" y="337"/>
                    <a:pt x="423" y="338"/>
                  </a:cubicBezTo>
                  <a:cubicBezTo>
                    <a:pt x="422" y="339"/>
                    <a:pt x="421" y="340"/>
                    <a:pt x="420" y="340"/>
                  </a:cubicBezTo>
                  <a:cubicBezTo>
                    <a:pt x="420" y="340"/>
                    <a:pt x="418" y="340"/>
                    <a:pt x="418" y="339"/>
                  </a:cubicBezTo>
                  <a:cubicBezTo>
                    <a:pt x="419" y="339"/>
                    <a:pt x="419" y="339"/>
                    <a:pt x="419" y="338"/>
                  </a:cubicBezTo>
                  <a:cubicBezTo>
                    <a:pt x="419" y="338"/>
                    <a:pt x="418" y="337"/>
                    <a:pt x="419" y="337"/>
                  </a:cubicBezTo>
                  <a:cubicBezTo>
                    <a:pt x="419" y="336"/>
                    <a:pt x="420" y="336"/>
                    <a:pt x="420" y="335"/>
                  </a:cubicBezTo>
                  <a:cubicBezTo>
                    <a:pt x="420" y="334"/>
                    <a:pt x="420" y="333"/>
                    <a:pt x="421" y="332"/>
                  </a:cubicBezTo>
                  <a:cubicBezTo>
                    <a:pt x="422" y="331"/>
                    <a:pt x="424" y="330"/>
                    <a:pt x="424" y="329"/>
                  </a:cubicBezTo>
                  <a:cubicBezTo>
                    <a:pt x="424" y="328"/>
                    <a:pt x="423" y="328"/>
                    <a:pt x="424" y="327"/>
                  </a:cubicBezTo>
                  <a:cubicBezTo>
                    <a:pt x="424" y="326"/>
                    <a:pt x="425" y="326"/>
                    <a:pt x="425" y="325"/>
                  </a:cubicBezTo>
                  <a:cubicBezTo>
                    <a:pt x="425" y="325"/>
                    <a:pt x="424" y="324"/>
                    <a:pt x="425" y="324"/>
                  </a:cubicBezTo>
                  <a:cubicBezTo>
                    <a:pt x="425" y="323"/>
                    <a:pt x="425" y="323"/>
                    <a:pt x="425" y="322"/>
                  </a:cubicBezTo>
                  <a:cubicBezTo>
                    <a:pt x="424" y="321"/>
                    <a:pt x="423" y="320"/>
                    <a:pt x="424" y="320"/>
                  </a:cubicBezTo>
                  <a:cubicBezTo>
                    <a:pt x="424" y="319"/>
                    <a:pt x="426" y="316"/>
                    <a:pt x="427" y="316"/>
                  </a:cubicBezTo>
                  <a:cubicBezTo>
                    <a:pt x="427" y="317"/>
                    <a:pt x="428" y="317"/>
                    <a:pt x="428" y="316"/>
                  </a:cubicBezTo>
                  <a:cubicBezTo>
                    <a:pt x="428" y="315"/>
                    <a:pt x="428" y="313"/>
                    <a:pt x="428" y="312"/>
                  </a:cubicBezTo>
                  <a:cubicBezTo>
                    <a:pt x="429" y="311"/>
                    <a:pt x="430" y="310"/>
                    <a:pt x="429" y="310"/>
                  </a:cubicBezTo>
                  <a:cubicBezTo>
                    <a:pt x="429" y="309"/>
                    <a:pt x="429" y="310"/>
                    <a:pt x="428" y="310"/>
                  </a:cubicBezTo>
                  <a:cubicBezTo>
                    <a:pt x="427" y="310"/>
                    <a:pt x="426" y="310"/>
                    <a:pt x="426" y="309"/>
                  </a:cubicBezTo>
                  <a:cubicBezTo>
                    <a:pt x="427" y="308"/>
                    <a:pt x="428" y="306"/>
                    <a:pt x="428" y="305"/>
                  </a:cubicBezTo>
                  <a:cubicBezTo>
                    <a:pt x="428" y="304"/>
                    <a:pt x="428" y="303"/>
                    <a:pt x="428" y="302"/>
                  </a:cubicBezTo>
                  <a:cubicBezTo>
                    <a:pt x="429" y="302"/>
                    <a:pt x="429" y="301"/>
                    <a:pt x="428" y="301"/>
                  </a:cubicBezTo>
                  <a:cubicBezTo>
                    <a:pt x="427" y="301"/>
                    <a:pt x="427" y="301"/>
                    <a:pt x="425" y="301"/>
                  </a:cubicBezTo>
                  <a:cubicBezTo>
                    <a:pt x="424" y="301"/>
                    <a:pt x="423" y="301"/>
                    <a:pt x="423" y="301"/>
                  </a:cubicBezTo>
                  <a:cubicBezTo>
                    <a:pt x="422" y="301"/>
                    <a:pt x="421" y="301"/>
                    <a:pt x="421" y="300"/>
                  </a:cubicBezTo>
                  <a:cubicBezTo>
                    <a:pt x="421" y="300"/>
                    <a:pt x="421" y="299"/>
                    <a:pt x="420" y="299"/>
                  </a:cubicBezTo>
                  <a:cubicBezTo>
                    <a:pt x="420" y="299"/>
                    <a:pt x="419" y="298"/>
                    <a:pt x="418" y="298"/>
                  </a:cubicBezTo>
                  <a:cubicBezTo>
                    <a:pt x="417" y="298"/>
                    <a:pt x="416" y="299"/>
                    <a:pt x="415" y="299"/>
                  </a:cubicBezTo>
                  <a:cubicBezTo>
                    <a:pt x="415" y="299"/>
                    <a:pt x="412" y="299"/>
                    <a:pt x="412" y="299"/>
                  </a:cubicBezTo>
                  <a:cubicBezTo>
                    <a:pt x="412" y="298"/>
                    <a:pt x="411" y="298"/>
                    <a:pt x="411" y="297"/>
                  </a:cubicBezTo>
                  <a:cubicBezTo>
                    <a:pt x="410" y="297"/>
                    <a:pt x="410" y="295"/>
                    <a:pt x="409" y="295"/>
                  </a:cubicBezTo>
                  <a:cubicBezTo>
                    <a:pt x="409" y="296"/>
                    <a:pt x="409" y="296"/>
                    <a:pt x="408" y="295"/>
                  </a:cubicBezTo>
                  <a:cubicBezTo>
                    <a:pt x="408" y="295"/>
                    <a:pt x="408" y="293"/>
                    <a:pt x="408" y="292"/>
                  </a:cubicBezTo>
                  <a:cubicBezTo>
                    <a:pt x="408" y="291"/>
                    <a:pt x="407" y="288"/>
                    <a:pt x="407" y="287"/>
                  </a:cubicBezTo>
                  <a:cubicBezTo>
                    <a:pt x="407" y="286"/>
                    <a:pt x="407" y="286"/>
                    <a:pt x="406" y="285"/>
                  </a:cubicBezTo>
                  <a:cubicBezTo>
                    <a:pt x="406" y="284"/>
                    <a:pt x="405" y="283"/>
                    <a:pt x="406" y="282"/>
                  </a:cubicBezTo>
                  <a:cubicBezTo>
                    <a:pt x="406" y="280"/>
                    <a:pt x="408" y="277"/>
                    <a:pt x="408" y="277"/>
                  </a:cubicBezTo>
                  <a:cubicBezTo>
                    <a:pt x="409" y="277"/>
                    <a:pt x="410" y="277"/>
                    <a:pt x="410" y="276"/>
                  </a:cubicBezTo>
                  <a:cubicBezTo>
                    <a:pt x="410" y="276"/>
                    <a:pt x="409" y="275"/>
                    <a:pt x="409" y="274"/>
                  </a:cubicBezTo>
                  <a:cubicBezTo>
                    <a:pt x="410" y="273"/>
                    <a:pt x="410" y="271"/>
                    <a:pt x="410" y="270"/>
                  </a:cubicBezTo>
                  <a:cubicBezTo>
                    <a:pt x="411" y="270"/>
                    <a:pt x="412" y="269"/>
                    <a:pt x="411" y="269"/>
                  </a:cubicBezTo>
                  <a:cubicBezTo>
                    <a:pt x="411" y="268"/>
                    <a:pt x="411" y="268"/>
                    <a:pt x="410" y="268"/>
                  </a:cubicBezTo>
                  <a:cubicBezTo>
                    <a:pt x="409" y="268"/>
                    <a:pt x="409" y="268"/>
                    <a:pt x="408" y="267"/>
                  </a:cubicBezTo>
                  <a:cubicBezTo>
                    <a:pt x="408" y="267"/>
                    <a:pt x="406" y="265"/>
                    <a:pt x="406" y="265"/>
                  </a:cubicBezTo>
                  <a:cubicBezTo>
                    <a:pt x="406" y="264"/>
                    <a:pt x="406" y="263"/>
                    <a:pt x="406" y="263"/>
                  </a:cubicBezTo>
                  <a:cubicBezTo>
                    <a:pt x="406" y="263"/>
                    <a:pt x="405" y="264"/>
                    <a:pt x="404" y="263"/>
                  </a:cubicBezTo>
                  <a:cubicBezTo>
                    <a:pt x="404" y="263"/>
                    <a:pt x="405" y="262"/>
                    <a:pt x="404" y="262"/>
                  </a:cubicBezTo>
                  <a:cubicBezTo>
                    <a:pt x="403" y="261"/>
                    <a:pt x="402" y="261"/>
                    <a:pt x="402" y="260"/>
                  </a:cubicBezTo>
                  <a:cubicBezTo>
                    <a:pt x="402" y="259"/>
                    <a:pt x="401" y="258"/>
                    <a:pt x="401" y="257"/>
                  </a:cubicBezTo>
                  <a:cubicBezTo>
                    <a:pt x="401" y="256"/>
                    <a:pt x="401" y="256"/>
                    <a:pt x="400" y="257"/>
                  </a:cubicBezTo>
                  <a:cubicBezTo>
                    <a:pt x="399" y="257"/>
                    <a:pt x="399" y="258"/>
                    <a:pt x="398" y="257"/>
                  </a:cubicBezTo>
                  <a:cubicBezTo>
                    <a:pt x="398" y="256"/>
                    <a:pt x="398" y="255"/>
                    <a:pt x="398" y="255"/>
                  </a:cubicBezTo>
                  <a:cubicBezTo>
                    <a:pt x="398" y="254"/>
                    <a:pt x="398" y="253"/>
                    <a:pt x="399" y="252"/>
                  </a:cubicBezTo>
                  <a:cubicBezTo>
                    <a:pt x="400" y="252"/>
                    <a:pt x="400" y="251"/>
                    <a:pt x="401" y="250"/>
                  </a:cubicBezTo>
                  <a:cubicBezTo>
                    <a:pt x="401" y="249"/>
                    <a:pt x="402" y="247"/>
                    <a:pt x="402" y="246"/>
                  </a:cubicBezTo>
                  <a:cubicBezTo>
                    <a:pt x="402" y="245"/>
                    <a:pt x="403" y="243"/>
                    <a:pt x="404" y="242"/>
                  </a:cubicBezTo>
                  <a:cubicBezTo>
                    <a:pt x="404" y="242"/>
                    <a:pt x="404" y="241"/>
                    <a:pt x="404" y="240"/>
                  </a:cubicBezTo>
                  <a:cubicBezTo>
                    <a:pt x="405" y="239"/>
                    <a:pt x="405" y="238"/>
                    <a:pt x="404" y="238"/>
                  </a:cubicBezTo>
                  <a:cubicBezTo>
                    <a:pt x="404" y="238"/>
                    <a:pt x="403" y="238"/>
                    <a:pt x="403" y="237"/>
                  </a:cubicBezTo>
                  <a:cubicBezTo>
                    <a:pt x="403" y="236"/>
                    <a:pt x="405" y="234"/>
                    <a:pt x="405" y="233"/>
                  </a:cubicBezTo>
                  <a:cubicBezTo>
                    <a:pt x="405" y="232"/>
                    <a:pt x="405" y="230"/>
                    <a:pt x="404" y="231"/>
                  </a:cubicBezTo>
                  <a:cubicBezTo>
                    <a:pt x="404" y="231"/>
                    <a:pt x="404" y="232"/>
                    <a:pt x="403" y="232"/>
                  </a:cubicBezTo>
                  <a:cubicBezTo>
                    <a:pt x="402" y="232"/>
                    <a:pt x="402" y="231"/>
                    <a:pt x="401" y="231"/>
                  </a:cubicBezTo>
                  <a:cubicBezTo>
                    <a:pt x="401" y="232"/>
                    <a:pt x="400" y="232"/>
                    <a:pt x="400" y="232"/>
                  </a:cubicBezTo>
                  <a:cubicBezTo>
                    <a:pt x="399" y="232"/>
                    <a:pt x="398" y="232"/>
                    <a:pt x="398" y="232"/>
                  </a:cubicBezTo>
                  <a:cubicBezTo>
                    <a:pt x="398" y="233"/>
                    <a:pt x="397" y="233"/>
                    <a:pt x="396" y="233"/>
                  </a:cubicBezTo>
                  <a:cubicBezTo>
                    <a:pt x="395" y="233"/>
                    <a:pt x="395" y="233"/>
                    <a:pt x="394" y="234"/>
                  </a:cubicBezTo>
                  <a:cubicBezTo>
                    <a:pt x="394" y="234"/>
                    <a:pt x="393" y="235"/>
                    <a:pt x="393" y="234"/>
                  </a:cubicBezTo>
                  <a:cubicBezTo>
                    <a:pt x="392" y="234"/>
                    <a:pt x="392" y="234"/>
                    <a:pt x="392" y="235"/>
                  </a:cubicBezTo>
                  <a:cubicBezTo>
                    <a:pt x="392" y="235"/>
                    <a:pt x="391" y="236"/>
                    <a:pt x="390" y="236"/>
                  </a:cubicBezTo>
                  <a:cubicBezTo>
                    <a:pt x="388" y="236"/>
                    <a:pt x="388" y="235"/>
                    <a:pt x="388" y="235"/>
                  </a:cubicBezTo>
                  <a:cubicBezTo>
                    <a:pt x="388" y="234"/>
                    <a:pt x="387" y="234"/>
                    <a:pt x="386" y="234"/>
                  </a:cubicBezTo>
                  <a:cubicBezTo>
                    <a:pt x="385" y="235"/>
                    <a:pt x="384" y="235"/>
                    <a:pt x="383" y="234"/>
                  </a:cubicBezTo>
                  <a:cubicBezTo>
                    <a:pt x="382" y="233"/>
                    <a:pt x="382" y="232"/>
                    <a:pt x="383" y="231"/>
                  </a:cubicBezTo>
                  <a:cubicBezTo>
                    <a:pt x="384" y="231"/>
                    <a:pt x="385" y="230"/>
                    <a:pt x="385" y="229"/>
                  </a:cubicBezTo>
                  <a:cubicBezTo>
                    <a:pt x="385" y="229"/>
                    <a:pt x="385" y="229"/>
                    <a:pt x="384" y="229"/>
                  </a:cubicBezTo>
                  <a:cubicBezTo>
                    <a:pt x="383" y="229"/>
                    <a:pt x="382" y="228"/>
                    <a:pt x="382" y="227"/>
                  </a:cubicBezTo>
                  <a:cubicBezTo>
                    <a:pt x="382" y="227"/>
                    <a:pt x="383" y="227"/>
                    <a:pt x="382" y="226"/>
                  </a:cubicBezTo>
                  <a:cubicBezTo>
                    <a:pt x="382" y="225"/>
                    <a:pt x="381" y="225"/>
                    <a:pt x="382" y="224"/>
                  </a:cubicBezTo>
                  <a:cubicBezTo>
                    <a:pt x="383" y="223"/>
                    <a:pt x="384" y="222"/>
                    <a:pt x="384" y="222"/>
                  </a:cubicBezTo>
                  <a:cubicBezTo>
                    <a:pt x="384" y="221"/>
                    <a:pt x="384" y="220"/>
                    <a:pt x="384" y="219"/>
                  </a:cubicBezTo>
                  <a:cubicBezTo>
                    <a:pt x="384" y="218"/>
                    <a:pt x="383" y="219"/>
                    <a:pt x="383" y="220"/>
                  </a:cubicBezTo>
                  <a:cubicBezTo>
                    <a:pt x="382" y="220"/>
                    <a:pt x="381" y="220"/>
                    <a:pt x="380" y="219"/>
                  </a:cubicBezTo>
                  <a:cubicBezTo>
                    <a:pt x="380" y="217"/>
                    <a:pt x="380" y="217"/>
                    <a:pt x="381" y="216"/>
                  </a:cubicBezTo>
                  <a:cubicBezTo>
                    <a:pt x="381" y="215"/>
                    <a:pt x="382" y="214"/>
                    <a:pt x="382" y="213"/>
                  </a:cubicBezTo>
                  <a:cubicBezTo>
                    <a:pt x="382" y="212"/>
                    <a:pt x="381" y="209"/>
                    <a:pt x="382" y="209"/>
                  </a:cubicBezTo>
                  <a:cubicBezTo>
                    <a:pt x="383" y="208"/>
                    <a:pt x="384" y="208"/>
                    <a:pt x="384" y="207"/>
                  </a:cubicBezTo>
                  <a:cubicBezTo>
                    <a:pt x="385" y="206"/>
                    <a:pt x="386" y="205"/>
                    <a:pt x="386" y="204"/>
                  </a:cubicBezTo>
                  <a:cubicBezTo>
                    <a:pt x="386" y="204"/>
                    <a:pt x="387" y="202"/>
                    <a:pt x="388" y="201"/>
                  </a:cubicBezTo>
                  <a:cubicBezTo>
                    <a:pt x="388" y="201"/>
                    <a:pt x="389" y="201"/>
                    <a:pt x="388" y="200"/>
                  </a:cubicBezTo>
                  <a:cubicBezTo>
                    <a:pt x="388" y="199"/>
                    <a:pt x="388" y="199"/>
                    <a:pt x="389" y="198"/>
                  </a:cubicBezTo>
                  <a:cubicBezTo>
                    <a:pt x="389" y="197"/>
                    <a:pt x="390" y="197"/>
                    <a:pt x="390" y="196"/>
                  </a:cubicBezTo>
                  <a:cubicBezTo>
                    <a:pt x="391" y="196"/>
                    <a:pt x="393" y="194"/>
                    <a:pt x="393" y="193"/>
                  </a:cubicBezTo>
                  <a:cubicBezTo>
                    <a:pt x="393" y="192"/>
                    <a:pt x="393" y="191"/>
                    <a:pt x="393" y="190"/>
                  </a:cubicBezTo>
                  <a:cubicBezTo>
                    <a:pt x="393" y="189"/>
                    <a:pt x="391" y="186"/>
                    <a:pt x="391" y="187"/>
                  </a:cubicBezTo>
                  <a:cubicBezTo>
                    <a:pt x="391" y="188"/>
                    <a:pt x="389" y="187"/>
                    <a:pt x="390" y="186"/>
                  </a:cubicBezTo>
                  <a:cubicBezTo>
                    <a:pt x="390" y="185"/>
                    <a:pt x="390" y="184"/>
                    <a:pt x="390" y="183"/>
                  </a:cubicBezTo>
                  <a:cubicBezTo>
                    <a:pt x="391" y="183"/>
                    <a:pt x="392" y="179"/>
                    <a:pt x="393" y="179"/>
                  </a:cubicBezTo>
                  <a:cubicBezTo>
                    <a:pt x="393" y="179"/>
                    <a:pt x="394" y="179"/>
                    <a:pt x="394" y="178"/>
                  </a:cubicBezTo>
                  <a:cubicBezTo>
                    <a:pt x="394" y="177"/>
                    <a:pt x="395" y="177"/>
                    <a:pt x="396" y="177"/>
                  </a:cubicBezTo>
                  <a:cubicBezTo>
                    <a:pt x="396" y="176"/>
                    <a:pt x="396" y="177"/>
                    <a:pt x="397" y="177"/>
                  </a:cubicBezTo>
                  <a:cubicBezTo>
                    <a:pt x="398" y="177"/>
                    <a:pt x="399" y="177"/>
                    <a:pt x="399" y="176"/>
                  </a:cubicBezTo>
                  <a:cubicBezTo>
                    <a:pt x="399" y="175"/>
                    <a:pt x="399" y="174"/>
                    <a:pt x="400" y="174"/>
                  </a:cubicBezTo>
                  <a:cubicBezTo>
                    <a:pt x="400" y="174"/>
                    <a:pt x="401" y="175"/>
                    <a:pt x="402" y="175"/>
                  </a:cubicBezTo>
                  <a:cubicBezTo>
                    <a:pt x="403" y="175"/>
                    <a:pt x="403" y="175"/>
                    <a:pt x="404" y="174"/>
                  </a:cubicBezTo>
                  <a:cubicBezTo>
                    <a:pt x="404" y="174"/>
                    <a:pt x="405" y="173"/>
                    <a:pt x="406" y="173"/>
                  </a:cubicBezTo>
                  <a:cubicBezTo>
                    <a:pt x="407" y="173"/>
                    <a:pt x="407" y="173"/>
                    <a:pt x="407" y="172"/>
                  </a:cubicBezTo>
                  <a:cubicBezTo>
                    <a:pt x="407" y="171"/>
                    <a:pt x="407" y="171"/>
                    <a:pt x="407" y="170"/>
                  </a:cubicBezTo>
                  <a:cubicBezTo>
                    <a:pt x="408" y="170"/>
                    <a:pt x="410" y="170"/>
                    <a:pt x="411" y="170"/>
                  </a:cubicBezTo>
                  <a:cubicBezTo>
                    <a:pt x="412" y="170"/>
                    <a:pt x="412" y="171"/>
                    <a:pt x="412" y="170"/>
                  </a:cubicBezTo>
                  <a:cubicBezTo>
                    <a:pt x="413" y="169"/>
                    <a:pt x="414" y="169"/>
                    <a:pt x="413" y="168"/>
                  </a:cubicBezTo>
                  <a:cubicBezTo>
                    <a:pt x="413" y="167"/>
                    <a:pt x="412" y="166"/>
                    <a:pt x="412" y="165"/>
                  </a:cubicBezTo>
                  <a:cubicBezTo>
                    <a:pt x="411" y="165"/>
                    <a:pt x="411" y="164"/>
                    <a:pt x="411" y="163"/>
                  </a:cubicBezTo>
                  <a:cubicBezTo>
                    <a:pt x="411" y="163"/>
                    <a:pt x="410" y="162"/>
                    <a:pt x="410" y="161"/>
                  </a:cubicBezTo>
                  <a:cubicBezTo>
                    <a:pt x="409" y="160"/>
                    <a:pt x="408" y="159"/>
                    <a:pt x="409" y="159"/>
                  </a:cubicBezTo>
                  <a:cubicBezTo>
                    <a:pt x="410" y="158"/>
                    <a:pt x="412" y="158"/>
                    <a:pt x="414" y="158"/>
                  </a:cubicBezTo>
                  <a:cubicBezTo>
                    <a:pt x="415" y="158"/>
                    <a:pt x="418" y="157"/>
                    <a:pt x="418" y="156"/>
                  </a:cubicBezTo>
                  <a:cubicBezTo>
                    <a:pt x="417" y="155"/>
                    <a:pt x="417" y="155"/>
                    <a:pt x="418" y="154"/>
                  </a:cubicBezTo>
                  <a:cubicBezTo>
                    <a:pt x="419" y="153"/>
                    <a:pt x="420" y="151"/>
                    <a:pt x="421" y="150"/>
                  </a:cubicBezTo>
                  <a:cubicBezTo>
                    <a:pt x="422" y="150"/>
                    <a:pt x="423" y="150"/>
                    <a:pt x="423" y="149"/>
                  </a:cubicBezTo>
                  <a:cubicBezTo>
                    <a:pt x="423" y="149"/>
                    <a:pt x="424" y="149"/>
                    <a:pt x="424" y="148"/>
                  </a:cubicBezTo>
                  <a:cubicBezTo>
                    <a:pt x="424" y="147"/>
                    <a:pt x="423" y="146"/>
                    <a:pt x="424" y="146"/>
                  </a:cubicBezTo>
                  <a:cubicBezTo>
                    <a:pt x="425" y="146"/>
                    <a:pt x="426" y="146"/>
                    <a:pt x="426" y="145"/>
                  </a:cubicBezTo>
                  <a:cubicBezTo>
                    <a:pt x="427" y="144"/>
                    <a:pt x="427" y="144"/>
                    <a:pt x="427" y="144"/>
                  </a:cubicBezTo>
                  <a:cubicBezTo>
                    <a:pt x="428" y="143"/>
                    <a:pt x="429" y="143"/>
                    <a:pt x="428" y="142"/>
                  </a:cubicBezTo>
                  <a:cubicBezTo>
                    <a:pt x="428" y="142"/>
                    <a:pt x="427" y="141"/>
                    <a:pt x="428" y="141"/>
                  </a:cubicBezTo>
                  <a:cubicBezTo>
                    <a:pt x="428" y="141"/>
                    <a:pt x="429" y="140"/>
                    <a:pt x="428" y="140"/>
                  </a:cubicBezTo>
                  <a:cubicBezTo>
                    <a:pt x="428" y="139"/>
                    <a:pt x="428" y="138"/>
                    <a:pt x="428" y="138"/>
                  </a:cubicBezTo>
                  <a:cubicBezTo>
                    <a:pt x="428" y="137"/>
                    <a:pt x="428" y="136"/>
                    <a:pt x="427" y="136"/>
                  </a:cubicBezTo>
                  <a:cubicBezTo>
                    <a:pt x="426" y="136"/>
                    <a:pt x="425" y="136"/>
                    <a:pt x="425" y="136"/>
                  </a:cubicBezTo>
                  <a:cubicBezTo>
                    <a:pt x="424" y="136"/>
                    <a:pt x="424" y="135"/>
                    <a:pt x="423" y="134"/>
                  </a:cubicBezTo>
                  <a:cubicBezTo>
                    <a:pt x="422" y="134"/>
                    <a:pt x="422" y="133"/>
                    <a:pt x="422" y="133"/>
                  </a:cubicBezTo>
                  <a:cubicBezTo>
                    <a:pt x="422" y="133"/>
                    <a:pt x="423" y="131"/>
                    <a:pt x="423" y="131"/>
                  </a:cubicBezTo>
                  <a:cubicBezTo>
                    <a:pt x="424" y="131"/>
                    <a:pt x="425" y="130"/>
                    <a:pt x="424" y="129"/>
                  </a:cubicBezTo>
                  <a:cubicBezTo>
                    <a:pt x="424" y="128"/>
                    <a:pt x="423" y="127"/>
                    <a:pt x="422" y="128"/>
                  </a:cubicBezTo>
                  <a:cubicBezTo>
                    <a:pt x="421" y="128"/>
                    <a:pt x="420" y="128"/>
                    <a:pt x="420" y="127"/>
                  </a:cubicBezTo>
                  <a:cubicBezTo>
                    <a:pt x="419" y="126"/>
                    <a:pt x="418" y="126"/>
                    <a:pt x="418" y="126"/>
                  </a:cubicBezTo>
                  <a:cubicBezTo>
                    <a:pt x="418" y="125"/>
                    <a:pt x="418" y="124"/>
                    <a:pt x="417" y="124"/>
                  </a:cubicBezTo>
                  <a:cubicBezTo>
                    <a:pt x="416" y="124"/>
                    <a:pt x="415" y="125"/>
                    <a:pt x="414" y="124"/>
                  </a:cubicBezTo>
                  <a:cubicBezTo>
                    <a:pt x="414" y="124"/>
                    <a:pt x="414" y="123"/>
                    <a:pt x="414" y="122"/>
                  </a:cubicBezTo>
                  <a:cubicBezTo>
                    <a:pt x="414" y="122"/>
                    <a:pt x="414" y="121"/>
                    <a:pt x="415" y="121"/>
                  </a:cubicBezTo>
                  <a:cubicBezTo>
                    <a:pt x="416" y="120"/>
                    <a:pt x="417" y="119"/>
                    <a:pt x="417" y="118"/>
                  </a:cubicBezTo>
                  <a:cubicBezTo>
                    <a:pt x="416" y="117"/>
                    <a:pt x="416" y="117"/>
                    <a:pt x="416" y="116"/>
                  </a:cubicBezTo>
                  <a:cubicBezTo>
                    <a:pt x="416" y="115"/>
                    <a:pt x="416" y="114"/>
                    <a:pt x="416" y="112"/>
                  </a:cubicBezTo>
                  <a:cubicBezTo>
                    <a:pt x="415" y="111"/>
                    <a:pt x="415" y="110"/>
                    <a:pt x="416" y="110"/>
                  </a:cubicBezTo>
                  <a:cubicBezTo>
                    <a:pt x="416" y="109"/>
                    <a:pt x="417" y="109"/>
                    <a:pt x="417" y="108"/>
                  </a:cubicBezTo>
                  <a:cubicBezTo>
                    <a:pt x="417" y="107"/>
                    <a:pt x="418" y="104"/>
                    <a:pt x="417" y="103"/>
                  </a:cubicBezTo>
                  <a:cubicBezTo>
                    <a:pt x="416" y="103"/>
                    <a:pt x="415" y="103"/>
                    <a:pt x="416" y="102"/>
                  </a:cubicBezTo>
                  <a:cubicBezTo>
                    <a:pt x="417" y="100"/>
                    <a:pt x="417" y="98"/>
                    <a:pt x="417" y="98"/>
                  </a:cubicBezTo>
                  <a:cubicBezTo>
                    <a:pt x="416" y="97"/>
                    <a:pt x="415" y="99"/>
                    <a:pt x="415" y="98"/>
                  </a:cubicBezTo>
                  <a:cubicBezTo>
                    <a:pt x="414" y="97"/>
                    <a:pt x="415" y="97"/>
                    <a:pt x="413" y="97"/>
                  </a:cubicBezTo>
                  <a:cubicBezTo>
                    <a:pt x="412" y="98"/>
                    <a:pt x="411" y="98"/>
                    <a:pt x="410" y="98"/>
                  </a:cubicBezTo>
                  <a:cubicBezTo>
                    <a:pt x="410" y="97"/>
                    <a:pt x="409" y="96"/>
                    <a:pt x="409" y="94"/>
                  </a:cubicBezTo>
                  <a:cubicBezTo>
                    <a:pt x="409" y="93"/>
                    <a:pt x="410" y="92"/>
                    <a:pt x="408" y="92"/>
                  </a:cubicBezTo>
                  <a:cubicBezTo>
                    <a:pt x="407" y="91"/>
                    <a:pt x="408" y="92"/>
                    <a:pt x="407" y="93"/>
                  </a:cubicBezTo>
                  <a:cubicBezTo>
                    <a:pt x="407" y="93"/>
                    <a:pt x="406" y="94"/>
                    <a:pt x="406" y="92"/>
                  </a:cubicBezTo>
                  <a:cubicBezTo>
                    <a:pt x="406" y="91"/>
                    <a:pt x="404" y="91"/>
                    <a:pt x="404" y="90"/>
                  </a:cubicBezTo>
                  <a:cubicBezTo>
                    <a:pt x="404" y="89"/>
                    <a:pt x="405" y="87"/>
                    <a:pt x="404" y="88"/>
                  </a:cubicBezTo>
                  <a:cubicBezTo>
                    <a:pt x="402" y="89"/>
                    <a:pt x="401" y="90"/>
                    <a:pt x="401" y="89"/>
                  </a:cubicBezTo>
                  <a:cubicBezTo>
                    <a:pt x="401" y="87"/>
                    <a:pt x="400" y="85"/>
                    <a:pt x="400" y="84"/>
                  </a:cubicBezTo>
                  <a:cubicBezTo>
                    <a:pt x="400" y="83"/>
                    <a:pt x="399" y="82"/>
                    <a:pt x="399" y="81"/>
                  </a:cubicBezTo>
                  <a:cubicBezTo>
                    <a:pt x="399" y="80"/>
                    <a:pt x="399" y="80"/>
                    <a:pt x="398" y="80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 dirty="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36" name="任意多边形 33">
              <a:extLst>
                <a:ext uri="{FF2B5EF4-FFF2-40B4-BE49-F238E27FC236}">
                  <a16:creationId xmlns:a16="http://schemas.microsoft.com/office/drawing/2014/main" id="{4F50236A-E77F-5EE4-D966-CCB23D2E00C3}"/>
                </a:ext>
              </a:extLst>
            </p:cNvPr>
            <p:cNvSpPr/>
            <p:nvPr/>
          </p:nvSpPr>
          <p:spPr bwMode="auto">
            <a:xfrm>
              <a:off x="7378700" y="3233738"/>
              <a:ext cx="563563" cy="768350"/>
            </a:xfrm>
            <a:custGeom>
              <a:avLst/>
              <a:gdLst>
                <a:gd name="T0" fmla="*/ 236 w 383"/>
                <a:gd name="T1" fmla="*/ 5 h 522"/>
                <a:gd name="T2" fmla="*/ 237 w 383"/>
                <a:gd name="T3" fmla="*/ 23 h 522"/>
                <a:gd name="T4" fmla="*/ 228 w 383"/>
                <a:gd name="T5" fmla="*/ 37 h 522"/>
                <a:gd name="T6" fmla="*/ 238 w 383"/>
                <a:gd name="T7" fmla="*/ 46 h 522"/>
                <a:gd name="T8" fmla="*/ 257 w 383"/>
                <a:gd name="T9" fmla="*/ 32 h 522"/>
                <a:gd name="T10" fmla="*/ 260 w 383"/>
                <a:gd name="T11" fmla="*/ 13 h 522"/>
                <a:gd name="T12" fmla="*/ 281 w 383"/>
                <a:gd name="T13" fmla="*/ 17 h 522"/>
                <a:gd name="T14" fmla="*/ 294 w 383"/>
                <a:gd name="T15" fmla="*/ 34 h 522"/>
                <a:gd name="T16" fmla="*/ 317 w 383"/>
                <a:gd name="T17" fmla="*/ 36 h 522"/>
                <a:gd name="T18" fmla="*/ 342 w 383"/>
                <a:gd name="T19" fmla="*/ 42 h 522"/>
                <a:gd name="T20" fmla="*/ 341 w 383"/>
                <a:gd name="T21" fmla="*/ 62 h 522"/>
                <a:gd name="T22" fmla="*/ 347 w 383"/>
                <a:gd name="T23" fmla="*/ 84 h 522"/>
                <a:gd name="T24" fmla="*/ 370 w 383"/>
                <a:gd name="T25" fmla="*/ 104 h 522"/>
                <a:gd name="T26" fmla="*/ 380 w 383"/>
                <a:gd name="T27" fmla="*/ 128 h 522"/>
                <a:gd name="T28" fmla="*/ 372 w 383"/>
                <a:gd name="T29" fmla="*/ 155 h 522"/>
                <a:gd name="T30" fmla="*/ 355 w 383"/>
                <a:gd name="T31" fmla="*/ 178 h 522"/>
                <a:gd name="T32" fmla="*/ 319 w 383"/>
                <a:gd name="T33" fmla="*/ 192 h 522"/>
                <a:gd name="T34" fmla="*/ 295 w 383"/>
                <a:gd name="T35" fmla="*/ 192 h 522"/>
                <a:gd name="T36" fmla="*/ 278 w 383"/>
                <a:gd name="T37" fmla="*/ 217 h 522"/>
                <a:gd name="T38" fmla="*/ 285 w 383"/>
                <a:gd name="T39" fmla="*/ 246 h 522"/>
                <a:gd name="T40" fmla="*/ 259 w 383"/>
                <a:gd name="T41" fmla="*/ 277 h 522"/>
                <a:gd name="T42" fmla="*/ 244 w 383"/>
                <a:gd name="T43" fmla="*/ 318 h 522"/>
                <a:gd name="T44" fmla="*/ 241 w 383"/>
                <a:gd name="T45" fmla="*/ 338 h 522"/>
                <a:gd name="T46" fmla="*/ 237 w 383"/>
                <a:gd name="T47" fmla="*/ 367 h 522"/>
                <a:gd name="T48" fmla="*/ 220 w 383"/>
                <a:gd name="T49" fmla="*/ 391 h 522"/>
                <a:gd name="T50" fmla="*/ 213 w 383"/>
                <a:gd name="T51" fmla="*/ 412 h 522"/>
                <a:gd name="T52" fmla="*/ 211 w 383"/>
                <a:gd name="T53" fmla="*/ 436 h 522"/>
                <a:gd name="T54" fmla="*/ 203 w 383"/>
                <a:gd name="T55" fmla="*/ 456 h 522"/>
                <a:gd name="T56" fmla="*/ 204 w 383"/>
                <a:gd name="T57" fmla="*/ 470 h 522"/>
                <a:gd name="T58" fmla="*/ 197 w 383"/>
                <a:gd name="T59" fmla="*/ 481 h 522"/>
                <a:gd name="T60" fmla="*/ 200 w 383"/>
                <a:gd name="T61" fmla="*/ 500 h 522"/>
                <a:gd name="T62" fmla="*/ 184 w 383"/>
                <a:gd name="T63" fmla="*/ 501 h 522"/>
                <a:gd name="T64" fmla="*/ 163 w 383"/>
                <a:gd name="T65" fmla="*/ 493 h 522"/>
                <a:gd name="T66" fmla="*/ 140 w 383"/>
                <a:gd name="T67" fmla="*/ 498 h 522"/>
                <a:gd name="T68" fmla="*/ 121 w 383"/>
                <a:gd name="T69" fmla="*/ 509 h 522"/>
                <a:gd name="T70" fmla="*/ 105 w 383"/>
                <a:gd name="T71" fmla="*/ 513 h 522"/>
                <a:gd name="T72" fmla="*/ 85 w 383"/>
                <a:gd name="T73" fmla="*/ 516 h 522"/>
                <a:gd name="T74" fmla="*/ 70 w 383"/>
                <a:gd name="T75" fmla="*/ 505 h 522"/>
                <a:gd name="T76" fmla="*/ 83 w 383"/>
                <a:gd name="T77" fmla="*/ 485 h 522"/>
                <a:gd name="T78" fmla="*/ 97 w 383"/>
                <a:gd name="T79" fmla="*/ 468 h 522"/>
                <a:gd name="T80" fmla="*/ 105 w 383"/>
                <a:gd name="T81" fmla="*/ 455 h 522"/>
                <a:gd name="T82" fmla="*/ 97 w 383"/>
                <a:gd name="T83" fmla="*/ 442 h 522"/>
                <a:gd name="T84" fmla="*/ 74 w 383"/>
                <a:gd name="T85" fmla="*/ 446 h 522"/>
                <a:gd name="T86" fmla="*/ 60 w 383"/>
                <a:gd name="T87" fmla="*/ 450 h 522"/>
                <a:gd name="T88" fmla="*/ 52 w 383"/>
                <a:gd name="T89" fmla="*/ 448 h 522"/>
                <a:gd name="T90" fmla="*/ 44 w 383"/>
                <a:gd name="T91" fmla="*/ 435 h 522"/>
                <a:gd name="T92" fmla="*/ 46 w 383"/>
                <a:gd name="T93" fmla="*/ 399 h 522"/>
                <a:gd name="T94" fmla="*/ 60 w 383"/>
                <a:gd name="T95" fmla="*/ 372 h 522"/>
                <a:gd name="T96" fmla="*/ 41 w 383"/>
                <a:gd name="T97" fmla="*/ 367 h 522"/>
                <a:gd name="T98" fmla="*/ 43 w 383"/>
                <a:gd name="T99" fmla="*/ 336 h 522"/>
                <a:gd name="T100" fmla="*/ 31 w 383"/>
                <a:gd name="T101" fmla="*/ 304 h 522"/>
                <a:gd name="T102" fmla="*/ 24 w 383"/>
                <a:gd name="T103" fmla="*/ 273 h 522"/>
                <a:gd name="T104" fmla="*/ 5 w 383"/>
                <a:gd name="T105" fmla="*/ 264 h 522"/>
                <a:gd name="T106" fmla="*/ 10 w 383"/>
                <a:gd name="T107" fmla="*/ 231 h 522"/>
                <a:gd name="T108" fmla="*/ 31 w 383"/>
                <a:gd name="T109" fmla="*/ 205 h 522"/>
                <a:gd name="T110" fmla="*/ 48 w 383"/>
                <a:gd name="T111" fmla="*/ 176 h 522"/>
                <a:gd name="T112" fmla="*/ 36 w 383"/>
                <a:gd name="T113" fmla="*/ 151 h 522"/>
                <a:gd name="T114" fmla="*/ 20 w 383"/>
                <a:gd name="T115" fmla="*/ 119 h 522"/>
                <a:gd name="T116" fmla="*/ 47 w 383"/>
                <a:gd name="T117" fmla="*/ 85 h 522"/>
                <a:gd name="T118" fmla="*/ 92 w 383"/>
                <a:gd name="T119" fmla="*/ 74 h 522"/>
                <a:gd name="T120" fmla="*/ 108 w 383"/>
                <a:gd name="T121" fmla="*/ 53 h 522"/>
                <a:gd name="T122" fmla="*/ 133 w 383"/>
                <a:gd name="T123" fmla="*/ 3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" h="522">
                  <a:moveTo>
                    <a:pt x="194" y="31"/>
                  </a:moveTo>
                  <a:cubicBezTo>
                    <a:pt x="195" y="31"/>
                    <a:pt x="198" y="27"/>
                    <a:pt x="199" y="26"/>
                  </a:cubicBezTo>
                  <a:cubicBezTo>
                    <a:pt x="200" y="25"/>
                    <a:pt x="203" y="23"/>
                    <a:pt x="205" y="22"/>
                  </a:cubicBezTo>
                  <a:cubicBezTo>
                    <a:pt x="206" y="21"/>
                    <a:pt x="207" y="21"/>
                    <a:pt x="208" y="20"/>
                  </a:cubicBezTo>
                  <a:cubicBezTo>
                    <a:pt x="208" y="18"/>
                    <a:pt x="210" y="18"/>
                    <a:pt x="213" y="18"/>
                  </a:cubicBezTo>
                  <a:cubicBezTo>
                    <a:pt x="215" y="18"/>
                    <a:pt x="216" y="16"/>
                    <a:pt x="216" y="15"/>
                  </a:cubicBezTo>
                  <a:cubicBezTo>
                    <a:pt x="216" y="14"/>
                    <a:pt x="216" y="11"/>
                    <a:pt x="216" y="11"/>
                  </a:cubicBezTo>
                  <a:cubicBezTo>
                    <a:pt x="216" y="11"/>
                    <a:pt x="216" y="8"/>
                    <a:pt x="217" y="6"/>
                  </a:cubicBezTo>
                  <a:cubicBezTo>
                    <a:pt x="217" y="4"/>
                    <a:pt x="218" y="2"/>
                    <a:pt x="220" y="1"/>
                  </a:cubicBezTo>
                  <a:cubicBezTo>
                    <a:pt x="222" y="0"/>
                    <a:pt x="224" y="1"/>
                    <a:pt x="226" y="2"/>
                  </a:cubicBezTo>
                  <a:cubicBezTo>
                    <a:pt x="227" y="2"/>
                    <a:pt x="230" y="3"/>
                    <a:pt x="230" y="3"/>
                  </a:cubicBezTo>
                  <a:cubicBezTo>
                    <a:pt x="230" y="3"/>
                    <a:pt x="231" y="3"/>
                    <a:pt x="232" y="3"/>
                  </a:cubicBezTo>
                  <a:cubicBezTo>
                    <a:pt x="232" y="4"/>
                    <a:pt x="233" y="5"/>
                    <a:pt x="233" y="6"/>
                  </a:cubicBezTo>
                  <a:cubicBezTo>
                    <a:pt x="233" y="6"/>
                    <a:pt x="233" y="6"/>
                    <a:pt x="234" y="7"/>
                  </a:cubicBezTo>
                  <a:cubicBezTo>
                    <a:pt x="234" y="7"/>
                    <a:pt x="234" y="7"/>
                    <a:pt x="234" y="7"/>
                  </a:cubicBezTo>
                  <a:cubicBezTo>
                    <a:pt x="235" y="6"/>
                    <a:pt x="235" y="6"/>
                    <a:pt x="235" y="6"/>
                  </a:cubicBezTo>
                  <a:cubicBezTo>
                    <a:pt x="235" y="6"/>
                    <a:pt x="236" y="5"/>
                    <a:pt x="236" y="5"/>
                  </a:cubicBezTo>
                  <a:cubicBezTo>
                    <a:pt x="236" y="5"/>
                    <a:pt x="236" y="6"/>
                    <a:pt x="236" y="7"/>
                  </a:cubicBezTo>
                  <a:cubicBezTo>
                    <a:pt x="236" y="7"/>
                    <a:pt x="236" y="10"/>
                    <a:pt x="237" y="10"/>
                  </a:cubicBezTo>
                  <a:cubicBezTo>
                    <a:pt x="237" y="10"/>
                    <a:pt x="237" y="10"/>
                    <a:pt x="237" y="10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38" y="9"/>
                    <a:pt x="239" y="8"/>
                    <a:pt x="240" y="8"/>
                  </a:cubicBezTo>
                  <a:cubicBezTo>
                    <a:pt x="240" y="8"/>
                    <a:pt x="242" y="8"/>
                    <a:pt x="242" y="9"/>
                  </a:cubicBezTo>
                  <a:cubicBezTo>
                    <a:pt x="242" y="9"/>
                    <a:pt x="243" y="11"/>
                    <a:pt x="242" y="11"/>
                  </a:cubicBezTo>
                  <a:cubicBezTo>
                    <a:pt x="242" y="11"/>
                    <a:pt x="242" y="11"/>
                    <a:pt x="242" y="12"/>
                  </a:cubicBezTo>
                  <a:cubicBezTo>
                    <a:pt x="242" y="12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ubicBezTo>
                    <a:pt x="242" y="14"/>
                    <a:pt x="241" y="14"/>
                    <a:pt x="241" y="15"/>
                  </a:cubicBezTo>
                  <a:cubicBezTo>
                    <a:pt x="241" y="15"/>
                    <a:pt x="241" y="16"/>
                    <a:pt x="241" y="16"/>
                  </a:cubicBezTo>
                  <a:cubicBezTo>
                    <a:pt x="241" y="16"/>
                    <a:pt x="240" y="17"/>
                    <a:pt x="240" y="17"/>
                  </a:cubicBezTo>
                  <a:cubicBezTo>
                    <a:pt x="240" y="18"/>
                    <a:pt x="239" y="19"/>
                    <a:pt x="239" y="19"/>
                  </a:cubicBezTo>
                  <a:cubicBezTo>
                    <a:pt x="239" y="20"/>
                    <a:pt x="238" y="20"/>
                    <a:pt x="238" y="21"/>
                  </a:cubicBezTo>
                  <a:cubicBezTo>
                    <a:pt x="237" y="21"/>
                    <a:pt x="237" y="21"/>
                    <a:pt x="237" y="22"/>
                  </a:cubicBezTo>
                  <a:cubicBezTo>
                    <a:pt x="238" y="22"/>
                    <a:pt x="238" y="23"/>
                    <a:pt x="237" y="23"/>
                  </a:cubicBezTo>
                  <a:cubicBezTo>
                    <a:pt x="237" y="23"/>
                    <a:pt x="236" y="23"/>
                    <a:pt x="236" y="23"/>
                  </a:cubicBezTo>
                  <a:cubicBezTo>
                    <a:pt x="236" y="24"/>
                    <a:pt x="236" y="24"/>
                    <a:pt x="235" y="25"/>
                  </a:cubicBezTo>
                  <a:cubicBezTo>
                    <a:pt x="235" y="25"/>
                    <a:pt x="235" y="26"/>
                    <a:pt x="234" y="26"/>
                  </a:cubicBezTo>
                  <a:cubicBezTo>
                    <a:pt x="234" y="25"/>
                    <a:pt x="233" y="24"/>
                    <a:pt x="233" y="25"/>
                  </a:cubicBezTo>
                  <a:cubicBezTo>
                    <a:pt x="233" y="25"/>
                    <a:pt x="233" y="25"/>
                    <a:pt x="232" y="25"/>
                  </a:cubicBezTo>
                  <a:cubicBezTo>
                    <a:pt x="232" y="25"/>
                    <a:pt x="231" y="26"/>
                    <a:pt x="231" y="26"/>
                  </a:cubicBezTo>
                  <a:cubicBezTo>
                    <a:pt x="231" y="27"/>
                    <a:pt x="231" y="28"/>
                    <a:pt x="231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30" y="29"/>
                    <a:pt x="229" y="29"/>
                    <a:pt x="229" y="30"/>
                  </a:cubicBezTo>
                  <a:cubicBezTo>
                    <a:pt x="229" y="30"/>
                    <a:pt x="229" y="31"/>
                    <a:pt x="229" y="31"/>
                  </a:cubicBezTo>
                  <a:cubicBezTo>
                    <a:pt x="228" y="31"/>
                    <a:pt x="227" y="31"/>
                    <a:pt x="227" y="32"/>
                  </a:cubicBezTo>
                  <a:cubicBezTo>
                    <a:pt x="227" y="32"/>
                    <a:pt x="227" y="33"/>
                    <a:pt x="227" y="34"/>
                  </a:cubicBezTo>
                  <a:cubicBezTo>
                    <a:pt x="227" y="34"/>
                    <a:pt x="227" y="35"/>
                    <a:pt x="226" y="35"/>
                  </a:cubicBezTo>
                  <a:cubicBezTo>
                    <a:pt x="226" y="35"/>
                    <a:pt x="226" y="35"/>
                    <a:pt x="225" y="35"/>
                  </a:cubicBezTo>
                  <a:cubicBezTo>
                    <a:pt x="225" y="36"/>
                    <a:pt x="225" y="36"/>
                    <a:pt x="225" y="36"/>
                  </a:cubicBezTo>
                  <a:cubicBezTo>
                    <a:pt x="226" y="36"/>
                    <a:pt x="227" y="36"/>
                    <a:pt x="227" y="36"/>
                  </a:cubicBezTo>
                  <a:cubicBezTo>
                    <a:pt x="228" y="36"/>
                    <a:pt x="228" y="37"/>
                    <a:pt x="228" y="37"/>
                  </a:cubicBezTo>
                  <a:cubicBezTo>
                    <a:pt x="228" y="38"/>
                    <a:pt x="226" y="38"/>
                    <a:pt x="226" y="39"/>
                  </a:cubicBezTo>
                  <a:cubicBezTo>
                    <a:pt x="225" y="40"/>
                    <a:pt x="226" y="41"/>
                    <a:pt x="226" y="41"/>
                  </a:cubicBezTo>
                  <a:cubicBezTo>
                    <a:pt x="227" y="41"/>
                    <a:pt x="228" y="42"/>
                    <a:pt x="228" y="42"/>
                  </a:cubicBezTo>
                  <a:cubicBezTo>
                    <a:pt x="228" y="43"/>
                    <a:pt x="228" y="43"/>
                    <a:pt x="228" y="43"/>
                  </a:cubicBezTo>
                  <a:cubicBezTo>
                    <a:pt x="228" y="44"/>
                    <a:pt x="228" y="44"/>
                    <a:pt x="229" y="44"/>
                  </a:cubicBezTo>
                  <a:cubicBezTo>
                    <a:pt x="229" y="44"/>
                    <a:pt x="229" y="43"/>
                    <a:pt x="229" y="44"/>
                  </a:cubicBezTo>
                  <a:cubicBezTo>
                    <a:pt x="230" y="44"/>
                    <a:pt x="231" y="44"/>
                    <a:pt x="231" y="45"/>
                  </a:cubicBezTo>
                  <a:cubicBezTo>
                    <a:pt x="232" y="46"/>
                    <a:pt x="232" y="47"/>
                    <a:pt x="232" y="47"/>
                  </a:cubicBezTo>
                  <a:cubicBezTo>
                    <a:pt x="232" y="46"/>
                    <a:pt x="233" y="45"/>
                    <a:pt x="233" y="45"/>
                  </a:cubicBezTo>
                  <a:cubicBezTo>
                    <a:pt x="233" y="44"/>
                    <a:pt x="233" y="44"/>
                    <a:pt x="233" y="44"/>
                  </a:cubicBezTo>
                  <a:cubicBezTo>
                    <a:pt x="233" y="44"/>
                    <a:pt x="234" y="44"/>
                    <a:pt x="234" y="44"/>
                  </a:cubicBezTo>
                  <a:cubicBezTo>
                    <a:pt x="234" y="44"/>
                    <a:pt x="235" y="44"/>
                    <a:pt x="235" y="43"/>
                  </a:cubicBezTo>
                  <a:cubicBezTo>
                    <a:pt x="234" y="43"/>
                    <a:pt x="234" y="43"/>
                    <a:pt x="235" y="43"/>
                  </a:cubicBezTo>
                  <a:cubicBezTo>
                    <a:pt x="235" y="43"/>
                    <a:pt x="236" y="43"/>
                    <a:pt x="236" y="43"/>
                  </a:cubicBezTo>
                  <a:cubicBezTo>
                    <a:pt x="236" y="44"/>
                    <a:pt x="237" y="44"/>
                    <a:pt x="236" y="44"/>
                  </a:cubicBezTo>
                  <a:cubicBezTo>
                    <a:pt x="236" y="45"/>
                    <a:pt x="236" y="46"/>
                    <a:pt x="236" y="46"/>
                  </a:cubicBezTo>
                  <a:cubicBezTo>
                    <a:pt x="237" y="46"/>
                    <a:pt x="237" y="45"/>
                    <a:pt x="238" y="46"/>
                  </a:cubicBezTo>
                  <a:cubicBezTo>
                    <a:pt x="238" y="46"/>
                    <a:pt x="238" y="46"/>
                    <a:pt x="238" y="46"/>
                  </a:cubicBezTo>
                  <a:cubicBezTo>
                    <a:pt x="239" y="45"/>
                    <a:pt x="239" y="46"/>
                    <a:pt x="240" y="45"/>
                  </a:cubicBezTo>
                  <a:cubicBezTo>
                    <a:pt x="240" y="45"/>
                    <a:pt x="241" y="45"/>
                    <a:pt x="242" y="44"/>
                  </a:cubicBezTo>
                  <a:cubicBezTo>
                    <a:pt x="242" y="44"/>
                    <a:pt x="242" y="43"/>
                    <a:pt x="242" y="43"/>
                  </a:cubicBezTo>
                  <a:cubicBezTo>
                    <a:pt x="242" y="43"/>
                    <a:pt x="243" y="42"/>
                    <a:pt x="243" y="42"/>
                  </a:cubicBezTo>
                  <a:cubicBezTo>
                    <a:pt x="243" y="42"/>
                    <a:pt x="243" y="40"/>
                    <a:pt x="244" y="40"/>
                  </a:cubicBezTo>
                  <a:cubicBezTo>
                    <a:pt x="245" y="40"/>
                    <a:pt x="246" y="40"/>
                    <a:pt x="246" y="39"/>
                  </a:cubicBezTo>
                  <a:cubicBezTo>
                    <a:pt x="246" y="39"/>
                    <a:pt x="246" y="39"/>
                    <a:pt x="246" y="38"/>
                  </a:cubicBezTo>
                  <a:cubicBezTo>
                    <a:pt x="247" y="38"/>
                    <a:pt x="247" y="37"/>
                    <a:pt x="248" y="37"/>
                  </a:cubicBezTo>
                  <a:cubicBezTo>
                    <a:pt x="248" y="37"/>
                    <a:pt x="249" y="37"/>
                    <a:pt x="249" y="37"/>
                  </a:cubicBezTo>
                  <a:cubicBezTo>
                    <a:pt x="249" y="37"/>
                    <a:pt x="250" y="36"/>
                    <a:pt x="250" y="37"/>
                  </a:cubicBezTo>
                  <a:cubicBezTo>
                    <a:pt x="251" y="37"/>
                    <a:pt x="251" y="37"/>
                    <a:pt x="251" y="36"/>
                  </a:cubicBezTo>
                  <a:cubicBezTo>
                    <a:pt x="251" y="36"/>
                    <a:pt x="251" y="36"/>
                    <a:pt x="251" y="35"/>
                  </a:cubicBezTo>
                  <a:cubicBezTo>
                    <a:pt x="251" y="35"/>
                    <a:pt x="252" y="33"/>
                    <a:pt x="252" y="33"/>
                  </a:cubicBezTo>
                  <a:cubicBezTo>
                    <a:pt x="253" y="33"/>
                    <a:pt x="254" y="33"/>
                    <a:pt x="255" y="33"/>
                  </a:cubicBezTo>
                  <a:cubicBezTo>
                    <a:pt x="255" y="33"/>
                    <a:pt x="255" y="34"/>
                    <a:pt x="256" y="33"/>
                  </a:cubicBezTo>
                  <a:cubicBezTo>
                    <a:pt x="256" y="33"/>
                    <a:pt x="256" y="32"/>
                    <a:pt x="257" y="32"/>
                  </a:cubicBezTo>
                  <a:cubicBezTo>
                    <a:pt x="257" y="32"/>
                    <a:pt x="258" y="31"/>
                    <a:pt x="258" y="31"/>
                  </a:cubicBezTo>
                  <a:cubicBezTo>
                    <a:pt x="258" y="31"/>
                    <a:pt x="259" y="31"/>
                    <a:pt x="260" y="30"/>
                  </a:cubicBezTo>
                  <a:cubicBezTo>
                    <a:pt x="261" y="30"/>
                    <a:pt x="261" y="30"/>
                    <a:pt x="261" y="29"/>
                  </a:cubicBezTo>
                  <a:cubicBezTo>
                    <a:pt x="261" y="29"/>
                    <a:pt x="261" y="28"/>
                    <a:pt x="261" y="28"/>
                  </a:cubicBezTo>
                  <a:cubicBezTo>
                    <a:pt x="260" y="27"/>
                    <a:pt x="260" y="27"/>
                    <a:pt x="260" y="26"/>
                  </a:cubicBezTo>
                  <a:cubicBezTo>
                    <a:pt x="260" y="26"/>
                    <a:pt x="261" y="25"/>
                    <a:pt x="261" y="25"/>
                  </a:cubicBezTo>
                  <a:cubicBezTo>
                    <a:pt x="261" y="25"/>
                    <a:pt x="262" y="24"/>
                    <a:pt x="262" y="24"/>
                  </a:cubicBezTo>
                  <a:cubicBezTo>
                    <a:pt x="262" y="23"/>
                    <a:pt x="263" y="23"/>
                    <a:pt x="262" y="23"/>
                  </a:cubicBezTo>
                  <a:cubicBezTo>
                    <a:pt x="261" y="23"/>
                    <a:pt x="261" y="22"/>
                    <a:pt x="260" y="22"/>
                  </a:cubicBezTo>
                  <a:cubicBezTo>
                    <a:pt x="259" y="22"/>
                    <a:pt x="260" y="22"/>
                    <a:pt x="259" y="21"/>
                  </a:cubicBezTo>
                  <a:cubicBezTo>
                    <a:pt x="259" y="21"/>
                    <a:pt x="258" y="20"/>
                    <a:pt x="258" y="20"/>
                  </a:cubicBezTo>
                  <a:cubicBezTo>
                    <a:pt x="257" y="20"/>
                    <a:pt x="256" y="20"/>
                    <a:pt x="257" y="19"/>
                  </a:cubicBezTo>
                  <a:cubicBezTo>
                    <a:pt x="257" y="18"/>
                    <a:pt x="258" y="19"/>
                    <a:pt x="258" y="18"/>
                  </a:cubicBezTo>
                  <a:cubicBezTo>
                    <a:pt x="259" y="18"/>
                    <a:pt x="259" y="17"/>
                    <a:pt x="259" y="17"/>
                  </a:cubicBezTo>
                  <a:cubicBezTo>
                    <a:pt x="260" y="16"/>
                    <a:pt x="261" y="16"/>
                    <a:pt x="261" y="16"/>
                  </a:cubicBezTo>
                  <a:cubicBezTo>
                    <a:pt x="261" y="15"/>
                    <a:pt x="261" y="15"/>
                    <a:pt x="261" y="14"/>
                  </a:cubicBezTo>
                  <a:cubicBezTo>
                    <a:pt x="260" y="14"/>
                    <a:pt x="260" y="13"/>
                    <a:pt x="260" y="13"/>
                  </a:cubicBezTo>
                  <a:cubicBezTo>
                    <a:pt x="261" y="12"/>
                    <a:pt x="262" y="11"/>
                    <a:pt x="262" y="11"/>
                  </a:cubicBezTo>
                  <a:cubicBezTo>
                    <a:pt x="262" y="11"/>
                    <a:pt x="263" y="11"/>
                    <a:pt x="264" y="11"/>
                  </a:cubicBezTo>
                  <a:cubicBezTo>
                    <a:pt x="264" y="10"/>
                    <a:pt x="265" y="10"/>
                    <a:pt x="265" y="10"/>
                  </a:cubicBezTo>
                  <a:cubicBezTo>
                    <a:pt x="266" y="9"/>
                    <a:pt x="266" y="9"/>
                    <a:pt x="266" y="9"/>
                  </a:cubicBezTo>
                  <a:cubicBezTo>
                    <a:pt x="267" y="10"/>
                    <a:pt x="268" y="10"/>
                    <a:pt x="269" y="10"/>
                  </a:cubicBezTo>
                  <a:cubicBezTo>
                    <a:pt x="269" y="10"/>
                    <a:pt x="270" y="11"/>
                    <a:pt x="270" y="11"/>
                  </a:cubicBezTo>
                  <a:cubicBezTo>
                    <a:pt x="270" y="12"/>
                    <a:pt x="271" y="13"/>
                    <a:pt x="271" y="13"/>
                  </a:cubicBezTo>
                  <a:cubicBezTo>
                    <a:pt x="271" y="14"/>
                    <a:pt x="271" y="15"/>
                    <a:pt x="270" y="15"/>
                  </a:cubicBezTo>
                  <a:cubicBezTo>
                    <a:pt x="270" y="16"/>
                    <a:pt x="269" y="16"/>
                    <a:pt x="270" y="17"/>
                  </a:cubicBezTo>
                  <a:cubicBezTo>
                    <a:pt x="270" y="17"/>
                    <a:pt x="272" y="18"/>
                    <a:pt x="272" y="18"/>
                  </a:cubicBezTo>
                  <a:cubicBezTo>
                    <a:pt x="273" y="18"/>
                    <a:pt x="274" y="19"/>
                    <a:pt x="274" y="18"/>
                  </a:cubicBezTo>
                  <a:cubicBezTo>
                    <a:pt x="274" y="17"/>
                    <a:pt x="273" y="17"/>
                    <a:pt x="274" y="17"/>
                  </a:cubicBezTo>
                  <a:cubicBezTo>
                    <a:pt x="275" y="16"/>
                    <a:pt x="275" y="17"/>
                    <a:pt x="276" y="16"/>
                  </a:cubicBezTo>
                  <a:cubicBezTo>
                    <a:pt x="276" y="16"/>
                    <a:pt x="277" y="15"/>
                    <a:pt x="277" y="15"/>
                  </a:cubicBezTo>
                  <a:cubicBezTo>
                    <a:pt x="277" y="15"/>
                    <a:pt x="278" y="16"/>
                    <a:pt x="278" y="17"/>
                  </a:cubicBezTo>
                  <a:cubicBezTo>
                    <a:pt x="278" y="17"/>
                    <a:pt x="279" y="18"/>
                    <a:pt x="279" y="18"/>
                  </a:cubicBezTo>
                  <a:cubicBezTo>
                    <a:pt x="280" y="18"/>
                    <a:pt x="280" y="18"/>
                    <a:pt x="281" y="17"/>
                  </a:cubicBezTo>
                  <a:cubicBezTo>
                    <a:pt x="281" y="17"/>
                    <a:pt x="281" y="15"/>
                    <a:pt x="282" y="15"/>
                  </a:cubicBezTo>
                  <a:cubicBezTo>
                    <a:pt x="283" y="15"/>
                    <a:pt x="284" y="14"/>
                    <a:pt x="284" y="15"/>
                  </a:cubicBezTo>
                  <a:cubicBezTo>
                    <a:pt x="284" y="16"/>
                    <a:pt x="283" y="17"/>
                    <a:pt x="284" y="18"/>
                  </a:cubicBezTo>
                  <a:cubicBezTo>
                    <a:pt x="284" y="18"/>
                    <a:pt x="283" y="18"/>
                    <a:pt x="283" y="19"/>
                  </a:cubicBezTo>
                  <a:cubicBezTo>
                    <a:pt x="283" y="19"/>
                    <a:pt x="283" y="20"/>
                    <a:pt x="284" y="20"/>
                  </a:cubicBezTo>
                  <a:cubicBezTo>
                    <a:pt x="284" y="20"/>
                    <a:pt x="285" y="22"/>
                    <a:pt x="285" y="22"/>
                  </a:cubicBezTo>
                  <a:cubicBezTo>
                    <a:pt x="286" y="23"/>
                    <a:pt x="286" y="22"/>
                    <a:pt x="286" y="22"/>
                  </a:cubicBezTo>
                  <a:cubicBezTo>
                    <a:pt x="286" y="23"/>
                    <a:pt x="286" y="24"/>
                    <a:pt x="287" y="24"/>
                  </a:cubicBezTo>
                  <a:cubicBezTo>
                    <a:pt x="287" y="24"/>
                    <a:pt x="288" y="24"/>
                    <a:pt x="288" y="25"/>
                  </a:cubicBezTo>
                  <a:cubicBezTo>
                    <a:pt x="287" y="25"/>
                    <a:pt x="287" y="26"/>
                    <a:pt x="287" y="27"/>
                  </a:cubicBezTo>
                  <a:cubicBezTo>
                    <a:pt x="287" y="27"/>
                    <a:pt x="287" y="30"/>
                    <a:pt x="288" y="30"/>
                  </a:cubicBezTo>
                  <a:cubicBezTo>
                    <a:pt x="288" y="30"/>
                    <a:pt x="289" y="29"/>
                    <a:pt x="289" y="29"/>
                  </a:cubicBezTo>
                  <a:cubicBezTo>
                    <a:pt x="289" y="30"/>
                    <a:pt x="289" y="31"/>
                    <a:pt x="290" y="31"/>
                  </a:cubicBezTo>
                  <a:cubicBezTo>
                    <a:pt x="290" y="31"/>
                    <a:pt x="291" y="31"/>
                    <a:pt x="291" y="30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3" y="31"/>
                    <a:pt x="294" y="30"/>
                    <a:pt x="294" y="32"/>
                  </a:cubicBezTo>
                  <a:cubicBezTo>
                    <a:pt x="294" y="33"/>
                    <a:pt x="293" y="33"/>
                    <a:pt x="294" y="34"/>
                  </a:cubicBezTo>
                  <a:cubicBezTo>
                    <a:pt x="294" y="35"/>
                    <a:pt x="294" y="35"/>
                    <a:pt x="295" y="36"/>
                  </a:cubicBezTo>
                  <a:cubicBezTo>
                    <a:pt x="295" y="36"/>
                    <a:pt x="296" y="36"/>
                    <a:pt x="296" y="36"/>
                  </a:cubicBezTo>
                  <a:cubicBezTo>
                    <a:pt x="297" y="37"/>
                    <a:pt x="298" y="36"/>
                    <a:pt x="299" y="36"/>
                  </a:cubicBezTo>
                  <a:cubicBezTo>
                    <a:pt x="299" y="37"/>
                    <a:pt x="299" y="37"/>
                    <a:pt x="300" y="37"/>
                  </a:cubicBezTo>
                  <a:cubicBezTo>
                    <a:pt x="300" y="36"/>
                    <a:pt x="301" y="36"/>
                    <a:pt x="301" y="35"/>
                  </a:cubicBezTo>
                  <a:cubicBezTo>
                    <a:pt x="302" y="35"/>
                    <a:pt x="303" y="34"/>
                    <a:pt x="304" y="34"/>
                  </a:cubicBezTo>
                  <a:cubicBezTo>
                    <a:pt x="305" y="34"/>
                    <a:pt x="305" y="34"/>
                    <a:pt x="305" y="35"/>
                  </a:cubicBezTo>
                  <a:cubicBezTo>
                    <a:pt x="305" y="35"/>
                    <a:pt x="305" y="35"/>
                    <a:pt x="306" y="35"/>
                  </a:cubicBezTo>
                  <a:cubicBezTo>
                    <a:pt x="306" y="35"/>
                    <a:pt x="307" y="35"/>
                    <a:pt x="307" y="36"/>
                  </a:cubicBezTo>
                  <a:cubicBezTo>
                    <a:pt x="307" y="37"/>
                    <a:pt x="306" y="37"/>
                    <a:pt x="307" y="38"/>
                  </a:cubicBezTo>
                  <a:cubicBezTo>
                    <a:pt x="307" y="38"/>
                    <a:pt x="308" y="39"/>
                    <a:pt x="309" y="39"/>
                  </a:cubicBezTo>
                  <a:cubicBezTo>
                    <a:pt x="309" y="38"/>
                    <a:pt x="309" y="37"/>
                    <a:pt x="310" y="38"/>
                  </a:cubicBezTo>
                  <a:cubicBezTo>
                    <a:pt x="310" y="39"/>
                    <a:pt x="311" y="39"/>
                    <a:pt x="311" y="39"/>
                  </a:cubicBezTo>
                  <a:cubicBezTo>
                    <a:pt x="312" y="38"/>
                    <a:pt x="312" y="37"/>
                    <a:pt x="312" y="38"/>
                  </a:cubicBezTo>
                  <a:cubicBezTo>
                    <a:pt x="313" y="38"/>
                    <a:pt x="313" y="37"/>
                    <a:pt x="314" y="37"/>
                  </a:cubicBezTo>
                  <a:cubicBezTo>
                    <a:pt x="315" y="37"/>
                    <a:pt x="315" y="37"/>
                    <a:pt x="315" y="37"/>
                  </a:cubicBezTo>
                  <a:cubicBezTo>
                    <a:pt x="316" y="36"/>
                    <a:pt x="317" y="35"/>
                    <a:pt x="317" y="36"/>
                  </a:cubicBezTo>
                  <a:cubicBezTo>
                    <a:pt x="318" y="36"/>
                    <a:pt x="318" y="37"/>
                    <a:pt x="319" y="37"/>
                  </a:cubicBezTo>
                  <a:cubicBezTo>
                    <a:pt x="320" y="37"/>
                    <a:pt x="321" y="36"/>
                    <a:pt x="321" y="36"/>
                  </a:cubicBezTo>
                  <a:cubicBezTo>
                    <a:pt x="321" y="36"/>
                    <a:pt x="322" y="36"/>
                    <a:pt x="322" y="37"/>
                  </a:cubicBezTo>
                  <a:cubicBezTo>
                    <a:pt x="322" y="38"/>
                    <a:pt x="322" y="38"/>
                    <a:pt x="323" y="37"/>
                  </a:cubicBezTo>
                  <a:cubicBezTo>
                    <a:pt x="324" y="37"/>
                    <a:pt x="326" y="36"/>
                    <a:pt x="326" y="36"/>
                  </a:cubicBezTo>
                  <a:cubicBezTo>
                    <a:pt x="327" y="36"/>
                    <a:pt x="327" y="37"/>
                    <a:pt x="327" y="37"/>
                  </a:cubicBezTo>
                  <a:cubicBezTo>
                    <a:pt x="327" y="36"/>
                    <a:pt x="328" y="35"/>
                    <a:pt x="328" y="35"/>
                  </a:cubicBezTo>
                  <a:cubicBezTo>
                    <a:pt x="329" y="34"/>
                    <a:pt x="329" y="35"/>
                    <a:pt x="330" y="35"/>
                  </a:cubicBezTo>
                  <a:cubicBezTo>
                    <a:pt x="330" y="35"/>
                    <a:pt x="330" y="36"/>
                    <a:pt x="331" y="35"/>
                  </a:cubicBezTo>
                  <a:cubicBezTo>
                    <a:pt x="331" y="34"/>
                    <a:pt x="331" y="34"/>
                    <a:pt x="332" y="34"/>
                  </a:cubicBezTo>
                  <a:cubicBezTo>
                    <a:pt x="333" y="34"/>
                    <a:pt x="334" y="34"/>
                    <a:pt x="335" y="35"/>
                  </a:cubicBezTo>
                  <a:cubicBezTo>
                    <a:pt x="335" y="36"/>
                    <a:pt x="336" y="36"/>
                    <a:pt x="337" y="36"/>
                  </a:cubicBezTo>
                  <a:cubicBezTo>
                    <a:pt x="337" y="37"/>
                    <a:pt x="338" y="37"/>
                    <a:pt x="339" y="36"/>
                  </a:cubicBezTo>
                  <a:cubicBezTo>
                    <a:pt x="339" y="36"/>
                    <a:pt x="340" y="36"/>
                    <a:pt x="340" y="36"/>
                  </a:cubicBezTo>
                  <a:cubicBezTo>
                    <a:pt x="340" y="37"/>
                    <a:pt x="340" y="37"/>
                    <a:pt x="341" y="38"/>
                  </a:cubicBezTo>
                  <a:cubicBezTo>
                    <a:pt x="342" y="39"/>
                    <a:pt x="343" y="40"/>
                    <a:pt x="343" y="40"/>
                  </a:cubicBezTo>
                  <a:cubicBezTo>
                    <a:pt x="343" y="40"/>
                    <a:pt x="341" y="42"/>
                    <a:pt x="342" y="42"/>
                  </a:cubicBezTo>
                  <a:cubicBezTo>
                    <a:pt x="343" y="43"/>
                    <a:pt x="343" y="43"/>
                    <a:pt x="343" y="44"/>
                  </a:cubicBezTo>
                  <a:cubicBezTo>
                    <a:pt x="343" y="44"/>
                    <a:pt x="343" y="45"/>
                    <a:pt x="343" y="45"/>
                  </a:cubicBezTo>
                  <a:cubicBezTo>
                    <a:pt x="343" y="46"/>
                    <a:pt x="344" y="47"/>
                    <a:pt x="345" y="47"/>
                  </a:cubicBezTo>
                  <a:cubicBezTo>
                    <a:pt x="347" y="47"/>
                    <a:pt x="348" y="46"/>
                    <a:pt x="348" y="47"/>
                  </a:cubicBezTo>
                  <a:cubicBezTo>
                    <a:pt x="348" y="48"/>
                    <a:pt x="348" y="48"/>
                    <a:pt x="348" y="48"/>
                  </a:cubicBezTo>
                  <a:cubicBezTo>
                    <a:pt x="348" y="48"/>
                    <a:pt x="348" y="48"/>
                    <a:pt x="348" y="48"/>
                  </a:cubicBezTo>
                  <a:cubicBezTo>
                    <a:pt x="348" y="49"/>
                    <a:pt x="349" y="49"/>
                    <a:pt x="349" y="49"/>
                  </a:cubicBezTo>
                  <a:cubicBezTo>
                    <a:pt x="350" y="50"/>
                    <a:pt x="350" y="51"/>
                    <a:pt x="350" y="51"/>
                  </a:cubicBezTo>
                  <a:cubicBezTo>
                    <a:pt x="350" y="52"/>
                    <a:pt x="350" y="52"/>
                    <a:pt x="349" y="53"/>
                  </a:cubicBezTo>
                  <a:cubicBezTo>
                    <a:pt x="348" y="54"/>
                    <a:pt x="348" y="55"/>
                    <a:pt x="347" y="55"/>
                  </a:cubicBezTo>
                  <a:cubicBezTo>
                    <a:pt x="347" y="56"/>
                    <a:pt x="348" y="56"/>
                    <a:pt x="348" y="57"/>
                  </a:cubicBezTo>
                  <a:cubicBezTo>
                    <a:pt x="348" y="58"/>
                    <a:pt x="347" y="58"/>
                    <a:pt x="347" y="58"/>
                  </a:cubicBezTo>
                  <a:cubicBezTo>
                    <a:pt x="347" y="59"/>
                    <a:pt x="345" y="59"/>
                    <a:pt x="344" y="58"/>
                  </a:cubicBezTo>
                  <a:cubicBezTo>
                    <a:pt x="343" y="58"/>
                    <a:pt x="343" y="58"/>
                    <a:pt x="343" y="59"/>
                  </a:cubicBezTo>
                  <a:cubicBezTo>
                    <a:pt x="342" y="59"/>
                    <a:pt x="342" y="59"/>
                    <a:pt x="341" y="59"/>
                  </a:cubicBezTo>
                  <a:cubicBezTo>
                    <a:pt x="340" y="59"/>
                    <a:pt x="340" y="59"/>
                    <a:pt x="340" y="59"/>
                  </a:cubicBezTo>
                  <a:cubicBezTo>
                    <a:pt x="341" y="60"/>
                    <a:pt x="341" y="61"/>
                    <a:pt x="341" y="62"/>
                  </a:cubicBezTo>
                  <a:cubicBezTo>
                    <a:pt x="341" y="63"/>
                    <a:pt x="341" y="64"/>
                    <a:pt x="341" y="65"/>
                  </a:cubicBezTo>
                  <a:cubicBezTo>
                    <a:pt x="341" y="65"/>
                    <a:pt x="340" y="66"/>
                    <a:pt x="339" y="66"/>
                  </a:cubicBezTo>
                  <a:cubicBezTo>
                    <a:pt x="338" y="66"/>
                    <a:pt x="338" y="68"/>
                    <a:pt x="338" y="69"/>
                  </a:cubicBezTo>
                  <a:cubicBezTo>
                    <a:pt x="338" y="70"/>
                    <a:pt x="338" y="70"/>
                    <a:pt x="339" y="70"/>
                  </a:cubicBezTo>
                  <a:cubicBezTo>
                    <a:pt x="339" y="71"/>
                    <a:pt x="339" y="72"/>
                    <a:pt x="339" y="73"/>
                  </a:cubicBezTo>
                  <a:cubicBezTo>
                    <a:pt x="339" y="74"/>
                    <a:pt x="340" y="74"/>
                    <a:pt x="340" y="75"/>
                  </a:cubicBezTo>
                  <a:cubicBezTo>
                    <a:pt x="340" y="75"/>
                    <a:pt x="339" y="75"/>
                    <a:pt x="339" y="76"/>
                  </a:cubicBezTo>
                  <a:cubicBezTo>
                    <a:pt x="339" y="77"/>
                    <a:pt x="340" y="77"/>
                    <a:pt x="340" y="78"/>
                  </a:cubicBezTo>
                  <a:cubicBezTo>
                    <a:pt x="341" y="78"/>
                    <a:pt x="342" y="78"/>
                    <a:pt x="342" y="78"/>
                  </a:cubicBezTo>
                  <a:cubicBezTo>
                    <a:pt x="343" y="79"/>
                    <a:pt x="342" y="80"/>
                    <a:pt x="342" y="80"/>
                  </a:cubicBezTo>
                  <a:cubicBezTo>
                    <a:pt x="342" y="80"/>
                    <a:pt x="342" y="80"/>
                    <a:pt x="342" y="81"/>
                  </a:cubicBezTo>
                  <a:cubicBezTo>
                    <a:pt x="343" y="82"/>
                    <a:pt x="343" y="81"/>
                    <a:pt x="344" y="82"/>
                  </a:cubicBezTo>
                  <a:cubicBezTo>
                    <a:pt x="344" y="82"/>
                    <a:pt x="344" y="84"/>
                    <a:pt x="344" y="85"/>
                  </a:cubicBezTo>
                  <a:cubicBezTo>
                    <a:pt x="345" y="85"/>
                    <a:pt x="345" y="85"/>
                    <a:pt x="346" y="85"/>
                  </a:cubicBezTo>
                  <a:cubicBezTo>
                    <a:pt x="346" y="85"/>
                    <a:pt x="346" y="85"/>
                    <a:pt x="346" y="84"/>
                  </a:cubicBezTo>
                  <a:cubicBezTo>
                    <a:pt x="346" y="83"/>
                    <a:pt x="347" y="83"/>
                    <a:pt x="347" y="83"/>
                  </a:cubicBezTo>
                  <a:cubicBezTo>
                    <a:pt x="348" y="83"/>
                    <a:pt x="347" y="84"/>
                    <a:pt x="347" y="84"/>
                  </a:cubicBezTo>
                  <a:cubicBezTo>
                    <a:pt x="347" y="85"/>
                    <a:pt x="347" y="85"/>
                    <a:pt x="348" y="86"/>
                  </a:cubicBezTo>
                  <a:cubicBezTo>
                    <a:pt x="348" y="86"/>
                    <a:pt x="348" y="86"/>
                    <a:pt x="349" y="85"/>
                  </a:cubicBezTo>
                  <a:cubicBezTo>
                    <a:pt x="350" y="85"/>
                    <a:pt x="351" y="85"/>
                    <a:pt x="352" y="86"/>
                  </a:cubicBezTo>
                  <a:cubicBezTo>
                    <a:pt x="353" y="86"/>
                    <a:pt x="353" y="87"/>
                    <a:pt x="354" y="88"/>
                  </a:cubicBezTo>
                  <a:cubicBezTo>
                    <a:pt x="354" y="88"/>
                    <a:pt x="355" y="88"/>
                    <a:pt x="356" y="88"/>
                  </a:cubicBezTo>
                  <a:cubicBezTo>
                    <a:pt x="356" y="89"/>
                    <a:pt x="355" y="90"/>
                    <a:pt x="355" y="90"/>
                  </a:cubicBezTo>
                  <a:cubicBezTo>
                    <a:pt x="354" y="91"/>
                    <a:pt x="353" y="91"/>
                    <a:pt x="353" y="92"/>
                  </a:cubicBezTo>
                  <a:cubicBezTo>
                    <a:pt x="354" y="93"/>
                    <a:pt x="354" y="92"/>
                    <a:pt x="355" y="92"/>
                  </a:cubicBezTo>
                  <a:cubicBezTo>
                    <a:pt x="356" y="91"/>
                    <a:pt x="356" y="91"/>
                    <a:pt x="357" y="90"/>
                  </a:cubicBezTo>
                  <a:cubicBezTo>
                    <a:pt x="359" y="90"/>
                    <a:pt x="359" y="91"/>
                    <a:pt x="359" y="91"/>
                  </a:cubicBezTo>
                  <a:cubicBezTo>
                    <a:pt x="360" y="91"/>
                    <a:pt x="360" y="93"/>
                    <a:pt x="361" y="94"/>
                  </a:cubicBezTo>
                  <a:cubicBezTo>
                    <a:pt x="361" y="95"/>
                    <a:pt x="362" y="95"/>
                    <a:pt x="362" y="96"/>
                  </a:cubicBezTo>
                  <a:cubicBezTo>
                    <a:pt x="362" y="96"/>
                    <a:pt x="362" y="97"/>
                    <a:pt x="362" y="98"/>
                  </a:cubicBezTo>
                  <a:cubicBezTo>
                    <a:pt x="362" y="98"/>
                    <a:pt x="363" y="99"/>
                    <a:pt x="364" y="99"/>
                  </a:cubicBezTo>
                  <a:cubicBezTo>
                    <a:pt x="365" y="99"/>
                    <a:pt x="366" y="99"/>
                    <a:pt x="367" y="99"/>
                  </a:cubicBezTo>
                  <a:cubicBezTo>
                    <a:pt x="368" y="99"/>
                    <a:pt x="369" y="101"/>
                    <a:pt x="369" y="101"/>
                  </a:cubicBezTo>
                  <a:cubicBezTo>
                    <a:pt x="369" y="102"/>
                    <a:pt x="370" y="103"/>
                    <a:pt x="370" y="104"/>
                  </a:cubicBezTo>
                  <a:cubicBezTo>
                    <a:pt x="371" y="105"/>
                    <a:pt x="371" y="106"/>
                    <a:pt x="372" y="107"/>
                  </a:cubicBezTo>
                  <a:cubicBezTo>
                    <a:pt x="372" y="107"/>
                    <a:pt x="371" y="107"/>
                    <a:pt x="371" y="108"/>
                  </a:cubicBezTo>
                  <a:cubicBezTo>
                    <a:pt x="370" y="109"/>
                    <a:pt x="371" y="109"/>
                    <a:pt x="372" y="109"/>
                  </a:cubicBezTo>
                  <a:cubicBezTo>
                    <a:pt x="373" y="109"/>
                    <a:pt x="373" y="109"/>
                    <a:pt x="373" y="110"/>
                  </a:cubicBezTo>
                  <a:cubicBezTo>
                    <a:pt x="374" y="110"/>
                    <a:pt x="374" y="110"/>
                    <a:pt x="374" y="111"/>
                  </a:cubicBezTo>
                  <a:cubicBezTo>
                    <a:pt x="375" y="112"/>
                    <a:pt x="374" y="113"/>
                    <a:pt x="374" y="113"/>
                  </a:cubicBezTo>
                  <a:cubicBezTo>
                    <a:pt x="374" y="114"/>
                    <a:pt x="374" y="114"/>
                    <a:pt x="375" y="115"/>
                  </a:cubicBezTo>
                  <a:cubicBezTo>
                    <a:pt x="375" y="116"/>
                    <a:pt x="374" y="116"/>
                    <a:pt x="374" y="117"/>
                  </a:cubicBezTo>
                  <a:cubicBezTo>
                    <a:pt x="374" y="117"/>
                    <a:pt x="374" y="118"/>
                    <a:pt x="375" y="118"/>
                  </a:cubicBezTo>
                  <a:cubicBezTo>
                    <a:pt x="375" y="119"/>
                    <a:pt x="374" y="119"/>
                    <a:pt x="374" y="120"/>
                  </a:cubicBezTo>
                  <a:cubicBezTo>
                    <a:pt x="374" y="121"/>
                    <a:pt x="374" y="121"/>
                    <a:pt x="375" y="122"/>
                  </a:cubicBezTo>
                  <a:cubicBezTo>
                    <a:pt x="375" y="123"/>
                    <a:pt x="376" y="124"/>
                    <a:pt x="376" y="124"/>
                  </a:cubicBezTo>
                  <a:cubicBezTo>
                    <a:pt x="376" y="125"/>
                    <a:pt x="377" y="125"/>
                    <a:pt x="377" y="125"/>
                  </a:cubicBezTo>
                  <a:cubicBezTo>
                    <a:pt x="377" y="126"/>
                    <a:pt x="375" y="126"/>
                    <a:pt x="375" y="127"/>
                  </a:cubicBezTo>
                  <a:cubicBezTo>
                    <a:pt x="374" y="127"/>
                    <a:pt x="376" y="127"/>
                    <a:pt x="377" y="127"/>
                  </a:cubicBezTo>
                  <a:cubicBezTo>
                    <a:pt x="377" y="127"/>
                    <a:pt x="378" y="128"/>
                    <a:pt x="378" y="128"/>
                  </a:cubicBezTo>
                  <a:cubicBezTo>
                    <a:pt x="379" y="128"/>
                    <a:pt x="380" y="128"/>
                    <a:pt x="380" y="128"/>
                  </a:cubicBezTo>
                  <a:cubicBezTo>
                    <a:pt x="380" y="129"/>
                    <a:pt x="380" y="129"/>
                    <a:pt x="380" y="130"/>
                  </a:cubicBezTo>
                  <a:cubicBezTo>
                    <a:pt x="379" y="130"/>
                    <a:pt x="379" y="133"/>
                    <a:pt x="379" y="134"/>
                  </a:cubicBezTo>
                  <a:cubicBezTo>
                    <a:pt x="378" y="134"/>
                    <a:pt x="378" y="135"/>
                    <a:pt x="377" y="135"/>
                  </a:cubicBezTo>
                  <a:cubicBezTo>
                    <a:pt x="377" y="136"/>
                    <a:pt x="379" y="136"/>
                    <a:pt x="379" y="137"/>
                  </a:cubicBezTo>
                  <a:cubicBezTo>
                    <a:pt x="380" y="138"/>
                    <a:pt x="380" y="138"/>
                    <a:pt x="381" y="139"/>
                  </a:cubicBezTo>
                  <a:cubicBezTo>
                    <a:pt x="381" y="140"/>
                    <a:pt x="382" y="140"/>
                    <a:pt x="382" y="141"/>
                  </a:cubicBezTo>
                  <a:cubicBezTo>
                    <a:pt x="383" y="142"/>
                    <a:pt x="382" y="142"/>
                    <a:pt x="381" y="143"/>
                  </a:cubicBezTo>
                  <a:cubicBezTo>
                    <a:pt x="381" y="143"/>
                    <a:pt x="381" y="143"/>
                    <a:pt x="381" y="144"/>
                  </a:cubicBezTo>
                  <a:cubicBezTo>
                    <a:pt x="380" y="145"/>
                    <a:pt x="379" y="145"/>
                    <a:pt x="379" y="145"/>
                  </a:cubicBezTo>
                  <a:cubicBezTo>
                    <a:pt x="379" y="145"/>
                    <a:pt x="379" y="145"/>
                    <a:pt x="379" y="145"/>
                  </a:cubicBezTo>
                  <a:cubicBezTo>
                    <a:pt x="378" y="145"/>
                    <a:pt x="378" y="145"/>
                    <a:pt x="378" y="145"/>
                  </a:cubicBezTo>
                  <a:cubicBezTo>
                    <a:pt x="378" y="145"/>
                    <a:pt x="377" y="146"/>
                    <a:pt x="377" y="147"/>
                  </a:cubicBezTo>
                  <a:cubicBezTo>
                    <a:pt x="376" y="147"/>
                    <a:pt x="375" y="148"/>
                    <a:pt x="374" y="148"/>
                  </a:cubicBezTo>
                  <a:cubicBezTo>
                    <a:pt x="374" y="149"/>
                    <a:pt x="372" y="150"/>
                    <a:pt x="372" y="151"/>
                  </a:cubicBezTo>
                  <a:cubicBezTo>
                    <a:pt x="372" y="151"/>
                    <a:pt x="371" y="152"/>
                    <a:pt x="370" y="152"/>
                  </a:cubicBezTo>
                  <a:cubicBezTo>
                    <a:pt x="369" y="153"/>
                    <a:pt x="370" y="153"/>
                    <a:pt x="371" y="154"/>
                  </a:cubicBezTo>
                  <a:cubicBezTo>
                    <a:pt x="372" y="154"/>
                    <a:pt x="372" y="155"/>
                    <a:pt x="372" y="155"/>
                  </a:cubicBezTo>
                  <a:cubicBezTo>
                    <a:pt x="373" y="155"/>
                    <a:pt x="373" y="155"/>
                    <a:pt x="374" y="155"/>
                  </a:cubicBezTo>
                  <a:cubicBezTo>
                    <a:pt x="375" y="155"/>
                    <a:pt x="375" y="156"/>
                    <a:pt x="375" y="156"/>
                  </a:cubicBezTo>
                  <a:cubicBezTo>
                    <a:pt x="375" y="157"/>
                    <a:pt x="375" y="158"/>
                    <a:pt x="374" y="158"/>
                  </a:cubicBezTo>
                  <a:cubicBezTo>
                    <a:pt x="374" y="159"/>
                    <a:pt x="374" y="159"/>
                    <a:pt x="375" y="159"/>
                  </a:cubicBezTo>
                  <a:cubicBezTo>
                    <a:pt x="375" y="160"/>
                    <a:pt x="375" y="161"/>
                    <a:pt x="375" y="161"/>
                  </a:cubicBezTo>
                  <a:cubicBezTo>
                    <a:pt x="374" y="162"/>
                    <a:pt x="374" y="163"/>
                    <a:pt x="374" y="164"/>
                  </a:cubicBezTo>
                  <a:cubicBezTo>
                    <a:pt x="374" y="164"/>
                    <a:pt x="374" y="165"/>
                    <a:pt x="373" y="165"/>
                  </a:cubicBezTo>
                  <a:cubicBezTo>
                    <a:pt x="371" y="164"/>
                    <a:pt x="371" y="165"/>
                    <a:pt x="370" y="165"/>
                  </a:cubicBezTo>
                  <a:cubicBezTo>
                    <a:pt x="369" y="166"/>
                    <a:pt x="367" y="167"/>
                    <a:pt x="367" y="167"/>
                  </a:cubicBezTo>
                  <a:cubicBezTo>
                    <a:pt x="366" y="167"/>
                    <a:pt x="365" y="167"/>
                    <a:pt x="365" y="167"/>
                  </a:cubicBezTo>
                  <a:cubicBezTo>
                    <a:pt x="365" y="168"/>
                    <a:pt x="364" y="168"/>
                    <a:pt x="363" y="169"/>
                  </a:cubicBezTo>
                  <a:cubicBezTo>
                    <a:pt x="362" y="170"/>
                    <a:pt x="361" y="169"/>
                    <a:pt x="359" y="169"/>
                  </a:cubicBezTo>
                  <a:cubicBezTo>
                    <a:pt x="358" y="169"/>
                    <a:pt x="358" y="169"/>
                    <a:pt x="357" y="170"/>
                  </a:cubicBezTo>
                  <a:cubicBezTo>
                    <a:pt x="356" y="171"/>
                    <a:pt x="357" y="172"/>
                    <a:pt x="357" y="172"/>
                  </a:cubicBezTo>
                  <a:cubicBezTo>
                    <a:pt x="357" y="173"/>
                    <a:pt x="357" y="174"/>
                    <a:pt x="357" y="174"/>
                  </a:cubicBezTo>
                  <a:cubicBezTo>
                    <a:pt x="356" y="174"/>
                    <a:pt x="356" y="174"/>
                    <a:pt x="355" y="174"/>
                  </a:cubicBezTo>
                  <a:cubicBezTo>
                    <a:pt x="354" y="175"/>
                    <a:pt x="355" y="176"/>
                    <a:pt x="355" y="178"/>
                  </a:cubicBezTo>
                  <a:cubicBezTo>
                    <a:pt x="355" y="179"/>
                    <a:pt x="353" y="178"/>
                    <a:pt x="353" y="177"/>
                  </a:cubicBezTo>
                  <a:cubicBezTo>
                    <a:pt x="353" y="177"/>
                    <a:pt x="351" y="177"/>
                    <a:pt x="351" y="177"/>
                  </a:cubicBezTo>
                  <a:cubicBezTo>
                    <a:pt x="350" y="177"/>
                    <a:pt x="349" y="177"/>
                    <a:pt x="348" y="177"/>
                  </a:cubicBezTo>
                  <a:cubicBezTo>
                    <a:pt x="348" y="178"/>
                    <a:pt x="348" y="177"/>
                    <a:pt x="347" y="177"/>
                  </a:cubicBezTo>
                  <a:cubicBezTo>
                    <a:pt x="347" y="176"/>
                    <a:pt x="347" y="178"/>
                    <a:pt x="346" y="179"/>
                  </a:cubicBezTo>
                  <a:cubicBezTo>
                    <a:pt x="346" y="180"/>
                    <a:pt x="345" y="179"/>
                    <a:pt x="343" y="179"/>
                  </a:cubicBezTo>
                  <a:cubicBezTo>
                    <a:pt x="342" y="179"/>
                    <a:pt x="341" y="181"/>
                    <a:pt x="339" y="182"/>
                  </a:cubicBezTo>
                  <a:cubicBezTo>
                    <a:pt x="338" y="182"/>
                    <a:pt x="338" y="183"/>
                    <a:pt x="337" y="182"/>
                  </a:cubicBezTo>
                  <a:cubicBezTo>
                    <a:pt x="336" y="182"/>
                    <a:pt x="335" y="184"/>
                    <a:pt x="335" y="184"/>
                  </a:cubicBezTo>
                  <a:cubicBezTo>
                    <a:pt x="334" y="185"/>
                    <a:pt x="333" y="186"/>
                    <a:pt x="332" y="187"/>
                  </a:cubicBezTo>
                  <a:cubicBezTo>
                    <a:pt x="331" y="188"/>
                    <a:pt x="332" y="189"/>
                    <a:pt x="332" y="190"/>
                  </a:cubicBezTo>
                  <a:cubicBezTo>
                    <a:pt x="332" y="191"/>
                    <a:pt x="331" y="193"/>
                    <a:pt x="330" y="193"/>
                  </a:cubicBezTo>
                  <a:cubicBezTo>
                    <a:pt x="330" y="194"/>
                    <a:pt x="329" y="196"/>
                    <a:pt x="329" y="196"/>
                  </a:cubicBezTo>
                  <a:cubicBezTo>
                    <a:pt x="328" y="197"/>
                    <a:pt x="327" y="196"/>
                    <a:pt x="326" y="195"/>
                  </a:cubicBezTo>
                  <a:cubicBezTo>
                    <a:pt x="325" y="194"/>
                    <a:pt x="325" y="194"/>
                    <a:pt x="324" y="195"/>
                  </a:cubicBezTo>
                  <a:cubicBezTo>
                    <a:pt x="324" y="195"/>
                    <a:pt x="323" y="194"/>
                    <a:pt x="322" y="194"/>
                  </a:cubicBezTo>
                  <a:cubicBezTo>
                    <a:pt x="322" y="193"/>
                    <a:pt x="320" y="192"/>
                    <a:pt x="319" y="192"/>
                  </a:cubicBezTo>
                  <a:cubicBezTo>
                    <a:pt x="318" y="192"/>
                    <a:pt x="317" y="192"/>
                    <a:pt x="317" y="191"/>
                  </a:cubicBezTo>
                  <a:cubicBezTo>
                    <a:pt x="317" y="191"/>
                    <a:pt x="317" y="190"/>
                    <a:pt x="317" y="190"/>
                  </a:cubicBezTo>
                  <a:cubicBezTo>
                    <a:pt x="316" y="189"/>
                    <a:pt x="315" y="187"/>
                    <a:pt x="315" y="187"/>
                  </a:cubicBezTo>
                  <a:cubicBezTo>
                    <a:pt x="315" y="186"/>
                    <a:pt x="315" y="185"/>
                    <a:pt x="315" y="185"/>
                  </a:cubicBezTo>
                  <a:cubicBezTo>
                    <a:pt x="314" y="185"/>
                    <a:pt x="314" y="186"/>
                    <a:pt x="313" y="186"/>
                  </a:cubicBezTo>
                  <a:cubicBezTo>
                    <a:pt x="313" y="185"/>
                    <a:pt x="313" y="184"/>
                    <a:pt x="313" y="183"/>
                  </a:cubicBezTo>
                  <a:cubicBezTo>
                    <a:pt x="312" y="183"/>
                    <a:pt x="312" y="183"/>
                    <a:pt x="311" y="183"/>
                  </a:cubicBezTo>
                  <a:cubicBezTo>
                    <a:pt x="310" y="183"/>
                    <a:pt x="311" y="182"/>
                    <a:pt x="310" y="182"/>
                  </a:cubicBezTo>
                  <a:cubicBezTo>
                    <a:pt x="309" y="182"/>
                    <a:pt x="309" y="183"/>
                    <a:pt x="309" y="184"/>
                  </a:cubicBezTo>
                  <a:cubicBezTo>
                    <a:pt x="309" y="185"/>
                    <a:pt x="308" y="185"/>
                    <a:pt x="307" y="186"/>
                  </a:cubicBezTo>
                  <a:cubicBezTo>
                    <a:pt x="307" y="187"/>
                    <a:pt x="306" y="187"/>
                    <a:pt x="306" y="187"/>
                  </a:cubicBezTo>
                  <a:cubicBezTo>
                    <a:pt x="305" y="186"/>
                    <a:pt x="305" y="187"/>
                    <a:pt x="304" y="187"/>
                  </a:cubicBezTo>
                  <a:cubicBezTo>
                    <a:pt x="304" y="188"/>
                    <a:pt x="303" y="190"/>
                    <a:pt x="302" y="190"/>
                  </a:cubicBezTo>
                  <a:cubicBezTo>
                    <a:pt x="301" y="191"/>
                    <a:pt x="300" y="192"/>
                    <a:pt x="299" y="192"/>
                  </a:cubicBezTo>
                  <a:cubicBezTo>
                    <a:pt x="298" y="192"/>
                    <a:pt x="298" y="193"/>
                    <a:pt x="298" y="193"/>
                  </a:cubicBezTo>
                  <a:cubicBezTo>
                    <a:pt x="298" y="194"/>
                    <a:pt x="297" y="195"/>
                    <a:pt x="296" y="195"/>
                  </a:cubicBezTo>
                  <a:cubicBezTo>
                    <a:pt x="295" y="195"/>
                    <a:pt x="296" y="193"/>
                    <a:pt x="295" y="192"/>
                  </a:cubicBezTo>
                  <a:cubicBezTo>
                    <a:pt x="295" y="192"/>
                    <a:pt x="294" y="192"/>
                    <a:pt x="294" y="193"/>
                  </a:cubicBezTo>
                  <a:cubicBezTo>
                    <a:pt x="294" y="194"/>
                    <a:pt x="293" y="194"/>
                    <a:pt x="292" y="195"/>
                  </a:cubicBezTo>
                  <a:cubicBezTo>
                    <a:pt x="292" y="195"/>
                    <a:pt x="292" y="195"/>
                    <a:pt x="292" y="196"/>
                  </a:cubicBezTo>
                  <a:cubicBezTo>
                    <a:pt x="292" y="197"/>
                    <a:pt x="291" y="197"/>
                    <a:pt x="293" y="197"/>
                  </a:cubicBezTo>
                  <a:cubicBezTo>
                    <a:pt x="294" y="197"/>
                    <a:pt x="293" y="199"/>
                    <a:pt x="293" y="200"/>
                  </a:cubicBezTo>
                  <a:cubicBezTo>
                    <a:pt x="293" y="201"/>
                    <a:pt x="294" y="202"/>
                    <a:pt x="294" y="203"/>
                  </a:cubicBezTo>
                  <a:cubicBezTo>
                    <a:pt x="294" y="204"/>
                    <a:pt x="294" y="204"/>
                    <a:pt x="293" y="204"/>
                  </a:cubicBezTo>
                  <a:cubicBezTo>
                    <a:pt x="292" y="204"/>
                    <a:pt x="292" y="205"/>
                    <a:pt x="292" y="205"/>
                  </a:cubicBezTo>
                  <a:cubicBezTo>
                    <a:pt x="292" y="206"/>
                    <a:pt x="291" y="208"/>
                    <a:pt x="290" y="208"/>
                  </a:cubicBezTo>
                  <a:cubicBezTo>
                    <a:pt x="289" y="209"/>
                    <a:pt x="289" y="208"/>
                    <a:pt x="288" y="209"/>
                  </a:cubicBezTo>
                  <a:cubicBezTo>
                    <a:pt x="287" y="209"/>
                    <a:pt x="287" y="211"/>
                    <a:pt x="287" y="212"/>
                  </a:cubicBezTo>
                  <a:cubicBezTo>
                    <a:pt x="287" y="212"/>
                    <a:pt x="286" y="212"/>
                    <a:pt x="285" y="213"/>
                  </a:cubicBezTo>
                  <a:cubicBezTo>
                    <a:pt x="284" y="213"/>
                    <a:pt x="282" y="212"/>
                    <a:pt x="281" y="212"/>
                  </a:cubicBezTo>
                  <a:cubicBezTo>
                    <a:pt x="280" y="212"/>
                    <a:pt x="280" y="212"/>
                    <a:pt x="279" y="213"/>
                  </a:cubicBezTo>
                  <a:cubicBezTo>
                    <a:pt x="279" y="214"/>
                    <a:pt x="279" y="215"/>
                    <a:pt x="280" y="216"/>
                  </a:cubicBezTo>
                  <a:cubicBezTo>
                    <a:pt x="280" y="216"/>
                    <a:pt x="280" y="217"/>
                    <a:pt x="280" y="218"/>
                  </a:cubicBezTo>
                  <a:cubicBezTo>
                    <a:pt x="280" y="218"/>
                    <a:pt x="279" y="218"/>
                    <a:pt x="278" y="217"/>
                  </a:cubicBezTo>
                  <a:cubicBezTo>
                    <a:pt x="277" y="216"/>
                    <a:pt x="277" y="216"/>
                    <a:pt x="276" y="215"/>
                  </a:cubicBezTo>
                  <a:cubicBezTo>
                    <a:pt x="275" y="214"/>
                    <a:pt x="274" y="215"/>
                    <a:pt x="274" y="216"/>
                  </a:cubicBezTo>
                  <a:cubicBezTo>
                    <a:pt x="273" y="216"/>
                    <a:pt x="272" y="218"/>
                    <a:pt x="272" y="219"/>
                  </a:cubicBezTo>
                  <a:cubicBezTo>
                    <a:pt x="272" y="220"/>
                    <a:pt x="273" y="221"/>
                    <a:pt x="274" y="221"/>
                  </a:cubicBezTo>
                  <a:cubicBezTo>
                    <a:pt x="274" y="222"/>
                    <a:pt x="273" y="224"/>
                    <a:pt x="273" y="225"/>
                  </a:cubicBezTo>
                  <a:cubicBezTo>
                    <a:pt x="273" y="225"/>
                    <a:pt x="276" y="226"/>
                    <a:pt x="277" y="226"/>
                  </a:cubicBezTo>
                  <a:cubicBezTo>
                    <a:pt x="277" y="226"/>
                    <a:pt x="277" y="225"/>
                    <a:pt x="278" y="224"/>
                  </a:cubicBezTo>
                  <a:cubicBezTo>
                    <a:pt x="278" y="224"/>
                    <a:pt x="279" y="224"/>
                    <a:pt x="279" y="225"/>
                  </a:cubicBezTo>
                  <a:cubicBezTo>
                    <a:pt x="279" y="225"/>
                    <a:pt x="281" y="226"/>
                    <a:pt x="281" y="227"/>
                  </a:cubicBezTo>
                  <a:cubicBezTo>
                    <a:pt x="281" y="228"/>
                    <a:pt x="281" y="230"/>
                    <a:pt x="281" y="231"/>
                  </a:cubicBezTo>
                  <a:cubicBezTo>
                    <a:pt x="281" y="232"/>
                    <a:pt x="282" y="232"/>
                    <a:pt x="282" y="233"/>
                  </a:cubicBezTo>
                  <a:cubicBezTo>
                    <a:pt x="282" y="234"/>
                    <a:pt x="283" y="235"/>
                    <a:pt x="284" y="235"/>
                  </a:cubicBezTo>
                  <a:cubicBezTo>
                    <a:pt x="284" y="236"/>
                    <a:pt x="284" y="238"/>
                    <a:pt x="283" y="239"/>
                  </a:cubicBezTo>
                  <a:cubicBezTo>
                    <a:pt x="282" y="240"/>
                    <a:pt x="282" y="241"/>
                    <a:pt x="282" y="242"/>
                  </a:cubicBezTo>
                  <a:cubicBezTo>
                    <a:pt x="282" y="243"/>
                    <a:pt x="282" y="244"/>
                    <a:pt x="283" y="245"/>
                  </a:cubicBezTo>
                  <a:cubicBezTo>
                    <a:pt x="283" y="246"/>
                    <a:pt x="284" y="245"/>
                    <a:pt x="285" y="245"/>
                  </a:cubicBezTo>
                  <a:cubicBezTo>
                    <a:pt x="286" y="245"/>
                    <a:pt x="285" y="246"/>
                    <a:pt x="285" y="246"/>
                  </a:cubicBezTo>
                  <a:cubicBezTo>
                    <a:pt x="285" y="247"/>
                    <a:pt x="286" y="247"/>
                    <a:pt x="286" y="247"/>
                  </a:cubicBezTo>
                  <a:cubicBezTo>
                    <a:pt x="287" y="247"/>
                    <a:pt x="288" y="247"/>
                    <a:pt x="288" y="248"/>
                  </a:cubicBezTo>
                  <a:cubicBezTo>
                    <a:pt x="289" y="248"/>
                    <a:pt x="287" y="250"/>
                    <a:pt x="287" y="251"/>
                  </a:cubicBezTo>
                  <a:cubicBezTo>
                    <a:pt x="287" y="251"/>
                    <a:pt x="286" y="253"/>
                    <a:pt x="286" y="254"/>
                  </a:cubicBezTo>
                  <a:cubicBezTo>
                    <a:pt x="285" y="254"/>
                    <a:pt x="284" y="256"/>
                    <a:pt x="283" y="256"/>
                  </a:cubicBezTo>
                  <a:cubicBezTo>
                    <a:pt x="283" y="257"/>
                    <a:pt x="282" y="258"/>
                    <a:pt x="282" y="258"/>
                  </a:cubicBezTo>
                  <a:cubicBezTo>
                    <a:pt x="282" y="259"/>
                    <a:pt x="280" y="261"/>
                    <a:pt x="280" y="262"/>
                  </a:cubicBezTo>
                  <a:cubicBezTo>
                    <a:pt x="279" y="263"/>
                    <a:pt x="280" y="265"/>
                    <a:pt x="280" y="266"/>
                  </a:cubicBezTo>
                  <a:cubicBezTo>
                    <a:pt x="280" y="266"/>
                    <a:pt x="279" y="267"/>
                    <a:pt x="278" y="268"/>
                  </a:cubicBezTo>
                  <a:cubicBezTo>
                    <a:pt x="276" y="268"/>
                    <a:pt x="275" y="270"/>
                    <a:pt x="274" y="271"/>
                  </a:cubicBezTo>
                  <a:cubicBezTo>
                    <a:pt x="274" y="272"/>
                    <a:pt x="273" y="273"/>
                    <a:pt x="273" y="273"/>
                  </a:cubicBezTo>
                  <a:cubicBezTo>
                    <a:pt x="272" y="274"/>
                    <a:pt x="272" y="274"/>
                    <a:pt x="271" y="274"/>
                  </a:cubicBezTo>
                  <a:cubicBezTo>
                    <a:pt x="270" y="273"/>
                    <a:pt x="270" y="273"/>
                    <a:pt x="269" y="273"/>
                  </a:cubicBezTo>
                  <a:cubicBezTo>
                    <a:pt x="268" y="273"/>
                    <a:pt x="267" y="274"/>
                    <a:pt x="266" y="275"/>
                  </a:cubicBezTo>
                  <a:cubicBezTo>
                    <a:pt x="266" y="276"/>
                    <a:pt x="265" y="276"/>
                    <a:pt x="265" y="276"/>
                  </a:cubicBezTo>
                  <a:cubicBezTo>
                    <a:pt x="264" y="276"/>
                    <a:pt x="264" y="276"/>
                    <a:pt x="263" y="276"/>
                  </a:cubicBezTo>
                  <a:cubicBezTo>
                    <a:pt x="263" y="276"/>
                    <a:pt x="260" y="277"/>
                    <a:pt x="259" y="277"/>
                  </a:cubicBezTo>
                  <a:cubicBezTo>
                    <a:pt x="258" y="278"/>
                    <a:pt x="259" y="280"/>
                    <a:pt x="258" y="280"/>
                  </a:cubicBezTo>
                  <a:cubicBezTo>
                    <a:pt x="257" y="280"/>
                    <a:pt x="257" y="279"/>
                    <a:pt x="257" y="278"/>
                  </a:cubicBezTo>
                  <a:cubicBezTo>
                    <a:pt x="256" y="278"/>
                    <a:pt x="253" y="279"/>
                    <a:pt x="252" y="280"/>
                  </a:cubicBezTo>
                  <a:cubicBezTo>
                    <a:pt x="252" y="281"/>
                    <a:pt x="251" y="282"/>
                    <a:pt x="250" y="282"/>
                  </a:cubicBezTo>
                  <a:cubicBezTo>
                    <a:pt x="250" y="283"/>
                    <a:pt x="249" y="284"/>
                    <a:pt x="248" y="285"/>
                  </a:cubicBezTo>
                  <a:cubicBezTo>
                    <a:pt x="248" y="285"/>
                    <a:pt x="248" y="286"/>
                    <a:pt x="247" y="287"/>
                  </a:cubicBezTo>
                  <a:cubicBezTo>
                    <a:pt x="247" y="288"/>
                    <a:pt x="246" y="290"/>
                    <a:pt x="246" y="290"/>
                  </a:cubicBezTo>
                  <a:cubicBezTo>
                    <a:pt x="245" y="291"/>
                    <a:pt x="245" y="291"/>
                    <a:pt x="244" y="291"/>
                  </a:cubicBezTo>
                  <a:cubicBezTo>
                    <a:pt x="243" y="292"/>
                    <a:pt x="243" y="294"/>
                    <a:pt x="242" y="295"/>
                  </a:cubicBezTo>
                  <a:cubicBezTo>
                    <a:pt x="242" y="297"/>
                    <a:pt x="243" y="299"/>
                    <a:pt x="244" y="300"/>
                  </a:cubicBezTo>
                  <a:cubicBezTo>
                    <a:pt x="245" y="301"/>
                    <a:pt x="244" y="302"/>
                    <a:pt x="243" y="303"/>
                  </a:cubicBezTo>
                  <a:cubicBezTo>
                    <a:pt x="242" y="303"/>
                    <a:pt x="242" y="304"/>
                    <a:pt x="241" y="305"/>
                  </a:cubicBezTo>
                  <a:cubicBezTo>
                    <a:pt x="240" y="306"/>
                    <a:pt x="241" y="306"/>
                    <a:pt x="241" y="307"/>
                  </a:cubicBezTo>
                  <a:cubicBezTo>
                    <a:pt x="241" y="308"/>
                    <a:pt x="243" y="310"/>
                    <a:pt x="243" y="310"/>
                  </a:cubicBezTo>
                  <a:cubicBezTo>
                    <a:pt x="244" y="310"/>
                    <a:pt x="244" y="311"/>
                    <a:pt x="244" y="311"/>
                  </a:cubicBezTo>
                  <a:cubicBezTo>
                    <a:pt x="245" y="312"/>
                    <a:pt x="246" y="314"/>
                    <a:pt x="246" y="315"/>
                  </a:cubicBezTo>
                  <a:cubicBezTo>
                    <a:pt x="246" y="316"/>
                    <a:pt x="245" y="317"/>
                    <a:pt x="244" y="318"/>
                  </a:cubicBezTo>
                  <a:cubicBezTo>
                    <a:pt x="244" y="319"/>
                    <a:pt x="245" y="320"/>
                    <a:pt x="246" y="320"/>
                  </a:cubicBezTo>
                  <a:cubicBezTo>
                    <a:pt x="247" y="320"/>
                    <a:pt x="248" y="322"/>
                    <a:pt x="248" y="322"/>
                  </a:cubicBezTo>
                  <a:cubicBezTo>
                    <a:pt x="249" y="323"/>
                    <a:pt x="249" y="324"/>
                    <a:pt x="249" y="324"/>
                  </a:cubicBezTo>
                  <a:cubicBezTo>
                    <a:pt x="249" y="325"/>
                    <a:pt x="249" y="325"/>
                    <a:pt x="250" y="326"/>
                  </a:cubicBezTo>
                  <a:cubicBezTo>
                    <a:pt x="251" y="326"/>
                    <a:pt x="251" y="326"/>
                    <a:pt x="252" y="326"/>
                  </a:cubicBezTo>
                  <a:cubicBezTo>
                    <a:pt x="253" y="326"/>
                    <a:pt x="253" y="326"/>
                    <a:pt x="253" y="327"/>
                  </a:cubicBezTo>
                  <a:cubicBezTo>
                    <a:pt x="253" y="327"/>
                    <a:pt x="252" y="328"/>
                    <a:pt x="252" y="328"/>
                  </a:cubicBezTo>
                  <a:cubicBezTo>
                    <a:pt x="252" y="329"/>
                    <a:pt x="251" y="329"/>
                    <a:pt x="251" y="330"/>
                  </a:cubicBezTo>
                  <a:cubicBezTo>
                    <a:pt x="251" y="331"/>
                    <a:pt x="251" y="332"/>
                    <a:pt x="251" y="333"/>
                  </a:cubicBezTo>
                  <a:cubicBezTo>
                    <a:pt x="251" y="333"/>
                    <a:pt x="251" y="334"/>
                    <a:pt x="251" y="335"/>
                  </a:cubicBezTo>
                  <a:cubicBezTo>
                    <a:pt x="251" y="336"/>
                    <a:pt x="250" y="337"/>
                    <a:pt x="249" y="336"/>
                  </a:cubicBezTo>
                  <a:cubicBezTo>
                    <a:pt x="248" y="336"/>
                    <a:pt x="247" y="337"/>
                    <a:pt x="247" y="337"/>
                  </a:cubicBezTo>
                  <a:cubicBezTo>
                    <a:pt x="247" y="337"/>
                    <a:pt x="247" y="335"/>
                    <a:pt x="247" y="334"/>
                  </a:cubicBezTo>
                  <a:cubicBezTo>
                    <a:pt x="247" y="333"/>
                    <a:pt x="245" y="333"/>
                    <a:pt x="244" y="333"/>
                  </a:cubicBezTo>
                  <a:cubicBezTo>
                    <a:pt x="243" y="333"/>
                    <a:pt x="243" y="334"/>
                    <a:pt x="242" y="335"/>
                  </a:cubicBezTo>
                  <a:cubicBezTo>
                    <a:pt x="242" y="336"/>
                    <a:pt x="242" y="336"/>
                    <a:pt x="242" y="337"/>
                  </a:cubicBezTo>
                  <a:cubicBezTo>
                    <a:pt x="242" y="338"/>
                    <a:pt x="242" y="337"/>
                    <a:pt x="241" y="338"/>
                  </a:cubicBezTo>
                  <a:cubicBezTo>
                    <a:pt x="240" y="338"/>
                    <a:pt x="240" y="340"/>
                    <a:pt x="239" y="340"/>
                  </a:cubicBezTo>
                  <a:cubicBezTo>
                    <a:pt x="239" y="341"/>
                    <a:pt x="238" y="342"/>
                    <a:pt x="238" y="343"/>
                  </a:cubicBezTo>
                  <a:cubicBezTo>
                    <a:pt x="238" y="343"/>
                    <a:pt x="237" y="344"/>
                    <a:pt x="237" y="345"/>
                  </a:cubicBezTo>
                  <a:cubicBezTo>
                    <a:pt x="237" y="346"/>
                    <a:pt x="236" y="346"/>
                    <a:pt x="235" y="347"/>
                  </a:cubicBezTo>
                  <a:cubicBezTo>
                    <a:pt x="234" y="348"/>
                    <a:pt x="235" y="349"/>
                    <a:pt x="235" y="349"/>
                  </a:cubicBezTo>
                  <a:cubicBezTo>
                    <a:pt x="234" y="350"/>
                    <a:pt x="235" y="350"/>
                    <a:pt x="235" y="351"/>
                  </a:cubicBezTo>
                  <a:cubicBezTo>
                    <a:pt x="235" y="351"/>
                    <a:pt x="236" y="352"/>
                    <a:pt x="236" y="352"/>
                  </a:cubicBezTo>
                  <a:cubicBezTo>
                    <a:pt x="236" y="353"/>
                    <a:pt x="236" y="353"/>
                    <a:pt x="236" y="354"/>
                  </a:cubicBezTo>
                  <a:cubicBezTo>
                    <a:pt x="236" y="354"/>
                    <a:pt x="236" y="354"/>
                    <a:pt x="236" y="355"/>
                  </a:cubicBezTo>
                  <a:cubicBezTo>
                    <a:pt x="236" y="356"/>
                    <a:pt x="237" y="356"/>
                    <a:pt x="238" y="357"/>
                  </a:cubicBezTo>
                  <a:cubicBezTo>
                    <a:pt x="239" y="357"/>
                    <a:pt x="240" y="356"/>
                    <a:pt x="241" y="355"/>
                  </a:cubicBezTo>
                  <a:cubicBezTo>
                    <a:pt x="242" y="354"/>
                    <a:pt x="243" y="356"/>
                    <a:pt x="243" y="357"/>
                  </a:cubicBezTo>
                  <a:cubicBezTo>
                    <a:pt x="243" y="358"/>
                    <a:pt x="243" y="358"/>
                    <a:pt x="244" y="359"/>
                  </a:cubicBezTo>
                  <a:cubicBezTo>
                    <a:pt x="244" y="360"/>
                    <a:pt x="244" y="360"/>
                    <a:pt x="243" y="361"/>
                  </a:cubicBezTo>
                  <a:cubicBezTo>
                    <a:pt x="242" y="362"/>
                    <a:pt x="239" y="364"/>
                    <a:pt x="239" y="364"/>
                  </a:cubicBezTo>
                  <a:cubicBezTo>
                    <a:pt x="239" y="365"/>
                    <a:pt x="239" y="366"/>
                    <a:pt x="238" y="366"/>
                  </a:cubicBezTo>
                  <a:cubicBezTo>
                    <a:pt x="238" y="366"/>
                    <a:pt x="238" y="367"/>
                    <a:pt x="237" y="367"/>
                  </a:cubicBezTo>
                  <a:cubicBezTo>
                    <a:pt x="237" y="368"/>
                    <a:pt x="236" y="368"/>
                    <a:pt x="236" y="368"/>
                  </a:cubicBezTo>
                  <a:cubicBezTo>
                    <a:pt x="236" y="369"/>
                    <a:pt x="235" y="370"/>
                    <a:pt x="235" y="371"/>
                  </a:cubicBezTo>
                  <a:cubicBezTo>
                    <a:pt x="234" y="372"/>
                    <a:pt x="235" y="373"/>
                    <a:pt x="235" y="374"/>
                  </a:cubicBezTo>
                  <a:cubicBezTo>
                    <a:pt x="235" y="375"/>
                    <a:pt x="234" y="375"/>
                    <a:pt x="233" y="375"/>
                  </a:cubicBezTo>
                  <a:cubicBezTo>
                    <a:pt x="233" y="375"/>
                    <a:pt x="232" y="376"/>
                    <a:pt x="232" y="376"/>
                  </a:cubicBezTo>
                  <a:cubicBezTo>
                    <a:pt x="232" y="377"/>
                    <a:pt x="231" y="377"/>
                    <a:pt x="231" y="378"/>
                  </a:cubicBezTo>
                  <a:cubicBezTo>
                    <a:pt x="230" y="378"/>
                    <a:pt x="230" y="379"/>
                    <a:pt x="230" y="379"/>
                  </a:cubicBezTo>
                  <a:cubicBezTo>
                    <a:pt x="229" y="379"/>
                    <a:pt x="228" y="380"/>
                    <a:pt x="228" y="380"/>
                  </a:cubicBezTo>
                  <a:cubicBezTo>
                    <a:pt x="227" y="380"/>
                    <a:pt x="227" y="381"/>
                    <a:pt x="227" y="381"/>
                  </a:cubicBezTo>
                  <a:cubicBezTo>
                    <a:pt x="226" y="381"/>
                    <a:pt x="225" y="381"/>
                    <a:pt x="224" y="381"/>
                  </a:cubicBezTo>
                  <a:cubicBezTo>
                    <a:pt x="224" y="381"/>
                    <a:pt x="223" y="381"/>
                    <a:pt x="222" y="382"/>
                  </a:cubicBezTo>
                  <a:cubicBezTo>
                    <a:pt x="221" y="382"/>
                    <a:pt x="220" y="383"/>
                    <a:pt x="220" y="383"/>
                  </a:cubicBezTo>
                  <a:cubicBezTo>
                    <a:pt x="220" y="383"/>
                    <a:pt x="220" y="384"/>
                    <a:pt x="219" y="384"/>
                  </a:cubicBezTo>
                  <a:cubicBezTo>
                    <a:pt x="219" y="384"/>
                    <a:pt x="218" y="384"/>
                    <a:pt x="218" y="385"/>
                  </a:cubicBezTo>
                  <a:cubicBezTo>
                    <a:pt x="218" y="385"/>
                    <a:pt x="217" y="387"/>
                    <a:pt x="217" y="387"/>
                  </a:cubicBezTo>
                  <a:cubicBezTo>
                    <a:pt x="217" y="388"/>
                    <a:pt x="218" y="389"/>
                    <a:pt x="218" y="389"/>
                  </a:cubicBezTo>
                  <a:cubicBezTo>
                    <a:pt x="219" y="390"/>
                    <a:pt x="220" y="390"/>
                    <a:pt x="220" y="391"/>
                  </a:cubicBezTo>
                  <a:cubicBezTo>
                    <a:pt x="220" y="391"/>
                    <a:pt x="221" y="392"/>
                    <a:pt x="221" y="392"/>
                  </a:cubicBezTo>
                  <a:cubicBezTo>
                    <a:pt x="222" y="392"/>
                    <a:pt x="222" y="394"/>
                    <a:pt x="222" y="395"/>
                  </a:cubicBezTo>
                  <a:cubicBezTo>
                    <a:pt x="222" y="395"/>
                    <a:pt x="221" y="396"/>
                    <a:pt x="221" y="396"/>
                  </a:cubicBezTo>
                  <a:cubicBezTo>
                    <a:pt x="220" y="396"/>
                    <a:pt x="221" y="395"/>
                    <a:pt x="221" y="395"/>
                  </a:cubicBezTo>
                  <a:cubicBezTo>
                    <a:pt x="221" y="394"/>
                    <a:pt x="220" y="394"/>
                    <a:pt x="220" y="394"/>
                  </a:cubicBezTo>
                  <a:cubicBezTo>
                    <a:pt x="219" y="395"/>
                    <a:pt x="219" y="395"/>
                    <a:pt x="218" y="395"/>
                  </a:cubicBezTo>
                  <a:cubicBezTo>
                    <a:pt x="217" y="395"/>
                    <a:pt x="217" y="397"/>
                    <a:pt x="217" y="398"/>
                  </a:cubicBezTo>
                  <a:cubicBezTo>
                    <a:pt x="216" y="398"/>
                    <a:pt x="216" y="399"/>
                    <a:pt x="216" y="400"/>
                  </a:cubicBezTo>
                  <a:cubicBezTo>
                    <a:pt x="217" y="401"/>
                    <a:pt x="215" y="401"/>
                    <a:pt x="214" y="401"/>
                  </a:cubicBezTo>
                  <a:cubicBezTo>
                    <a:pt x="213" y="400"/>
                    <a:pt x="213" y="400"/>
                    <a:pt x="213" y="401"/>
                  </a:cubicBezTo>
                  <a:cubicBezTo>
                    <a:pt x="212" y="402"/>
                    <a:pt x="213" y="403"/>
                    <a:pt x="213" y="404"/>
                  </a:cubicBezTo>
                  <a:cubicBezTo>
                    <a:pt x="213" y="405"/>
                    <a:pt x="213" y="405"/>
                    <a:pt x="213" y="405"/>
                  </a:cubicBezTo>
                  <a:cubicBezTo>
                    <a:pt x="214" y="406"/>
                    <a:pt x="214" y="406"/>
                    <a:pt x="213" y="406"/>
                  </a:cubicBezTo>
                  <a:cubicBezTo>
                    <a:pt x="213" y="407"/>
                    <a:pt x="213" y="407"/>
                    <a:pt x="212" y="407"/>
                  </a:cubicBezTo>
                  <a:cubicBezTo>
                    <a:pt x="212" y="408"/>
                    <a:pt x="212" y="408"/>
                    <a:pt x="212" y="409"/>
                  </a:cubicBezTo>
                  <a:cubicBezTo>
                    <a:pt x="212" y="409"/>
                    <a:pt x="212" y="410"/>
                    <a:pt x="213" y="410"/>
                  </a:cubicBezTo>
                  <a:cubicBezTo>
                    <a:pt x="213" y="410"/>
                    <a:pt x="213" y="411"/>
                    <a:pt x="213" y="412"/>
                  </a:cubicBezTo>
                  <a:cubicBezTo>
                    <a:pt x="213" y="412"/>
                    <a:pt x="214" y="413"/>
                    <a:pt x="214" y="414"/>
                  </a:cubicBezTo>
                  <a:cubicBezTo>
                    <a:pt x="214" y="415"/>
                    <a:pt x="213" y="414"/>
                    <a:pt x="212" y="415"/>
                  </a:cubicBezTo>
                  <a:cubicBezTo>
                    <a:pt x="211" y="415"/>
                    <a:pt x="212" y="416"/>
                    <a:pt x="212" y="417"/>
                  </a:cubicBezTo>
                  <a:cubicBezTo>
                    <a:pt x="212" y="418"/>
                    <a:pt x="212" y="418"/>
                    <a:pt x="211" y="418"/>
                  </a:cubicBezTo>
                  <a:cubicBezTo>
                    <a:pt x="210" y="419"/>
                    <a:pt x="210" y="420"/>
                    <a:pt x="210" y="420"/>
                  </a:cubicBezTo>
                  <a:cubicBezTo>
                    <a:pt x="210" y="421"/>
                    <a:pt x="210" y="422"/>
                    <a:pt x="210" y="422"/>
                  </a:cubicBezTo>
                  <a:cubicBezTo>
                    <a:pt x="211" y="422"/>
                    <a:pt x="211" y="422"/>
                    <a:pt x="211" y="423"/>
                  </a:cubicBezTo>
                  <a:cubicBezTo>
                    <a:pt x="210" y="424"/>
                    <a:pt x="211" y="424"/>
                    <a:pt x="211" y="425"/>
                  </a:cubicBezTo>
                  <a:cubicBezTo>
                    <a:pt x="212" y="425"/>
                    <a:pt x="212" y="425"/>
                    <a:pt x="212" y="426"/>
                  </a:cubicBezTo>
                  <a:cubicBezTo>
                    <a:pt x="212" y="427"/>
                    <a:pt x="211" y="427"/>
                    <a:pt x="211" y="427"/>
                  </a:cubicBezTo>
                  <a:cubicBezTo>
                    <a:pt x="210" y="427"/>
                    <a:pt x="210" y="428"/>
                    <a:pt x="211" y="429"/>
                  </a:cubicBezTo>
                  <a:cubicBezTo>
                    <a:pt x="211" y="429"/>
                    <a:pt x="210" y="430"/>
                    <a:pt x="210" y="431"/>
                  </a:cubicBezTo>
                  <a:cubicBezTo>
                    <a:pt x="210" y="431"/>
                    <a:pt x="210" y="432"/>
                    <a:pt x="211" y="432"/>
                  </a:cubicBezTo>
                  <a:cubicBezTo>
                    <a:pt x="211" y="433"/>
                    <a:pt x="210" y="433"/>
                    <a:pt x="210" y="433"/>
                  </a:cubicBezTo>
                  <a:cubicBezTo>
                    <a:pt x="209" y="434"/>
                    <a:pt x="210" y="434"/>
                    <a:pt x="211" y="434"/>
                  </a:cubicBezTo>
                  <a:cubicBezTo>
                    <a:pt x="211" y="434"/>
                    <a:pt x="211" y="434"/>
                    <a:pt x="211" y="435"/>
                  </a:cubicBezTo>
                  <a:cubicBezTo>
                    <a:pt x="211" y="435"/>
                    <a:pt x="211" y="435"/>
                    <a:pt x="211" y="436"/>
                  </a:cubicBezTo>
                  <a:cubicBezTo>
                    <a:pt x="211" y="437"/>
                    <a:pt x="211" y="437"/>
                    <a:pt x="210" y="438"/>
                  </a:cubicBezTo>
                  <a:cubicBezTo>
                    <a:pt x="210" y="439"/>
                    <a:pt x="210" y="438"/>
                    <a:pt x="209" y="438"/>
                  </a:cubicBezTo>
                  <a:cubicBezTo>
                    <a:pt x="209" y="437"/>
                    <a:pt x="209" y="439"/>
                    <a:pt x="209" y="439"/>
                  </a:cubicBezTo>
                  <a:cubicBezTo>
                    <a:pt x="208" y="439"/>
                    <a:pt x="208" y="438"/>
                    <a:pt x="207" y="438"/>
                  </a:cubicBezTo>
                  <a:cubicBezTo>
                    <a:pt x="206" y="438"/>
                    <a:pt x="207" y="439"/>
                    <a:pt x="207" y="440"/>
                  </a:cubicBezTo>
                  <a:cubicBezTo>
                    <a:pt x="207" y="441"/>
                    <a:pt x="206" y="443"/>
                    <a:pt x="205" y="444"/>
                  </a:cubicBezTo>
                  <a:cubicBezTo>
                    <a:pt x="205" y="444"/>
                    <a:pt x="205" y="444"/>
                    <a:pt x="204" y="444"/>
                  </a:cubicBezTo>
                  <a:cubicBezTo>
                    <a:pt x="204" y="444"/>
                    <a:pt x="203" y="445"/>
                    <a:pt x="203" y="446"/>
                  </a:cubicBezTo>
                  <a:cubicBezTo>
                    <a:pt x="202" y="446"/>
                    <a:pt x="202" y="446"/>
                    <a:pt x="201" y="446"/>
                  </a:cubicBezTo>
                  <a:cubicBezTo>
                    <a:pt x="201" y="445"/>
                    <a:pt x="200" y="446"/>
                    <a:pt x="200" y="446"/>
                  </a:cubicBezTo>
                  <a:cubicBezTo>
                    <a:pt x="200" y="447"/>
                    <a:pt x="200" y="447"/>
                    <a:pt x="200" y="448"/>
                  </a:cubicBezTo>
                  <a:cubicBezTo>
                    <a:pt x="200" y="448"/>
                    <a:pt x="200" y="449"/>
                    <a:pt x="200" y="449"/>
                  </a:cubicBezTo>
                  <a:cubicBezTo>
                    <a:pt x="200" y="450"/>
                    <a:pt x="200" y="451"/>
                    <a:pt x="200" y="451"/>
                  </a:cubicBezTo>
                  <a:cubicBezTo>
                    <a:pt x="200" y="452"/>
                    <a:pt x="201" y="452"/>
                    <a:pt x="202" y="452"/>
                  </a:cubicBezTo>
                  <a:cubicBezTo>
                    <a:pt x="202" y="451"/>
                    <a:pt x="203" y="452"/>
                    <a:pt x="203" y="453"/>
                  </a:cubicBezTo>
                  <a:cubicBezTo>
                    <a:pt x="203" y="454"/>
                    <a:pt x="203" y="454"/>
                    <a:pt x="202" y="454"/>
                  </a:cubicBezTo>
                  <a:cubicBezTo>
                    <a:pt x="202" y="454"/>
                    <a:pt x="202" y="455"/>
                    <a:pt x="203" y="456"/>
                  </a:cubicBezTo>
                  <a:cubicBezTo>
                    <a:pt x="203" y="456"/>
                    <a:pt x="203" y="456"/>
                    <a:pt x="203" y="457"/>
                  </a:cubicBezTo>
                  <a:cubicBezTo>
                    <a:pt x="203" y="457"/>
                    <a:pt x="203" y="457"/>
                    <a:pt x="204" y="457"/>
                  </a:cubicBezTo>
                  <a:cubicBezTo>
                    <a:pt x="205" y="457"/>
                    <a:pt x="205" y="457"/>
                    <a:pt x="206" y="458"/>
                  </a:cubicBezTo>
                  <a:cubicBezTo>
                    <a:pt x="206" y="458"/>
                    <a:pt x="206" y="458"/>
                    <a:pt x="206" y="459"/>
                  </a:cubicBezTo>
                  <a:cubicBezTo>
                    <a:pt x="206" y="459"/>
                    <a:pt x="206" y="460"/>
                    <a:pt x="207" y="460"/>
                  </a:cubicBezTo>
                  <a:cubicBezTo>
                    <a:pt x="207" y="460"/>
                    <a:pt x="207" y="461"/>
                    <a:pt x="207" y="461"/>
                  </a:cubicBezTo>
                  <a:cubicBezTo>
                    <a:pt x="207" y="461"/>
                    <a:pt x="206" y="461"/>
                    <a:pt x="206" y="461"/>
                  </a:cubicBezTo>
                  <a:cubicBezTo>
                    <a:pt x="206" y="461"/>
                    <a:pt x="204" y="463"/>
                    <a:pt x="203" y="463"/>
                  </a:cubicBezTo>
                  <a:cubicBezTo>
                    <a:pt x="203" y="463"/>
                    <a:pt x="203" y="464"/>
                    <a:pt x="203" y="465"/>
                  </a:cubicBezTo>
                  <a:cubicBezTo>
                    <a:pt x="203" y="465"/>
                    <a:pt x="204" y="465"/>
                    <a:pt x="204" y="465"/>
                  </a:cubicBezTo>
                  <a:cubicBezTo>
                    <a:pt x="205" y="465"/>
                    <a:pt x="205" y="466"/>
                    <a:pt x="206" y="467"/>
                  </a:cubicBezTo>
                  <a:cubicBezTo>
                    <a:pt x="206" y="467"/>
                    <a:pt x="207" y="468"/>
                    <a:pt x="207" y="468"/>
                  </a:cubicBezTo>
                  <a:cubicBezTo>
                    <a:pt x="208" y="469"/>
                    <a:pt x="207" y="469"/>
                    <a:pt x="207" y="469"/>
                  </a:cubicBezTo>
                  <a:cubicBezTo>
                    <a:pt x="206" y="469"/>
                    <a:pt x="206" y="469"/>
                    <a:pt x="205" y="469"/>
                  </a:cubicBezTo>
                  <a:cubicBezTo>
                    <a:pt x="205" y="469"/>
                    <a:pt x="205" y="468"/>
                    <a:pt x="204" y="467"/>
                  </a:cubicBezTo>
                  <a:cubicBezTo>
                    <a:pt x="204" y="467"/>
                    <a:pt x="203" y="468"/>
                    <a:pt x="203" y="469"/>
                  </a:cubicBezTo>
                  <a:cubicBezTo>
                    <a:pt x="203" y="469"/>
                    <a:pt x="203" y="470"/>
                    <a:pt x="204" y="470"/>
                  </a:cubicBezTo>
                  <a:cubicBezTo>
                    <a:pt x="204" y="470"/>
                    <a:pt x="205" y="471"/>
                    <a:pt x="205" y="471"/>
                  </a:cubicBezTo>
                  <a:cubicBezTo>
                    <a:pt x="205" y="471"/>
                    <a:pt x="205" y="471"/>
                    <a:pt x="205" y="471"/>
                  </a:cubicBezTo>
                  <a:cubicBezTo>
                    <a:pt x="205" y="471"/>
                    <a:pt x="204" y="471"/>
                    <a:pt x="204" y="471"/>
                  </a:cubicBezTo>
                  <a:cubicBezTo>
                    <a:pt x="204" y="471"/>
                    <a:pt x="204" y="472"/>
                    <a:pt x="204" y="472"/>
                  </a:cubicBezTo>
                  <a:cubicBezTo>
                    <a:pt x="204" y="472"/>
                    <a:pt x="205" y="473"/>
                    <a:pt x="205" y="474"/>
                  </a:cubicBezTo>
                  <a:cubicBezTo>
                    <a:pt x="205" y="475"/>
                    <a:pt x="206" y="475"/>
                    <a:pt x="207" y="475"/>
                  </a:cubicBezTo>
                  <a:cubicBezTo>
                    <a:pt x="207" y="476"/>
                    <a:pt x="207" y="476"/>
                    <a:pt x="206" y="476"/>
                  </a:cubicBezTo>
                  <a:cubicBezTo>
                    <a:pt x="206" y="477"/>
                    <a:pt x="205" y="477"/>
                    <a:pt x="205" y="477"/>
                  </a:cubicBezTo>
                  <a:cubicBezTo>
                    <a:pt x="204" y="477"/>
                    <a:pt x="204" y="478"/>
                    <a:pt x="203" y="478"/>
                  </a:cubicBezTo>
                  <a:cubicBezTo>
                    <a:pt x="202" y="478"/>
                    <a:pt x="203" y="477"/>
                    <a:pt x="203" y="476"/>
                  </a:cubicBezTo>
                  <a:cubicBezTo>
                    <a:pt x="203" y="476"/>
                    <a:pt x="203" y="475"/>
                    <a:pt x="203" y="475"/>
                  </a:cubicBezTo>
                  <a:cubicBezTo>
                    <a:pt x="202" y="475"/>
                    <a:pt x="201" y="474"/>
                    <a:pt x="200" y="474"/>
                  </a:cubicBezTo>
                  <a:cubicBezTo>
                    <a:pt x="199" y="474"/>
                    <a:pt x="199" y="475"/>
                    <a:pt x="199" y="476"/>
                  </a:cubicBezTo>
                  <a:cubicBezTo>
                    <a:pt x="198" y="477"/>
                    <a:pt x="198" y="478"/>
                    <a:pt x="199" y="478"/>
                  </a:cubicBezTo>
                  <a:cubicBezTo>
                    <a:pt x="199" y="479"/>
                    <a:pt x="198" y="479"/>
                    <a:pt x="197" y="478"/>
                  </a:cubicBezTo>
                  <a:cubicBezTo>
                    <a:pt x="197" y="478"/>
                    <a:pt x="197" y="479"/>
                    <a:pt x="197" y="479"/>
                  </a:cubicBezTo>
                  <a:cubicBezTo>
                    <a:pt x="197" y="480"/>
                    <a:pt x="197" y="480"/>
                    <a:pt x="197" y="481"/>
                  </a:cubicBezTo>
                  <a:cubicBezTo>
                    <a:pt x="198" y="481"/>
                    <a:pt x="197" y="481"/>
                    <a:pt x="196" y="481"/>
                  </a:cubicBezTo>
                  <a:cubicBezTo>
                    <a:pt x="196" y="481"/>
                    <a:pt x="196" y="483"/>
                    <a:pt x="196" y="483"/>
                  </a:cubicBezTo>
                  <a:cubicBezTo>
                    <a:pt x="196" y="483"/>
                    <a:pt x="196" y="484"/>
                    <a:pt x="196" y="485"/>
                  </a:cubicBezTo>
                  <a:cubicBezTo>
                    <a:pt x="196" y="485"/>
                    <a:pt x="197" y="486"/>
                    <a:pt x="197" y="486"/>
                  </a:cubicBezTo>
                  <a:cubicBezTo>
                    <a:pt x="197" y="487"/>
                    <a:pt x="197" y="487"/>
                    <a:pt x="196" y="487"/>
                  </a:cubicBezTo>
                  <a:cubicBezTo>
                    <a:pt x="196" y="487"/>
                    <a:pt x="196" y="488"/>
                    <a:pt x="195" y="489"/>
                  </a:cubicBezTo>
                  <a:cubicBezTo>
                    <a:pt x="195" y="490"/>
                    <a:pt x="195" y="490"/>
                    <a:pt x="196" y="491"/>
                  </a:cubicBezTo>
                  <a:cubicBezTo>
                    <a:pt x="197" y="491"/>
                    <a:pt x="197" y="492"/>
                    <a:pt x="197" y="492"/>
                  </a:cubicBezTo>
                  <a:cubicBezTo>
                    <a:pt x="197" y="493"/>
                    <a:pt x="198" y="493"/>
                    <a:pt x="198" y="493"/>
                  </a:cubicBezTo>
                  <a:cubicBezTo>
                    <a:pt x="199" y="493"/>
                    <a:pt x="199" y="493"/>
                    <a:pt x="200" y="493"/>
                  </a:cubicBezTo>
                  <a:cubicBezTo>
                    <a:pt x="200" y="493"/>
                    <a:pt x="200" y="494"/>
                    <a:pt x="200" y="495"/>
                  </a:cubicBezTo>
                  <a:cubicBezTo>
                    <a:pt x="199" y="495"/>
                    <a:pt x="199" y="495"/>
                    <a:pt x="198" y="495"/>
                  </a:cubicBezTo>
                  <a:cubicBezTo>
                    <a:pt x="198" y="495"/>
                    <a:pt x="197" y="496"/>
                    <a:pt x="197" y="496"/>
                  </a:cubicBezTo>
                  <a:cubicBezTo>
                    <a:pt x="196" y="496"/>
                    <a:pt x="197" y="497"/>
                    <a:pt x="198" y="497"/>
                  </a:cubicBezTo>
                  <a:cubicBezTo>
                    <a:pt x="198" y="497"/>
                    <a:pt x="198" y="497"/>
                    <a:pt x="199" y="497"/>
                  </a:cubicBezTo>
                  <a:cubicBezTo>
                    <a:pt x="199" y="498"/>
                    <a:pt x="199" y="498"/>
                    <a:pt x="199" y="499"/>
                  </a:cubicBezTo>
                  <a:cubicBezTo>
                    <a:pt x="199" y="499"/>
                    <a:pt x="200" y="500"/>
                    <a:pt x="200" y="500"/>
                  </a:cubicBezTo>
                  <a:cubicBezTo>
                    <a:pt x="201" y="500"/>
                    <a:pt x="201" y="501"/>
                    <a:pt x="202" y="502"/>
                  </a:cubicBezTo>
                  <a:cubicBezTo>
                    <a:pt x="202" y="502"/>
                    <a:pt x="203" y="503"/>
                    <a:pt x="203" y="503"/>
                  </a:cubicBezTo>
                  <a:cubicBezTo>
                    <a:pt x="204" y="504"/>
                    <a:pt x="204" y="504"/>
                    <a:pt x="204" y="504"/>
                  </a:cubicBezTo>
                  <a:cubicBezTo>
                    <a:pt x="205" y="505"/>
                    <a:pt x="205" y="505"/>
                    <a:pt x="204" y="505"/>
                  </a:cubicBezTo>
                  <a:cubicBezTo>
                    <a:pt x="204" y="505"/>
                    <a:pt x="202" y="505"/>
                    <a:pt x="202" y="505"/>
                  </a:cubicBezTo>
                  <a:cubicBezTo>
                    <a:pt x="201" y="505"/>
                    <a:pt x="201" y="505"/>
                    <a:pt x="201" y="506"/>
                  </a:cubicBezTo>
                  <a:cubicBezTo>
                    <a:pt x="201" y="506"/>
                    <a:pt x="200" y="505"/>
                    <a:pt x="200" y="505"/>
                  </a:cubicBezTo>
                  <a:cubicBezTo>
                    <a:pt x="199" y="504"/>
                    <a:pt x="197" y="507"/>
                    <a:pt x="197" y="507"/>
                  </a:cubicBezTo>
                  <a:cubicBezTo>
                    <a:pt x="196" y="508"/>
                    <a:pt x="196" y="508"/>
                    <a:pt x="195" y="508"/>
                  </a:cubicBezTo>
                  <a:cubicBezTo>
                    <a:pt x="194" y="508"/>
                    <a:pt x="193" y="508"/>
                    <a:pt x="193" y="508"/>
                  </a:cubicBezTo>
                  <a:cubicBezTo>
                    <a:pt x="192" y="507"/>
                    <a:pt x="192" y="508"/>
                    <a:pt x="191" y="508"/>
                  </a:cubicBezTo>
                  <a:cubicBezTo>
                    <a:pt x="191" y="508"/>
                    <a:pt x="191" y="507"/>
                    <a:pt x="190" y="507"/>
                  </a:cubicBezTo>
                  <a:cubicBezTo>
                    <a:pt x="190" y="506"/>
                    <a:pt x="191" y="506"/>
                    <a:pt x="191" y="506"/>
                  </a:cubicBezTo>
                  <a:cubicBezTo>
                    <a:pt x="191" y="506"/>
                    <a:pt x="191" y="504"/>
                    <a:pt x="190" y="503"/>
                  </a:cubicBezTo>
                  <a:cubicBezTo>
                    <a:pt x="190" y="502"/>
                    <a:pt x="188" y="502"/>
                    <a:pt x="188" y="502"/>
                  </a:cubicBezTo>
                  <a:cubicBezTo>
                    <a:pt x="188" y="502"/>
                    <a:pt x="187" y="502"/>
                    <a:pt x="186" y="502"/>
                  </a:cubicBezTo>
                  <a:cubicBezTo>
                    <a:pt x="186" y="502"/>
                    <a:pt x="185" y="501"/>
                    <a:pt x="184" y="501"/>
                  </a:cubicBezTo>
                  <a:cubicBezTo>
                    <a:pt x="184" y="501"/>
                    <a:pt x="184" y="502"/>
                    <a:pt x="184" y="502"/>
                  </a:cubicBezTo>
                  <a:cubicBezTo>
                    <a:pt x="183" y="502"/>
                    <a:pt x="182" y="502"/>
                    <a:pt x="182" y="502"/>
                  </a:cubicBezTo>
                  <a:cubicBezTo>
                    <a:pt x="181" y="503"/>
                    <a:pt x="181" y="502"/>
                    <a:pt x="181" y="501"/>
                  </a:cubicBezTo>
                  <a:cubicBezTo>
                    <a:pt x="181" y="500"/>
                    <a:pt x="180" y="500"/>
                    <a:pt x="180" y="499"/>
                  </a:cubicBezTo>
                  <a:cubicBezTo>
                    <a:pt x="180" y="499"/>
                    <a:pt x="180" y="497"/>
                    <a:pt x="180" y="497"/>
                  </a:cubicBezTo>
                  <a:cubicBezTo>
                    <a:pt x="180" y="496"/>
                    <a:pt x="177" y="495"/>
                    <a:pt x="177" y="495"/>
                  </a:cubicBezTo>
                  <a:cubicBezTo>
                    <a:pt x="176" y="495"/>
                    <a:pt x="177" y="494"/>
                    <a:pt x="177" y="494"/>
                  </a:cubicBezTo>
                  <a:cubicBezTo>
                    <a:pt x="177" y="493"/>
                    <a:pt x="176" y="494"/>
                    <a:pt x="176" y="494"/>
                  </a:cubicBezTo>
                  <a:cubicBezTo>
                    <a:pt x="175" y="494"/>
                    <a:pt x="175" y="494"/>
                    <a:pt x="175" y="493"/>
                  </a:cubicBezTo>
                  <a:cubicBezTo>
                    <a:pt x="175" y="493"/>
                    <a:pt x="174" y="493"/>
                    <a:pt x="174" y="492"/>
                  </a:cubicBezTo>
                  <a:cubicBezTo>
                    <a:pt x="174" y="491"/>
                    <a:pt x="173" y="491"/>
                    <a:pt x="173" y="491"/>
                  </a:cubicBezTo>
                  <a:cubicBezTo>
                    <a:pt x="173" y="490"/>
                    <a:pt x="172" y="489"/>
                    <a:pt x="171" y="490"/>
                  </a:cubicBezTo>
                  <a:cubicBezTo>
                    <a:pt x="170" y="490"/>
                    <a:pt x="170" y="490"/>
                    <a:pt x="170" y="489"/>
                  </a:cubicBezTo>
                  <a:cubicBezTo>
                    <a:pt x="169" y="489"/>
                    <a:pt x="168" y="488"/>
                    <a:pt x="167" y="488"/>
                  </a:cubicBezTo>
                  <a:cubicBezTo>
                    <a:pt x="166" y="487"/>
                    <a:pt x="166" y="488"/>
                    <a:pt x="165" y="489"/>
                  </a:cubicBezTo>
                  <a:cubicBezTo>
                    <a:pt x="165" y="490"/>
                    <a:pt x="165" y="490"/>
                    <a:pt x="164" y="490"/>
                  </a:cubicBezTo>
                  <a:cubicBezTo>
                    <a:pt x="163" y="490"/>
                    <a:pt x="163" y="492"/>
                    <a:pt x="163" y="493"/>
                  </a:cubicBezTo>
                  <a:cubicBezTo>
                    <a:pt x="163" y="493"/>
                    <a:pt x="162" y="493"/>
                    <a:pt x="162" y="493"/>
                  </a:cubicBezTo>
                  <a:cubicBezTo>
                    <a:pt x="161" y="492"/>
                    <a:pt x="161" y="492"/>
                    <a:pt x="160" y="492"/>
                  </a:cubicBezTo>
                  <a:cubicBezTo>
                    <a:pt x="160" y="492"/>
                    <a:pt x="159" y="492"/>
                    <a:pt x="159" y="492"/>
                  </a:cubicBezTo>
                  <a:cubicBezTo>
                    <a:pt x="159" y="491"/>
                    <a:pt x="157" y="492"/>
                    <a:pt x="156" y="492"/>
                  </a:cubicBezTo>
                  <a:cubicBezTo>
                    <a:pt x="156" y="492"/>
                    <a:pt x="155" y="493"/>
                    <a:pt x="155" y="494"/>
                  </a:cubicBezTo>
                  <a:cubicBezTo>
                    <a:pt x="155" y="495"/>
                    <a:pt x="154" y="494"/>
                    <a:pt x="154" y="494"/>
                  </a:cubicBezTo>
                  <a:cubicBezTo>
                    <a:pt x="153" y="494"/>
                    <a:pt x="152" y="495"/>
                    <a:pt x="152" y="495"/>
                  </a:cubicBezTo>
                  <a:cubicBezTo>
                    <a:pt x="151" y="496"/>
                    <a:pt x="149" y="496"/>
                    <a:pt x="149" y="497"/>
                  </a:cubicBezTo>
                  <a:cubicBezTo>
                    <a:pt x="149" y="497"/>
                    <a:pt x="149" y="498"/>
                    <a:pt x="150" y="498"/>
                  </a:cubicBezTo>
                  <a:cubicBezTo>
                    <a:pt x="150" y="498"/>
                    <a:pt x="149" y="498"/>
                    <a:pt x="148" y="498"/>
                  </a:cubicBezTo>
                  <a:cubicBezTo>
                    <a:pt x="148" y="498"/>
                    <a:pt x="147" y="499"/>
                    <a:pt x="146" y="499"/>
                  </a:cubicBezTo>
                  <a:cubicBezTo>
                    <a:pt x="146" y="499"/>
                    <a:pt x="145" y="499"/>
                    <a:pt x="145" y="500"/>
                  </a:cubicBezTo>
                  <a:cubicBezTo>
                    <a:pt x="144" y="500"/>
                    <a:pt x="145" y="500"/>
                    <a:pt x="145" y="501"/>
                  </a:cubicBezTo>
                  <a:cubicBezTo>
                    <a:pt x="145" y="501"/>
                    <a:pt x="144" y="501"/>
                    <a:pt x="143" y="501"/>
                  </a:cubicBezTo>
                  <a:cubicBezTo>
                    <a:pt x="142" y="501"/>
                    <a:pt x="142" y="501"/>
                    <a:pt x="142" y="501"/>
                  </a:cubicBezTo>
                  <a:cubicBezTo>
                    <a:pt x="142" y="500"/>
                    <a:pt x="142" y="500"/>
                    <a:pt x="141" y="499"/>
                  </a:cubicBezTo>
                  <a:cubicBezTo>
                    <a:pt x="141" y="499"/>
                    <a:pt x="141" y="498"/>
                    <a:pt x="140" y="498"/>
                  </a:cubicBezTo>
                  <a:cubicBezTo>
                    <a:pt x="140" y="498"/>
                    <a:pt x="139" y="498"/>
                    <a:pt x="138" y="498"/>
                  </a:cubicBezTo>
                  <a:cubicBezTo>
                    <a:pt x="138" y="497"/>
                    <a:pt x="138" y="499"/>
                    <a:pt x="138" y="499"/>
                  </a:cubicBezTo>
                  <a:cubicBezTo>
                    <a:pt x="138" y="500"/>
                    <a:pt x="137" y="500"/>
                    <a:pt x="137" y="500"/>
                  </a:cubicBezTo>
                  <a:cubicBezTo>
                    <a:pt x="137" y="501"/>
                    <a:pt x="137" y="501"/>
                    <a:pt x="136" y="502"/>
                  </a:cubicBezTo>
                  <a:cubicBezTo>
                    <a:pt x="136" y="502"/>
                    <a:pt x="135" y="501"/>
                    <a:pt x="135" y="501"/>
                  </a:cubicBezTo>
                  <a:cubicBezTo>
                    <a:pt x="134" y="501"/>
                    <a:pt x="132" y="502"/>
                    <a:pt x="132" y="502"/>
                  </a:cubicBezTo>
                  <a:cubicBezTo>
                    <a:pt x="131" y="503"/>
                    <a:pt x="130" y="504"/>
                    <a:pt x="130" y="504"/>
                  </a:cubicBezTo>
                  <a:cubicBezTo>
                    <a:pt x="129" y="504"/>
                    <a:pt x="129" y="503"/>
                    <a:pt x="129" y="503"/>
                  </a:cubicBezTo>
                  <a:cubicBezTo>
                    <a:pt x="129" y="502"/>
                    <a:pt x="128" y="502"/>
                    <a:pt x="127" y="503"/>
                  </a:cubicBezTo>
                  <a:cubicBezTo>
                    <a:pt x="127" y="503"/>
                    <a:pt x="126" y="505"/>
                    <a:pt x="126" y="506"/>
                  </a:cubicBezTo>
                  <a:cubicBezTo>
                    <a:pt x="126" y="507"/>
                    <a:pt x="126" y="507"/>
                    <a:pt x="126" y="508"/>
                  </a:cubicBezTo>
                  <a:cubicBezTo>
                    <a:pt x="127" y="508"/>
                    <a:pt x="126" y="509"/>
                    <a:pt x="126" y="509"/>
                  </a:cubicBezTo>
                  <a:cubicBezTo>
                    <a:pt x="126" y="510"/>
                    <a:pt x="126" y="511"/>
                    <a:pt x="125" y="511"/>
                  </a:cubicBezTo>
                  <a:cubicBezTo>
                    <a:pt x="125" y="512"/>
                    <a:pt x="125" y="512"/>
                    <a:pt x="124" y="512"/>
                  </a:cubicBezTo>
                  <a:cubicBezTo>
                    <a:pt x="124" y="512"/>
                    <a:pt x="123" y="511"/>
                    <a:pt x="123" y="511"/>
                  </a:cubicBezTo>
                  <a:cubicBezTo>
                    <a:pt x="123" y="510"/>
                    <a:pt x="123" y="510"/>
                    <a:pt x="123" y="509"/>
                  </a:cubicBezTo>
                  <a:cubicBezTo>
                    <a:pt x="122" y="509"/>
                    <a:pt x="122" y="509"/>
                    <a:pt x="121" y="509"/>
                  </a:cubicBezTo>
                  <a:cubicBezTo>
                    <a:pt x="121" y="509"/>
                    <a:pt x="121" y="510"/>
                    <a:pt x="121" y="510"/>
                  </a:cubicBezTo>
                  <a:cubicBezTo>
                    <a:pt x="120" y="511"/>
                    <a:pt x="120" y="510"/>
                    <a:pt x="119" y="509"/>
                  </a:cubicBezTo>
                  <a:cubicBezTo>
                    <a:pt x="119" y="509"/>
                    <a:pt x="118" y="509"/>
                    <a:pt x="117" y="508"/>
                  </a:cubicBezTo>
                  <a:cubicBezTo>
                    <a:pt x="117" y="508"/>
                    <a:pt x="117" y="508"/>
                    <a:pt x="116" y="509"/>
                  </a:cubicBezTo>
                  <a:cubicBezTo>
                    <a:pt x="116" y="509"/>
                    <a:pt x="115" y="509"/>
                    <a:pt x="115" y="508"/>
                  </a:cubicBezTo>
                  <a:cubicBezTo>
                    <a:pt x="114" y="508"/>
                    <a:pt x="114" y="509"/>
                    <a:pt x="113" y="509"/>
                  </a:cubicBezTo>
                  <a:cubicBezTo>
                    <a:pt x="112" y="509"/>
                    <a:pt x="112" y="509"/>
                    <a:pt x="113" y="510"/>
                  </a:cubicBezTo>
                  <a:cubicBezTo>
                    <a:pt x="113" y="510"/>
                    <a:pt x="113" y="511"/>
                    <a:pt x="113" y="511"/>
                  </a:cubicBezTo>
                  <a:cubicBezTo>
                    <a:pt x="113" y="512"/>
                    <a:pt x="113" y="513"/>
                    <a:pt x="113" y="513"/>
                  </a:cubicBezTo>
                  <a:cubicBezTo>
                    <a:pt x="113" y="514"/>
                    <a:pt x="113" y="514"/>
                    <a:pt x="112" y="514"/>
                  </a:cubicBezTo>
                  <a:cubicBezTo>
                    <a:pt x="112" y="514"/>
                    <a:pt x="112" y="516"/>
                    <a:pt x="111" y="516"/>
                  </a:cubicBezTo>
                  <a:cubicBezTo>
                    <a:pt x="111" y="517"/>
                    <a:pt x="111" y="516"/>
                    <a:pt x="111" y="516"/>
                  </a:cubicBezTo>
                  <a:cubicBezTo>
                    <a:pt x="110" y="516"/>
                    <a:pt x="110" y="516"/>
                    <a:pt x="110" y="516"/>
                  </a:cubicBezTo>
                  <a:cubicBezTo>
                    <a:pt x="109" y="516"/>
                    <a:pt x="109" y="515"/>
                    <a:pt x="109" y="515"/>
                  </a:cubicBezTo>
                  <a:cubicBezTo>
                    <a:pt x="109" y="514"/>
                    <a:pt x="108" y="512"/>
                    <a:pt x="107" y="512"/>
                  </a:cubicBezTo>
                  <a:cubicBezTo>
                    <a:pt x="107" y="512"/>
                    <a:pt x="107" y="512"/>
                    <a:pt x="106" y="513"/>
                  </a:cubicBezTo>
                  <a:cubicBezTo>
                    <a:pt x="106" y="513"/>
                    <a:pt x="105" y="513"/>
                    <a:pt x="105" y="513"/>
                  </a:cubicBezTo>
                  <a:cubicBezTo>
                    <a:pt x="104" y="513"/>
                    <a:pt x="103" y="513"/>
                    <a:pt x="103" y="514"/>
                  </a:cubicBezTo>
                  <a:cubicBezTo>
                    <a:pt x="103" y="514"/>
                    <a:pt x="102" y="515"/>
                    <a:pt x="102" y="516"/>
                  </a:cubicBezTo>
                  <a:cubicBezTo>
                    <a:pt x="102" y="517"/>
                    <a:pt x="101" y="517"/>
                    <a:pt x="101" y="516"/>
                  </a:cubicBezTo>
                  <a:cubicBezTo>
                    <a:pt x="100" y="516"/>
                    <a:pt x="100" y="517"/>
                    <a:pt x="99" y="517"/>
                  </a:cubicBezTo>
                  <a:cubicBezTo>
                    <a:pt x="98" y="516"/>
                    <a:pt x="98" y="516"/>
                    <a:pt x="97" y="515"/>
                  </a:cubicBezTo>
                  <a:cubicBezTo>
                    <a:pt x="97" y="515"/>
                    <a:pt x="96" y="515"/>
                    <a:pt x="96" y="516"/>
                  </a:cubicBezTo>
                  <a:cubicBezTo>
                    <a:pt x="96" y="516"/>
                    <a:pt x="95" y="516"/>
                    <a:pt x="95" y="517"/>
                  </a:cubicBezTo>
                  <a:cubicBezTo>
                    <a:pt x="95" y="517"/>
                    <a:pt x="94" y="517"/>
                    <a:pt x="93" y="518"/>
                  </a:cubicBezTo>
                  <a:cubicBezTo>
                    <a:pt x="92" y="518"/>
                    <a:pt x="92" y="519"/>
                    <a:pt x="92" y="519"/>
                  </a:cubicBezTo>
                  <a:cubicBezTo>
                    <a:pt x="92" y="520"/>
                    <a:pt x="91" y="521"/>
                    <a:pt x="90" y="521"/>
                  </a:cubicBezTo>
                  <a:cubicBezTo>
                    <a:pt x="89" y="521"/>
                    <a:pt x="89" y="522"/>
                    <a:pt x="89" y="522"/>
                  </a:cubicBezTo>
                  <a:cubicBezTo>
                    <a:pt x="89" y="522"/>
                    <a:pt x="89" y="522"/>
                    <a:pt x="88" y="521"/>
                  </a:cubicBezTo>
                  <a:cubicBezTo>
                    <a:pt x="88" y="521"/>
                    <a:pt x="87" y="521"/>
                    <a:pt x="87" y="521"/>
                  </a:cubicBezTo>
                  <a:cubicBezTo>
                    <a:pt x="86" y="521"/>
                    <a:pt x="86" y="520"/>
                    <a:pt x="87" y="519"/>
                  </a:cubicBezTo>
                  <a:cubicBezTo>
                    <a:pt x="87" y="519"/>
                    <a:pt x="86" y="518"/>
                    <a:pt x="85" y="518"/>
                  </a:cubicBezTo>
                  <a:cubicBezTo>
                    <a:pt x="85" y="518"/>
                    <a:pt x="85" y="517"/>
                    <a:pt x="85" y="516"/>
                  </a:cubicBezTo>
                  <a:cubicBezTo>
                    <a:pt x="85" y="516"/>
                    <a:pt x="85" y="515"/>
                    <a:pt x="85" y="516"/>
                  </a:cubicBezTo>
                  <a:cubicBezTo>
                    <a:pt x="84" y="516"/>
                    <a:pt x="84" y="516"/>
                    <a:pt x="84" y="515"/>
                  </a:cubicBezTo>
                  <a:cubicBezTo>
                    <a:pt x="84" y="515"/>
                    <a:pt x="83" y="514"/>
                    <a:pt x="83" y="514"/>
                  </a:cubicBezTo>
                  <a:cubicBezTo>
                    <a:pt x="82" y="513"/>
                    <a:pt x="82" y="513"/>
                    <a:pt x="81" y="514"/>
                  </a:cubicBezTo>
                  <a:cubicBezTo>
                    <a:pt x="81" y="514"/>
                    <a:pt x="80" y="514"/>
                    <a:pt x="80" y="515"/>
                  </a:cubicBezTo>
                  <a:cubicBezTo>
                    <a:pt x="79" y="515"/>
                    <a:pt x="79" y="515"/>
                    <a:pt x="78" y="515"/>
                  </a:cubicBezTo>
                  <a:cubicBezTo>
                    <a:pt x="77" y="515"/>
                    <a:pt x="77" y="512"/>
                    <a:pt x="77" y="511"/>
                  </a:cubicBezTo>
                  <a:cubicBezTo>
                    <a:pt x="76" y="511"/>
                    <a:pt x="75" y="510"/>
                    <a:pt x="74" y="510"/>
                  </a:cubicBezTo>
                  <a:cubicBezTo>
                    <a:pt x="74" y="510"/>
                    <a:pt x="74" y="509"/>
                    <a:pt x="73" y="509"/>
                  </a:cubicBezTo>
                  <a:cubicBezTo>
                    <a:pt x="73" y="509"/>
                    <a:pt x="72" y="509"/>
                    <a:pt x="72" y="510"/>
                  </a:cubicBezTo>
                  <a:cubicBezTo>
                    <a:pt x="71" y="510"/>
                    <a:pt x="70" y="509"/>
                    <a:pt x="70" y="509"/>
                  </a:cubicBezTo>
                  <a:cubicBezTo>
                    <a:pt x="69" y="509"/>
                    <a:pt x="68" y="509"/>
                    <a:pt x="68" y="509"/>
                  </a:cubicBezTo>
                  <a:cubicBezTo>
                    <a:pt x="67" y="509"/>
                    <a:pt x="67" y="509"/>
                    <a:pt x="67" y="509"/>
                  </a:cubicBezTo>
                  <a:cubicBezTo>
                    <a:pt x="67" y="509"/>
                    <a:pt x="67" y="508"/>
                    <a:pt x="68" y="508"/>
                  </a:cubicBezTo>
                  <a:cubicBezTo>
                    <a:pt x="68" y="508"/>
                    <a:pt x="67" y="507"/>
                    <a:pt x="67" y="507"/>
                  </a:cubicBezTo>
                  <a:cubicBezTo>
                    <a:pt x="66" y="506"/>
                    <a:pt x="66" y="505"/>
                    <a:pt x="67" y="505"/>
                  </a:cubicBezTo>
                  <a:cubicBezTo>
                    <a:pt x="68" y="505"/>
                    <a:pt x="68" y="505"/>
                    <a:pt x="69" y="505"/>
                  </a:cubicBezTo>
                  <a:cubicBezTo>
                    <a:pt x="69" y="506"/>
                    <a:pt x="70" y="505"/>
                    <a:pt x="70" y="505"/>
                  </a:cubicBezTo>
                  <a:cubicBezTo>
                    <a:pt x="71" y="504"/>
                    <a:pt x="72" y="505"/>
                    <a:pt x="73" y="504"/>
                  </a:cubicBezTo>
                  <a:cubicBezTo>
                    <a:pt x="74" y="504"/>
                    <a:pt x="74" y="504"/>
                    <a:pt x="74" y="504"/>
                  </a:cubicBezTo>
                  <a:cubicBezTo>
                    <a:pt x="75" y="504"/>
                    <a:pt x="75" y="503"/>
                    <a:pt x="75" y="503"/>
                  </a:cubicBezTo>
                  <a:cubicBezTo>
                    <a:pt x="75" y="503"/>
                    <a:pt x="75" y="502"/>
                    <a:pt x="75" y="502"/>
                  </a:cubicBezTo>
                  <a:cubicBezTo>
                    <a:pt x="76" y="501"/>
                    <a:pt x="76" y="501"/>
                    <a:pt x="77" y="501"/>
                  </a:cubicBezTo>
                  <a:cubicBezTo>
                    <a:pt x="77" y="501"/>
                    <a:pt x="78" y="501"/>
                    <a:pt x="78" y="500"/>
                  </a:cubicBezTo>
                  <a:cubicBezTo>
                    <a:pt x="78" y="500"/>
                    <a:pt x="78" y="500"/>
                    <a:pt x="79" y="500"/>
                  </a:cubicBezTo>
                  <a:cubicBezTo>
                    <a:pt x="79" y="499"/>
                    <a:pt x="80" y="498"/>
                    <a:pt x="80" y="498"/>
                  </a:cubicBezTo>
                  <a:cubicBezTo>
                    <a:pt x="80" y="497"/>
                    <a:pt x="79" y="497"/>
                    <a:pt x="79" y="496"/>
                  </a:cubicBezTo>
                  <a:cubicBezTo>
                    <a:pt x="79" y="496"/>
                    <a:pt x="79" y="496"/>
                    <a:pt x="80" y="495"/>
                  </a:cubicBezTo>
                  <a:cubicBezTo>
                    <a:pt x="80" y="495"/>
                    <a:pt x="80" y="495"/>
                    <a:pt x="80" y="494"/>
                  </a:cubicBezTo>
                  <a:cubicBezTo>
                    <a:pt x="79" y="493"/>
                    <a:pt x="80" y="493"/>
                    <a:pt x="80" y="493"/>
                  </a:cubicBezTo>
                  <a:cubicBezTo>
                    <a:pt x="81" y="493"/>
                    <a:pt x="81" y="492"/>
                    <a:pt x="81" y="491"/>
                  </a:cubicBezTo>
                  <a:cubicBezTo>
                    <a:pt x="81" y="491"/>
                    <a:pt x="82" y="490"/>
                    <a:pt x="82" y="489"/>
                  </a:cubicBezTo>
                  <a:cubicBezTo>
                    <a:pt x="82" y="489"/>
                    <a:pt x="83" y="488"/>
                    <a:pt x="83" y="488"/>
                  </a:cubicBezTo>
                  <a:cubicBezTo>
                    <a:pt x="84" y="488"/>
                    <a:pt x="84" y="487"/>
                    <a:pt x="84" y="486"/>
                  </a:cubicBezTo>
                  <a:cubicBezTo>
                    <a:pt x="84" y="485"/>
                    <a:pt x="84" y="485"/>
                    <a:pt x="83" y="485"/>
                  </a:cubicBezTo>
                  <a:cubicBezTo>
                    <a:pt x="83" y="484"/>
                    <a:pt x="83" y="484"/>
                    <a:pt x="83" y="484"/>
                  </a:cubicBezTo>
                  <a:cubicBezTo>
                    <a:pt x="84" y="483"/>
                    <a:pt x="84" y="483"/>
                    <a:pt x="83" y="483"/>
                  </a:cubicBezTo>
                  <a:cubicBezTo>
                    <a:pt x="83" y="482"/>
                    <a:pt x="83" y="482"/>
                    <a:pt x="83" y="481"/>
                  </a:cubicBezTo>
                  <a:cubicBezTo>
                    <a:pt x="83" y="480"/>
                    <a:pt x="84" y="480"/>
                    <a:pt x="85" y="480"/>
                  </a:cubicBezTo>
                  <a:cubicBezTo>
                    <a:pt x="85" y="480"/>
                    <a:pt x="85" y="479"/>
                    <a:pt x="85" y="479"/>
                  </a:cubicBezTo>
                  <a:cubicBezTo>
                    <a:pt x="85" y="479"/>
                    <a:pt x="85" y="478"/>
                    <a:pt x="85" y="478"/>
                  </a:cubicBezTo>
                  <a:cubicBezTo>
                    <a:pt x="85" y="478"/>
                    <a:pt x="86" y="478"/>
                    <a:pt x="87" y="478"/>
                  </a:cubicBezTo>
                  <a:cubicBezTo>
                    <a:pt x="88" y="478"/>
                    <a:pt x="88" y="477"/>
                    <a:pt x="87" y="476"/>
                  </a:cubicBezTo>
                  <a:cubicBezTo>
                    <a:pt x="87" y="476"/>
                    <a:pt x="88" y="476"/>
                    <a:pt x="89" y="476"/>
                  </a:cubicBezTo>
                  <a:cubicBezTo>
                    <a:pt x="89" y="475"/>
                    <a:pt x="89" y="475"/>
                    <a:pt x="90" y="475"/>
                  </a:cubicBezTo>
                  <a:cubicBezTo>
                    <a:pt x="90" y="475"/>
                    <a:pt x="91" y="476"/>
                    <a:pt x="92" y="475"/>
                  </a:cubicBezTo>
                  <a:cubicBezTo>
                    <a:pt x="92" y="475"/>
                    <a:pt x="92" y="474"/>
                    <a:pt x="92" y="474"/>
                  </a:cubicBezTo>
                  <a:cubicBezTo>
                    <a:pt x="92" y="473"/>
                    <a:pt x="92" y="473"/>
                    <a:pt x="93" y="473"/>
                  </a:cubicBezTo>
                  <a:cubicBezTo>
                    <a:pt x="93" y="473"/>
                    <a:pt x="93" y="473"/>
                    <a:pt x="94" y="473"/>
                  </a:cubicBezTo>
                  <a:cubicBezTo>
                    <a:pt x="94" y="473"/>
                    <a:pt x="94" y="471"/>
                    <a:pt x="94" y="470"/>
                  </a:cubicBezTo>
                  <a:cubicBezTo>
                    <a:pt x="94" y="470"/>
                    <a:pt x="95" y="469"/>
                    <a:pt x="95" y="468"/>
                  </a:cubicBezTo>
                  <a:cubicBezTo>
                    <a:pt x="95" y="468"/>
                    <a:pt x="96" y="468"/>
                    <a:pt x="97" y="468"/>
                  </a:cubicBezTo>
                  <a:cubicBezTo>
                    <a:pt x="98" y="468"/>
                    <a:pt x="99" y="468"/>
                    <a:pt x="99" y="467"/>
                  </a:cubicBezTo>
                  <a:cubicBezTo>
                    <a:pt x="99" y="467"/>
                    <a:pt x="99" y="467"/>
                    <a:pt x="99" y="468"/>
                  </a:cubicBezTo>
                  <a:cubicBezTo>
                    <a:pt x="100" y="468"/>
                    <a:pt x="100" y="468"/>
                    <a:pt x="102" y="468"/>
                  </a:cubicBezTo>
                  <a:cubicBezTo>
                    <a:pt x="103" y="468"/>
                    <a:pt x="103" y="467"/>
                    <a:pt x="104" y="467"/>
                  </a:cubicBezTo>
                  <a:cubicBezTo>
                    <a:pt x="104" y="466"/>
                    <a:pt x="104" y="465"/>
                    <a:pt x="104" y="465"/>
                  </a:cubicBezTo>
                  <a:cubicBezTo>
                    <a:pt x="104" y="465"/>
                    <a:pt x="105" y="464"/>
                    <a:pt x="106" y="465"/>
                  </a:cubicBezTo>
                  <a:cubicBezTo>
                    <a:pt x="106" y="465"/>
                    <a:pt x="107" y="465"/>
                    <a:pt x="107" y="464"/>
                  </a:cubicBezTo>
                  <a:cubicBezTo>
                    <a:pt x="108" y="464"/>
                    <a:pt x="109" y="463"/>
                    <a:pt x="109" y="463"/>
                  </a:cubicBezTo>
                  <a:cubicBezTo>
                    <a:pt x="110" y="463"/>
                    <a:pt x="109" y="462"/>
                    <a:pt x="109" y="461"/>
                  </a:cubicBezTo>
                  <a:cubicBezTo>
                    <a:pt x="109" y="461"/>
                    <a:pt x="109" y="461"/>
                    <a:pt x="109" y="460"/>
                  </a:cubicBezTo>
                  <a:cubicBezTo>
                    <a:pt x="109" y="460"/>
                    <a:pt x="109" y="459"/>
                    <a:pt x="108" y="459"/>
                  </a:cubicBezTo>
                  <a:cubicBezTo>
                    <a:pt x="108" y="459"/>
                    <a:pt x="107" y="459"/>
                    <a:pt x="106" y="459"/>
                  </a:cubicBezTo>
                  <a:cubicBezTo>
                    <a:pt x="104" y="459"/>
                    <a:pt x="105" y="458"/>
                    <a:pt x="105" y="458"/>
                  </a:cubicBezTo>
                  <a:cubicBezTo>
                    <a:pt x="105" y="457"/>
                    <a:pt x="104" y="457"/>
                    <a:pt x="104" y="457"/>
                  </a:cubicBezTo>
                  <a:cubicBezTo>
                    <a:pt x="104" y="457"/>
                    <a:pt x="105" y="456"/>
                    <a:pt x="105" y="457"/>
                  </a:cubicBezTo>
                  <a:cubicBezTo>
                    <a:pt x="105" y="457"/>
                    <a:pt x="106" y="457"/>
                    <a:pt x="106" y="456"/>
                  </a:cubicBezTo>
                  <a:cubicBezTo>
                    <a:pt x="106" y="456"/>
                    <a:pt x="105" y="456"/>
                    <a:pt x="105" y="455"/>
                  </a:cubicBezTo>
                  <a:cubicBezTo>
                    <a:pt x="105" y="455"/>
                    <a:pt x="106" y="455"/>
                    <a:pt x="106" y="454"/>
                  </a:cubicBezTo>
                  <a:cubicBezTo>
                    <a:pt x="107" y="454"/>
                    <a:pt x="107" y="454"/>
                    <a:pt x="107" y="453"/>
                  </a:cubicBezTo>
                  <a:cubicBezTo>
                    <a:pt x="108" y="453"/>
                    <a:pt x="108" y="453"/>
                    <a:pt x="108" y="453"/>
                  </a:cubicBezTo>
                  <a:cubicBezTo>
                    <a:pt x="109" y="454"/>
                    <a:pt x="109" y="453"/>
                    <a:pt x="109" y="453"/>
                  </a:cubicBezTo>
                  <a:cubicBezTo>
                    <a:pt x="110" y="453"/>
                    <a:pt x="110" y="452"/>
                    <a:pt x="110" y="452"/>
                  </a:cubicBezTo>
                  <a:cubicBezTo>
                    <a:pt x="110" y="452"/>
                    <a:pt x="109" y="452"/>
                    <a:pt x="109" y="451"/>
                  </a:cubicBezTo>
                  <a:cubicBezTo>
                    <a:pt x="109" y="451"/>
                    <a:pt x="109" y="450"/>
                    <a:pt x="109" y="449"/>
                  </a:cubicBezTo>
                  <a:cubicBezTo>
                    <a:pt x="109" y="449"/>
                    <a:pt x="108" y="448"/>
                    <a:pt x="107" y="448"/>
                  </a:cubicBezTo>
                  <a:cubicBezTo>
                    <a:pt x="107" y="448"/>
                    <a:pt x="107" y="447"/>
                    <a:pt x="107" y="447"/>
                  </a:cubicBezTo>
                  <a:cubicBezTo>
                    <a:pt x="107" y="446"/>
                    <a:pt x="106" y="446"/>
                    <a:pt x="106" y="446"/>
                  </a:cubicBezTo>
                  <a:cubicBezTo>
                    <a:pt x="106" y="445"/>
                    <a:pt x="105" y="445"/>
                    <a:pt x="105" y="445"/>
                  </a:cubicBezTo>
                  <a:cubicBezTo>
                    <a:pt x="104" y="445"/>
                    <a:pt x="104" y="446"/>
                    <a:pt x="104" y="446"/>
                  </a:cubicBezTo>
                  <a:cubicBezTo>
                    <a:pt x="104" y="446"/>
                    <a:pt x="103" y="446"/>
                    <a:pt x="103" y="445"/>
                  </a:cubicBezTo>
                  <a:cubicBezTo>
                    <a:pt x="102" y="445"/>
                    <a:pt x="101" y="445"/>
                    <a:pt x="101" y="445"/>
                  </a:cubicBezTo>
                  <a:cubicBezTo>
                    <a:pt x="100" y="445"/>
                    <a:pt x="100" y="445"/>
                    <a:pt x="99" y="445"/>
                  </a:cubicBezTo>
                  <a:cubicBezTo>
                    <a:pt x="99" y="444"/>
                    <a:pt x="98" y="443"/>
                    <a:pt x="98" y="443"/>
                  </a:cubicBezTo>
                  <a:cubicBezTo>
                    <a:pt x="98" y="443"/>
                    <a:pt x="97" y="442"/>
                    <a:pt x="97" y="442"/>
                  </a:cubicBezTo>
                  <a:cubicBezTo>
                    <a:pt x="96" y="442"/>
                    <a:pt x="97" y="442"/>
                    <a:pt x="97" y="441"/>
                  </a:cubicBezTo>
                  <a:cubicBezTo>
                    <a:pt x="97" y="440"/>
                    <a:pt x="96" y="440"/>
                    <a:pt x="96" y="439"/>
                  </a:cubicBezTo>
                  <a:cubicBezTo>
                    <a:pt x="95" y="439"/>
                    <a:pt x="95" y="439"/>
                    <a:pt x="94" y="439"/>
                  </a:cubicBezTo>
                  <a:cubicBezTo>
                    <a:pt x="94" y="439"/>
                    <a:pt x="93" y="438"/>
                    <a:pt x="92" y="438"/>
                  </a:cubicBezTo>
                  <a:cubicBezTo>
                    <a:pt x="92" y="437"/>
                    <a:pt x="91" y="438"/>
                    <a:pt x="90" y="438"/>
                  </a:cubicBezTo>
                  <a:cubicBezTo>
                    <a:pt x="90" y="438"/>
                    <a:pt x="89" y="439"/>
                    <a:pt x="89" y="439"/>
                  </a:cubicBezTo>
                  <a:cubicBezTo>
                    <a:pt x="89" y="439"/>
                    <a:pt x="89" y="440"/>
                    <a:pt x="89" y="440"/>
                  </a:cubicBezTo>
                  <a:cubicBezTo>
                    <a:pt x="89" y="441"/>
                    <a:pt x="88" y="441"/>
                    <a:pt x="88" y="442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7" y="442"/>
                    <a:pt x="86" y="441"/>
                    <a:pt x="85" y="441"/>
                  </a:cubicBezTo>
                  <a:cubicBezTo>
                    <a:pt x="85" y="441"/>
                    <a:pt x="84" y="441"/>
                    <a:pt x="84" y="441"/>
                  </a:cubicBezTo>
                  <a:cubicBezTo>
                    <a:pt x="84" y="442"/>
                    <a:pt x="83" y="444"/>
                    <a:pt x="83" y="445"/>
                  </a:cubicBezTo>
                  <a:cubicBezTo>
                    <a:pt x="83" y="446"/>
                    <a:pt x="82" y="446"/>
                    <a:pt x="81" y="446"/>
                  </a:cubicBezTo>
                  <a:cubicBezTo>
                    <a:pt x="81" y="446"/>
                    <a:pt x="80" y="447"/>
                    <a:pt x="80" y="447"/>
                  </a:cubicBezTo>
                  <a:cubicBezTo>
                    <a:pt x="79" y="447"/>
                    <a:pt x="79" y="448"/>
                    <a:pt x="79" y="447"/>
                  </a:cubicBezTo>
                  <a:cubicBezTo>
                    <a:pt x="79" y="447"/>
                    <a:pt x="78" y="447"/>
                    <a:pt x="78" y="447"/>
                  </a:cubicBezTo>
                  <a:cubicBezTo>
                    <a:pt x="77" y="447"/>
                    <a:pt x="75" y="446"/>
                    <a:pt x="74" y="446"/>
                  </a:cubicBezTo>
                  <a:cubicBezTo>
                    <a:pt x="73" y="446"/>
                    <a:pt x="73" y="447"/>
                    <a:pt x="73" y="447"/>
                  </a:cubicBezTo>
                  <a:cubicBezTo>
                    <a:pt x="73" y="448"/>
                    <a:pt x="73" y="448"/>
                    <a:pt x="74" y="449"/>
                  </a:cubicBezTo>
                  <a:cubicBezTo>
                    <a:pt x="74" y="449"/>
                    <a:pt x="73" y="449"/>
                    <a:pt x="73" y="449"/>
                  </a:cubicBezTo>
                  <a:cubicBezTo>
                    <a:pt x="72" y="450"/>
                    <a:pt x="72" y="450"/>
                    <a:pt x="73" y="450"/>
                  </a:cubicBezTo>
                  <a:cubicBezTo>
                    <a:pt x="73" y="451"/>
                    <a:pt x="73" y="451"/>
                    <a:pt x="73" y="451"/>
                  </a:cubicBezTo>
                  <a:cubicBezTo>
                    <a:pt x="72" y="451"/>
                    <a:pt x="72" y="451"/>
                    <a:pt x="72" y="450"/>
                  </a:cubicBezTo>
                  <a:cubicBezTo>
                    <a:pt x="72" y="450"/>
                    <a:pt x="71" y="450"/>
                    <a:pt x="70" y="450"/>
                  </a:cubicBezTo>
                  <a:cubicBezTo>
                    <a:pt x="70" y="450"/>
                    <a:pt x="70" y="450"/>
                    <a:pt x="70" y="451"/>
                  </a:cubicBezTo>
                  <a:cubicBezTo>
                    <a:pt x="70" y="451"/>
                    <a:pt x="69" y="451"/>
                    <a:pt x="68" y="450"/>
                  </a:cubicBezTo>
                  <a:cubicBezTo>
                    <a:pt x="67" y="450"/>
                    <a:pt x="66" y="451"/>
                    <a:pt x="66" y="450"/>
                  </a:cubicBezTo>
                  <a:cubicBezTo>
                    <a:pt x="66" y="450"/>
                    <a:pt x="66" y="450"/>
                    <a:pt x="65" y="450"/>
                  </a:cubicBezTo>
                  <a:cubicBezTo>
                    <a:pt x="65" y="450"/>
                    <a:pt x="65" y="450"/>
                    <a:pt x="65" y="450"/>
                  </a:cubicBezTo>
                  <a:cubicBezTo>
                    <a:pt x="65" y="449"/>
                    <a:pt x="65" y="449"/>
                    <a:pt x="64" y="449"/>
                  </a:cubicBezTo>
                  <a:cubicBezTo>
                    <a:pt x="63" y="449"/>
                    <a:pt x="63" y="450"/>
                    <a:pt x="62" y="450"/>
                  </a:cubicBezTo>
                  <a:cubicBezTo>
                    <a:pt x="62" y="450"/>
                    <a:pt x="62" y="449"/>
                    <a:pt x="61" y="449"/>
                  </a:cubicBezTo>
                  <a:cubicBezTo>
                    <a:pt x="61" y="449"/>
                    <a:pt x="61" y="450"/>
                    <a:pt x="61" y="450"/>
                  </a:cubicBezTo>
                  <a:cubicBezTo>
                    <a:pt x="60" y="450"/>
                    <a:pt x="60" y="450"/>
                    <a:pt x="60" y="450"/>
                  </a:cubicBezTo>
                  <a:cubicBezTo>
                    <a:pt x="59" y="450"/>
                    <a:pt x="59" y="450"/>
                    <a:pt x="59" y="451"/>
                  </a:cubicBezTo>
                  <a:cubicBezTo>
                    <a:pt x="59" y="451"/>
                    <a:pt x="58" y="451"/>
                    <a:pt x="58" y="451"/>
                  </a:cubicBezTo>
                  <a:cubicBezTo>
                    <a:pt x="58" y="451"/>
                    <a:pt x="57" y="451"/>
                    <a:pt x="57" y="451"/>
                  </a:cubicBezTo>
                  <a:cubicBezTo>
                    <a:pt x="57" y="452"/>
                    <a:pt x="56" y="453"/>
                    <a:pt x="56" y="453"/>
                  </a:cubicBezTo>
                  <a:cubicBezTo>
                    <a:pt x="55" y="453"/>
                    <a:pt x="55" y="453"/>
                    <a:pt x="55" y="453"/>
                  </a:cubicBezTo>
                  <a:cubicBezTo>
                    <a:pt x="54" y="453"/>
                    <a:pt x="54" y="453"/>
                    <a:pt x="54" y="453"/>
                  </a:cubicBezTo>
                  <a:cubicBezTo>
                    <a:pt x="53" y="453"/>
                    <a:pt x="53" y="453"/>
                    <a:pt x="53" y="454"/>
                  </a:cubicBezTo>
                  <a:cubicBezTo>
                    <a:pt x="52" y="454"/>
                    <a:pt x="52" y="455"/>
                    <a:pt x="52" y="456"/>
                  </a:cubicBezTo>
                  <a:cubicBezTo>
                    <a:pt x="52" y="456"/>
                    <a:pt x="51" y="456"/>
                    <a:pt x="51" y="455"/>
                  </a:cubicBezTo>
                  <a:cubicBezTo>
                    <a:pt x="51" y="455"/>
                    <a:pt x="50" y="454"/>
                    <a:pt x="50" y="454"/>
                  </a:cubicBezTo>
                  <a:cubicBezTo>
                    <a:pt x="49" y="453"/>
                    <a:pt x="50" y="453"/>
                    <a:pt x="50" y="453"/>
                  </a:cubicBezTo>
                  <a:cubicBezTo>
                    <a:pt x="51" y="453"/>
                    <a:pt x="50" y="452"/>
                    <a:pt x="50" y="452"/>
                  </a:cubicBezTo>
                  <a:cubicBezTo>
                    <a:pt x="50" y="451"/>
                    <a:pt x="51" y="451"/>
                    <a:pt x="52" y="451"/>
                  </a:cubicBezTo>
                  <a:cubicBezTo>
                    <a:pt x="52" y="451"/>
                    <a:pt x="53" y="451"/>
                    <a:pt x="53" y="450"/>
                  </a:cubicBezTo>
                  <a:cubicBezTo>
                    <a:pt x="53" y="450"/>
                    <a:pt x="51" y="450"/>
                    <a:pt x="51" y="449"/>
                  </a:cubicBezTo>
                  <a:cubicBezTo>
                    <a:pt x="50" y="449"/>
                    <a:pt x="51" y="448"/>
                    <a:pt x="51" y="448"/>
                  </a:cubicBezTo>
                  <a:cubicBezTo>
                    <a:pt x="51" y="448"/>
                    <a:pt x="51" y="448"/>
                    <a:pt x="52" y="448"/>
                  </a:cubicBezTo>
                  <a:cubicBezTo>
                    <a:pt x="52" y="448"/>
                    <a:pt x="52" y="447"/>
                    <a:pt x="52" y="446"/>
                  </a:cubicBezTo>
                  <a:cubicBezTo>
                    <a:pt x="51" y="446"/>
                    <a:pt x="52" y="446"/>
                    <a:pt x="52" y="446"/>
                  </a:cubicBezTo>
                  <a:cubicBezTo>
                    <a:pt x="52" y="445"/>
                    <a:pt x="50" y="445"/>
                    <a:pt x="50" y="445"/>
                  </a:cubicBezTo>
                  <a:cubicBezTo>
                    <a:pt x="50" y="445"/>
                    <a:pt x="50" y="444"/>
                    <a:pt x="51" y="444"/>
                  </a:cubicBezTo>
                  <a:cubicBezTo>
                    <a:pt x="51" y="444"/>
                    <a:pt x="51" y="444"/>
                    <a:pt x="51" y="444"/>
                  </a:cubicBezTo>
                  <a:cubicBezTo>
                    <a:pt x="51" y="443"/>
                    <a:pt x="51" y="443"/>
                    <a:pt x="50" y="443"/>
                  </a:cubicBezTo>
                  <a:cubicBezTo>
                    <a:pt x="50" y="444"/>
                    <a:pt x="50" y="444"/>
                    <a:pt x="49" y="444"/>
                  </a:cubicBezTo>
                  <a:cubicBezTo>
                    <a:pt x="49" y="444"/>
                    <a:pt x="49" y="444"/>
                    <a:pt x="48" y="443"/>
                  </a:cubicBezTo>
                  <a:cubicBezTo>
                    <a:pt x="48" y="443"/>
                    <a:pt x="48" y="443"/>
                    <a:pt x="47" y="443"/>
                  </a:cubicBezTo>
                  <a:cubicBezTo>
                    <a:pt x="46" y="443"/>
                    <a:pt x="46" y="442"/>
                    <a:pt x="46" y="442"/>
                  </a:cubicBezTo>
                  <a:cubicBezTo>
                    <a:pt x="46" y="441"/>
                    <a:pt x="47" y="440"/>
                    <a:pt x="48" y="440"/>
                  </a:cubicBezTo>
                  <a:cubicBezTo>
                    <a:pt x="48" y="439"/>
                    <a:pt x="48" y="439"/>
                    <a:pt x="48" y="439"/>
                  </a:cubicBezTo>
                  <a:cubicBezTo>
                    <a:pt x="47" y="439"/>
                    <a:pt x="47" y="439"/>
                    <a:pt x="46" y="439"/>
                  </a:cubicBezTo>
                  <a:cubicBezTo>
                    <a:pt x="46" y="439"/>
                    <a:pt x="44" y="438"/>
                    <a:pt x="44" y="438"/>
                  </a:cubicBezTo>
                  <a:cubicBezTo>
                    <a:pt x="43" y="440"/>
                    <a:pt x="43" y="440"/>
                    <a:pt x="43" y="440"/>
                  </a:cubicBezTo>
                  <a:cubicBezTo>
                    <a:pt x="43" y="440"/>
                    <a:pt x="42" y="438"/>
                    <a:pt x="43" y="437"/>
                  </a:cubicBezTo>
                  <a:cubicBezTo>
                    <a:pt x="43" y="437"/>
                    <a:pt x="44" y="436"/>
                    <a:pt x="44" y="435"/>
                  </a:cubicBezTo>
                  <a:cubicBezTo>
                    <a:pt x="44" y="434"/>
                    <a:pt x="43" y="435"/>
                    <a:pt x="43" y="434"/>
                  </a:cubicBezTo>
                  <a:cubicBezTo>
                    <a:pt x="43" y="433"/>
                    <a:pt x="43" y="431"/>
                    <a:pt x="44" y="431"/>
                  </a:cubicBezTo>
                  <a:cubicBezTo>
                    <a:pt x="45" y="431"/>
                    <a:pt x="46" y="432"/>
                    <a:pt x="46" y="431"/>
                  </a:cubicBezTo>
                  <a:cubicBezTo>
                    <a:pt x="46" y="430"/>
                    <a:pt x="46" y="428"/>
                    <a:pt x="46" y="428"/>
                  </a:cubicBezTo>
                  <a:cubicBezTo>
                    <a:pt x="45" y="428"/>
                    <a:pt x="44" y="427"/>
                    <a:pt x="45" y="426"/>
                  </a:cubicBezTo>
                  <a:cubicBezTo>
                    <a:pt x="45" y="425"/>
                    <a:pt x="45" y="425"/>
                    <a:pt x="45" y="424"/>
                  </a:cubicBezTo>
                  <a:cubicBezTo>
                    <a:pt x="44" y="424"/>
                    <a:pt x="44" y="425"/>
                    <a:pt x="43" y="424"/>
                  </a:cubicBezTo>
                  <a:cubicBezTo>
                    <a:pt x="43" y="424"/>
                    <a:pt x="42" y="424"/>
                    <a:pt x="42" y="423"/>
                  </a:cubicBezTo>
                  <a:cubicBezTo>
                    <a:pt x="42" y="422"/>
                    <a:pt x="42" y="422"/>
                    <a:pt x="41" y="421"/>
                  </a:cubicBezTo>
                  <a:cubicBezTo>
                    <a:pt x="41" y="420"/>
                    <a:pt x="40" y="418"/>
                    <a:pt x="39" y="417"/>
                  </a:cubicBezTo>
                  <a:cubicBezTo>
                    <a:pt x="39" y="416"/>
                    <a:pt x="38" y="413"/>
                    <a:pt x="39" y="412"/>
                  </a:cubicBezTo>
                  <a:cubicBezTo>
                    <a:pt x="40" y="412"/>
                    <a:pt x="42" y="410"/>
                    <a:pt x="42" y="409"/>
                  </a:cubicBezTo>
                  <a:cubicBezTo>
                    <a:pt x="42" y="408"/>
                    <a:pt x="42" y="407"/>
                    <a:pt x="42" y="407"/>
                  </a:cubicBezTo>
                  <a:cubicBezTo>
                    <a:pt x="42" y="406"/>
                    <a:pt x="42" y="404"/>
                    <a:pt x="42" y="404"/>
                  </a:cubicBezTo>
                  <a:cubicBezTo>
                    <a:pt x="42" y="404"/>
                    <a:pt x="43" y="402"/>
                    <a:pt x="44" y="402"/>
                  </a:cubicBezTo>
                  <a:cubicBezTo>
                    <a:pt x="45" y="401"/>
                    <a:pt x="45" y="400"/>
                    <a:pt x="45" y="400"/>
                  </a:cubicBezTo>
                  <a:cubicBezTo>
                    <a:pt x="46" y="399"/>
                    <a:pt x="46" y="399"/>
                    <a:pt x="46" y="399"/>
                  </a:cubicBezTo>
                  <a:cubicBezTo>
                    <a:pt x="46" y="398"/>
                    <a:pt x="46" y="398"/>
                    <a:pt x="46" y="398"/>
                  </a:cubicBezTo>
                  <a:cubicBezTo>
                    <a:pt x="46" y="398"/>
                    <a:pt x="46" y="396"/>
                    <a:pt x="46" y="395"/>
                  </a:cubicBezTo>
                  <a:cubicBezTo>
                    <a:pt x="46" y="395"/>
                    <a:pt x="47" y="394"/>
                    <a:pt x="47" y="394"/>
                  </a:cubicBezTo>
                  <a:cubicBezTo>
                    <a:pt x="47" y="394"/>
                    <a:pt x="45" y="392"/>
                    <a:pt x="46" y="391"/>
                  </a:cubicBezTo>
                  <a:cubicBezTo>
                    <a:pt x="46" y="391"/>
                    <a:pt x="46" y="390"/>
                    <a:pt x="46" y="389"/>
                  </a:cubicBezTo>
                  <a:cubicBezTo>
                    <a:pt x="45" y="389"/>
                    <a:pt x="44" y="388"/>
                    <a:pt x="45" y="387"/>
                  </a:cubicBezTo>
                  <a:cubicBezTo>
                    <a:pt x="45" y="387"/>
                    <a:pt x="47" y="384"/>
                    <a:pt x="46" y="384"/>
                  </a:cubicBezTo>
                  <a:cubicBezTo>
                    <a:pt x="46" y="383"/>
                    <a:pt x="47" y="382"/>
                    <a:pt x="47" y="381"/>
                  </a:cubicBezTo>
                  <a:cubicBezTo>
                    <a:pt x="48" y="381"/>
                    <a:pt x="49" y="381"/>
                    <a:pt x="49" y="381"/>
                  </a:cubicBezTo>
                  <a:cubicBezTo>
                    <a:pt x="50" y="382"/>
                    <a:pt x="50" y="382"/>
                    <a:pt x="51" y="382"/>
                  </a:cubicBezTo>
                  <a:cubicBezTo>
                    <a:pt x="52" y="382"/>
                    <a:pt x="53" y="380"/>
                    <a:pt x="53" y="380"/>
                  </a:cubicBezTo>
                  <a:cubicBezTo>
                    <a:pt x="52" y="380"/>
                    <a:pt x="52" y="379"/>
                    <a:pt x="52" y="379"/>
                  </a:cubicBezTo>
                  <a:cubicBezTo>
                    <a:pt x="52" y="379"/>
                    <a:pt x="55" y="378"/>
                    <a:pt x="55" y="378"/>
                  </a:cubicBezTo>
                  <a:cubicBezTo>
                    <a:pt x="56" y="377"/>
                    <a:pt x="57" y="376"/>
                    <a:pt x="57" y="376"/>
                  </a:cubicBezTo>
                  <a:cubicBezTo>
                    <a:pt x="58" y="376"/>
                    <a:pt x="59" y="376"/>
                    <a:pt x="59" y="375"/>
                  </a:cubicBezTo>
                  <a:cubicBezTo>
                    <a:pt x="60" y="375"/>
                    <a:pt x="62" y="374"/>
                    <a:pt x="62" y="373"/>
                  </a:cubicBezTo>
                  <a:cubicBezTo>
                    <a:pt x="62" y="373"/>
                    <a:pt x="60" y="373"/>
                    <a:pt x="60" y="372"/>
                  </a:cubicBezTo>
                  <a:cubicBezTo>
                    <a:pt x="60" y="372"/>
                    <a:pt x="61" y="371"/>
                    <a:pt x="61" y="370"/>
                  </a:cubicBezTo>
                  <a:cubicBezTo>
                    <a:pt x="60" y="370"/>
                    <a:pt x="60" y="369"/>
                    <a:pt x="59" y="369"/>
                  </a:cubicBezTo>
                  <a:cubicBezTo>
                    <a:pt x="58" y="370"/>
                    <a:pt x="57" y="370"/>
                    <a:pt x="57" y="369"/>
                  </a:cubicBezTo>
                  <a:cubicBezTo>
                    <a:pt x="57" y="369"/>
                    <a:pt x="57" y="368"/>
                    <a:pt x="57" y="368"/>
                  </a:cubicBezTo>
                  <a:cubicBezTo>
                    <a:pt x="57" y="368"/>
                    <a:pt x="53" y="370"/>
                    <a:pt x="52" y="370"/>
                  </a:cubicBezTo>
                  <a:cubicBezTo>
                    <a:pt x="52" y="370"/>
                    <a:pt x="51" y="371"/>
                    <a:pt x="51" y="372"/>
                  </a:cubicBezTo>
                  <a:cubicBezTo>
                    <a:pt x="50" y="372"/>
                    <a:pt x="49" y="373"/>
                    <a:pt x="49" y="373"/>
                  </a:cubicBezTo>
                  <a:cubicBezTo>
                    <a:pt x="48" y="373"/>
                    <a:pt x="48" y="373"/>
                    <a:pt x="47" y="372"/>
                  </a:cubicBezTo>
                  <a:cubicBezTo>
                    <a:pt x="47" y="372"/>
                    <a:pt x="46" y="371"/>
                    <a:pt x="45" y="372"/>
                  </a:cubicBezTo>
                  <a:cubicBezTo>
                    <a:pt x="45" y="372"/>
                    <a:pt x="45" y="372"/>
                    <a:pt x="44" y="372"/>
                  </a:cubicBezTo>
                  <a:cubicBezTo>
                    <a:pt x="43" y="372"/>
                    <a:pt x="43" y="372"/>
                    <a:pt x="43" y="373"/>
                  </a:cubicBezTo>
                  <a:cubicBezTo>
                    <a:pt x="42" y="374"/>
                    <a:pt x="41" y="375"/>
                    <a:pt x="40" y="375"/>
                  </a:cubicBezTo>
                  <a:cubicBezTo>
                    <a:pt x="40" y="375"/>
                    <a:pt x="38" y="375"/>
                    <a:pt x="38" y="374"/>
                  </a:cubicBezTo>
                  <a:cubicBezTo>
                    <a:pt x="39" y="374"/>
                    <a:pt x="39" y="374"/>
                    <a:pt x="39" y="373"/>
                  </a:cubicBezTo>
                  <a:cubicBezTo>
                    <a:pt x="39" y="373"/>
                    <a:pt x="38" y="372"/>
                    <a:pt x="39" y="372"/>
                  </a:cubicBezTo>
                  <a:cubicBezTo>
                    <a:pt x="39" y="371"/>
                    <a:pt x="40" y="371"/>
                    <a:pt x="40" y="370"/>
                  </a:cubicBezTo>
                  <a:cubicBezTo>
                    <a:pt x="40" y="369"/>
                    <a:pt x="40" y="368"/>
                    <a:pt x="41" y="367"/>
                  </a:cubicBezTo>
                  <a:cubicBezTo>
                    <a:pt x="42" y="366"/>
                    <a:pt x="44" y="365"/>
                    <a:pt x="44" y="364"/>
                  </a:cubicBezTo>
                  <a:cubicBezTo>
                    <a:pt x="44" y="363"/>
                    <a:pt x="43" y="363"/>
                    <a:pt x="44" y="362"/>
                  </a:cubicBezTo>
                  <a:cubicBezTo>
                    <a:pt x="44" y="361"/>
                    <a:pt x="45" y="361"/>
                    <a:pt x="45" y="360"/>
                  </a:cubicBezTo>
                  <a:cubicBezTo>
                    <a:pt x="45" y="360"/>
                    <a:pt x="44" y="359"/>
                    <a:pt x="45" y="359"/>
                  </a:cubicBezTo>
                  <a:cubicBezTo>
                    <a:pt x="45" y="358"/>
                    <a:pt x="45" y="358"/>
                    <a:pt x="45" y="357"/>
                  </a:cubicBezTo>
                  <a:cubicBezTo>
                    <a:pt x="44" y="356"/>
                    <a:pt x="43" y="355"/>
                    <a:pt x="44" y="355"/>
                  </a:cubicBezTo>
                  <a:cubicBezTo>
                    <a:pt x="44" y="354"/>
                    <a:pt x="46" y="351"/>
                    <a:pt x="47" y="351"/>
                  </a:cubicBezTo>
                  <a:cubicBezTo>
                    <a:pt x="47" y="352"/>
                    <a:pt x="48" y="352"/>
                    <a:pt x="48" y="351"/>
                  </a:cubicBezTo>
                  <a:cubicBezTo>
                    <a:pt x="48" y="350"/>
                    <a:pt x="48" y="348"/>
                    <a:pt x="48" y="347"/>
                  </a:cubicBezTo>
                  <a:cubicBezTo>
                    <a:pt x="49" y="346"/>
                    <a:pt x="50" y="345"/>
                    <a:pt x="49" y="345"/>
                  </a:cubicBezTo>
                  <a:cubicBezTo>
                    <a:pt x="49" y="344"/>
                    <a:pt x="49" y="345"/>
                    <a:pt x="48" y="345"/>
                  </a:cubicBezTo>
                  <a:cubicBezTo>
                    <a:pt x="47" y="345"/>
                    <a:pt x="46" y="345"/>
                    <a:pt x="46" y="344"/>
                  </a:cubicBezTo>
                  <a:cubicBezTo>
                    <a:pt x="47" y="343"/>
                    <a:pt x="48" y="341"/>
                    <a:pt x="48" y="340"/>
                  </a:cubicBezTo>
                  <a:cubicBezTo>
                    <a:pt x="48" y="339"/>
                    <a:pt x="48" y="338"/>
                    <a:pt x="48" y="337"/>
                  </a:cubicBezTo>
                  <a:cubicBezTo>
                    <a:pt x="49" y="337"/>
                    <a:pt x="49" y="336"/>
                    <a:pt x="48" y="336"/>
                  </a:cubicBezTo>
                  <a:cubicBezTo>
                    <a:pt x="47" y="336"/>
                    <a:pt x="47" y="336"/>
                    <a:pt x="45" y="336"/>
                  </a:cubicBezTo>
                  <a:cubicBezTo>
                    <a:pt x="44" y="336"/>
                    <a:pt x="43" y="336"/>
                    <a:pt x="43" y="336"/>
                  </a:cubicBezTo>
                  <a:cubicBezTo>
                    <a:pt x="42" y="336"/>
                    <a:pt x="41" y="336"/>
                    <a:pt x="41" y="335"/>
                  </a:cubicBezTo>
                  <a:cubicBezTo>
                    <a:pt x="41" y="335"/>
                    <a:pt x="41" y="334"/>
                    <a:pt x="40" y="334"/>
                  </a:cubicBezTo>
                  <a:cubicBezTo>
                    <a:pt x="40" y="334"/>
                    <a:pt x="39" y="333"/>
                    <a:pt x="38" y="333"/>
                  </a:cubicBezTo>
                  <a:cubicBezTo>
                    <a:pt x="37" y="333"/>
                    <a:pt x="36" y="334"/>
                    <a:pt x="35" y="334"/>
                  </a:cubicBezTo>
                  <a:cubicBezTo>
                    <a:pt x="35" y="334"/>
                    <a:pt x="32" y="334"/>
                    <a:pt x="32" y="334"/>
                  </a:cubicBezTo>
                  <a:cubicBezTo>
                    <a:pt x="32" y="333"/>
                    <a:pt x="31" y="333"/>
                    <a:pt x="31" y="332"/>
                  </a:cubicBezTo>
                  <a:cubicBezTo>
                    <a:pt x="30" y="332"/>
                    <a:pt x="30" y="330"/>
                    <a:pt x="29" y="330"/>
                  </a:cubicBezTo>
                  <a:cubicBezTo>
                    <a:pt x="29" y="331"/>
                    <a:pt x="29" y="331"/>
                    <a:pt x="28" y="330"/>
                  </a:cubicBezTo>
                  <a:cubicBezTo>
                    <a:pt x="28" y="330"/>
                    <a:pt x="28" y="328"/>
                    <a:pt x="28" y="327"/>
                  </a:cubicBezTo>
                  <a:cubicBezTo>
                    <a:pt x="28" y="326"/>
                    <a:pt x="27" y="323"/>
                    <a:pt x="27" y="322"/>
                  </a:cubicBezTo>
                  <a:cubicBezTo>
                    <a:pt x="27" y="321"/>
                    <a:pt x="27" y="321"/>
                    <a:pt x="26" y="320"/>
                  </a:cubicBezTo>
                  <a:cubicBezTo>
                    <a:pt x="26" y="319"/>
                    <a:pt x="25" y="318"/>
                    <a:pt x="26" y="317"/>
                  </a:cubicBezTo>
                  <a:cubicBezTo>
                    <a:pt x="26" y="315"/>
                    <a:pt x="28" y="312"/>
                    <a:pt x="28" y="312"/>
                  </a:cubicBezTo>
                  <a:cubicBezTo>
                    <a:pt x="29" y="312"/>
                    <a:pt x="30" y="312"/>
                    <a:pt x="30" y="311"/>
                  </a:cubicBezTo>
                  <a:cubicBezTo>
                    <a:pt x="30" y="311"/>
                    <a:pt x="29" y="310"/>
                    <a:pt x="29" y="309"/>
                  </a:cubicBezTo>
                  <a:cubicBezTo>
                    <a:pt x="30" y="308"/>
                    <a:pt x="30" y="306"/>
                    <a:pt x="30" y="305"/>
                  </a:cubicBezTo>
                  <a:cubicBezTo>
                    <a:pt x="31" y="305"/>
                    <a:pt x="32" y="304"/>
                    <a:pt x="31" y="304"/>
                  </a:cubicBezTo>
                  <a:cubicBezTo>
                    <a:pt x="31" y="303"/>
                    <a:pt x="31" y="303"/>
                    <a:pt x="30" y="303"/>
                  </a:cubicBezTo>
                  <a:cubicBezTo>
                    <a:pt x="29" y="303"/>
                    <a:pt x="29" y="303"/>
                    <a:pt x="28" y="302"/>
                  </a:cubicBezTo>
                  <a:cubicBezTo>
                    <a:pt x="28" y="302"/>
                    <a:pt x="26" y="300"/>
                    <a:pt x="26" y="300"/>
                  </a:cubicBezTo>
                  <a:cubicBezTo>
                    <a:pt x="26" y="299"/>
                    <a:pt x="26" y="298"/>
                    <a:pt x="26" y="298"/>
                  </a:cubicBezTo>
                  <a:cubicBezTo>
                    <a:pt x="26" y="298"/>
                    <a:pt x="25" y="299"/>
                    <a:pt x="24" y="298"/>
                  </a:cubicBezTo>
                  <a:cubicBezTo>
                    <a:pt x="24" y="298"/>
                    <a:pt x="25" y="297"/>
                    <a:pt x="24" y="297"/>
                  </a:cubicBezTo>
                  <a:cubicBezTo>
                    <a:pt x="23" y="296"/>
                    <a:pt x="22" y="296"/>
                    <a:pt x="22" y="295"/>
                  </a:cubicBezTo>
                  <a:cubicBezTo>
                    <a:pt x="22" y="294"/>
                    <a:pt x="21" y="293"/>
                    <a:pt x="21" y="292"/>
                  </a:cubicBezTo>
                  <a:cubicBezTo>
                    <a:pt x="21" y="291"/>
                    <a:pt x="21" y="291"/>
                    <a:pt x="20" y="292"/>
                  </a:cubicBezTo>
                  <a:cubicBezTo>
                    <a:pt x="19" y="292"/>
                    <a:pt x="19" y="293"/>
                    <a:pt x="18" y="292"/>
                  </a:cubicBezTo>
                  <a:cubicBezTo>
                    <a:pt x="18" y="291"/>
                    <a:pt x="18" y="290"/>
                    <a:pt x="18" y="290"/>
                  </a:cubicBezTo>
                  <a:cubicBezTo>
                    <a:pt x="18" y="289"/>
                    <a:pt x="18" y="288"/>
                    <a:pt x="19" y="287"/>
                  </a:cubicBezTo>
                  <a:cubicBezTo>
                    <a:pt x="20" y="287"/>
                    <a:pt x="20" y="286"/>
                    <a:pt x="21" y="285"/>
                  </a:cubicBezTo>
                  <a:cubicBezTo>
                    <a:pt x="21" y="284"/>
                    <a:pt x="22" y="282"/>
                    <a:pt x="22" y="281"/>
                  </a:cubicBezTo>
                  <a:cubicBezTo>
                    <a:pt x="22" y="280"/>
                    <a:pt x="23" y="278"/>
                    <a:pt x="24" y="277"/>
                  </a:cubicBezTo>
                  <a:cubicBezTo>
                    <a:pt x="24" y="277"/>
                    <a:pt x="24" y="276"/>
                    <a:pt x="24" y="275"/>
                  </a:cubicBezTo>
                  <a:cubicBezTo>
                    <a:pt x="25" y="274"/>
                    <a:pt x="25" y="273"/>
                    <a:pt x="24" y="273"/>
                  </a:cubicBezTo>
                  <a:cubicBezTo>
                    <a:pt x="24" y="273"/>
                    <a:pt x="23" y="273"/>
                    <a:pt x="23" y="272"/>
                  </a:cubicBezTo>
                  <a:cubicBezTo>
                    <a:pt x="23" y="271"/>
                    <a:pt x="25" y="269"/>
                    <a:pt x="25" y="268"/>
                  </a:cubicBezTo>
                  <a:cubicBezTo>
                    <a:pt x="25" y="267"/>
                    <a:pt x="25" y="265"/>
                    <a:pt x="24" y="266"/>
                  </a:cubicBezTo>
                  <a:cubicBezTo>
                    <a:pt x="24" y="266"/>
                    <a:pt x="24" y="267"/>
                    <a:pt x="23" y="267"/>
                  </a:cubicBezTo>
                  <a:cubicBezTo>
                    <a:pt x="22" y="267"/>
                    <a:pt x="22" y="266"/>
                    <a:pt x="21" y="266"/>
                  </a:cubicBezTo>
                  <a:cubicBezTo>
                    <a:pt x="21" y="267"/>
                    <a:pt x="20" y="267"/>
                    <a:pt x="20" y="267"/>
                  </a:cubicBezTo>
                  <a:cubicBezTo>
                    <a:pt x="19" y="267"/>
                    <a:pt x="18" y="267"/>
                    <a:pt x="18" y="267"/>
                  </a:cubicBezTo>
                  <a:cubicBezTo>
                    <a:pt x="18" y="268"/>
                    <a:pt x="17" y="268"/>
                    <a:pt x="16" y="268"/>
                  </a:cubicBezTo>
                  <a:cubicBezTo>
                    <a:pt x="15" y="268"/>
                    <a:pt x="15" y="268"/>
                    <a:pt x="14" y="269"/>
                  </a:cubicBezTo>
                  <a:cubicBezTo>
                    <a:pt x="14" y="269"/>
                    <a:pt x="13" y="270"/>
                    <a:pt x="13" y="269"/>
                  </a:cubicBezTo>
                  <a:cubicBezTo>
                    <a:pt x="12" y="269"/>
                    <a:pt x="12" y="269"/>
                    <a:pt x="12" y="270"/>
                  </a:cubicBezTo>
                  <a:cubicBezTo>
                    <a:pt x="12" y="270"/>
                    <a:pt x="11" y="271"/>
                    <a:pt x="10" y="271"/>
                  </a:cubicBezTo>
                  <a:cubicBezTo>
                    <a:pt x="8" y="271"/>
                    <a:pt x="8" y="270"/>
                    <a:pt x="8" y="270"/>
                  </a:cubicBezTo>
                  <a:cubicBezTo>
                    <a:pt x="8" y="269"/>
                    <a:pt x="7" y="269"/>
                    <a:pt x="6" y="269"/>
                  </a:cubicBezTo>
                  <a:cubicBezTo>
                    <a:pt x="5" y="270"/>
                    <a:pt x="4" y="270"/>
                    <a:pt x="3" y="269"/>
                  </a:cubicBezTo>
                  <a:cubicBezTo>
                    <a:pt x="2" y="268"/>
                    <a:pt x="2" y="267"/>
                    <a:pt x="3" y="266"/>
                  </a:cubicBezTo>
                  <a:cubicBezTo>
                    <a:pt x="4" y="266"/>
                    <a:pt x="5" y="265"/>
                    <a:pt x="5" y="264"/>
                  </a:cubicBezTo>
                  <a:cubicBezTo>
                    <a:pt x="5" y="264"/>
                    <a:pt x="5" y="264"/>
                    <a:pt x="4" y="264"/>
                  </a:cubicBezTo>
                  <a:cubicBezTo>
                    <a:pt x="3" y="264"/>
                    <a:pt x="2" y="263"/>
                    <a:pt x="2" y="262"/>
                  </a:cubicBezTo>
                  <a:cubicBezTo>
                    <a:pt x="2" y="262"/>
                    <a:pt x="3" y="262"/>
                    <a:pt x="2" y="261"/>
                  </a:cubicBezTo>
                  <a:cubicBezTo>
                    <a:pt x="2" y="260"/>
                    <a:pt x="1" y="260"/>
                    <a:pt x="2" y="259"/>
                  </a:cubicBezTo>
                  <a:cubicBezTo>
                    <a:pt x="3" y="258"/>
                    <a:pt x="4" y="257"/>
                    <a:pt x="4" y="257"/>
                  </a:cubicBezTo>
                  <a:cubicBezTo>
                    <a:pt x="4" y="256"/>
                    <a:pt x="4" y="255"/>
                    <a:pt x="4" y="254"/>
                  </a:cubicBezTo>
                  <a:cubicBezTo>
                    <a:pt x="4" y="253"/>
                    <a:pt x="3" y="254"/>
                    <a:pt x="3" y="255"/>
                  </a:cubicBezTo>
                  <a:cubicBezTo>
                    <a:pt x="2" y="255"/>
                    <a:pt x="1" y="255"/>
                    <a:pt x="0" y="254"/>
                  </a:cubicBezTo>
                  <a:cubicBezTo>
                    <a:pt x="0" y="252"/>
                    <a:pt x="0" y="252"/>
                    <a:pt x="1" y="251"/>
                  </a:cubicBezTo>
                  <a:cubicBezTo>
                    <a:pt x="1" y="250"/>
                    <a:pt x="2" y="249"/>
                    <a:pt x="2" y="248"/>
                  </a:cubicBezTo>
                  <a:cubicBezTo>
                    <a:pt x="2" y="247"/>
                    <a:pt x="1" y="244"/>
                    <a:pt x="2" y="244"/>
                  </a:cubicBezTo>
                  <a:cubicBezTo>
                    <a:pt x="3" y="243"/>
                    <a:pt x="4" y="243"/>
                    <a:pt x="4" y="242"/>
                  </a:cubicBezTo>
                  <a:cubicBezTo>
                    <a:pt x="5" y="241"/>
                    <a:pt x="6" y="240"/>
                    <a:pt x="6" y="239"/>
                  </a:cubicBezTo>
                  <a:cubicBezTo>
                    <a:pt x="6" y="239"/>
                    <a:pt x="7" y="237"/>
                    <a:pt x="8" y="236"/>
                  </a:cubicBezTo>
                  <a:cubicBezTo>
                    <a:pt x="8" y="236"/>
                    <a:pt x="9" y="236"/>
                    <a:pt x="8" y="235"/>
                  </a:cubicBezTo>
                  <a:cubicBezTo>
                    <a:pt x="8" y="234"/>
                    <a:pt x="8" y="234"/>
                    <a:pt x="9" y="233"/>
                  </a:cubicBezTo>
                  <a:cubicBezTo>
                    <a:pt x="9" y="232"/>
                    <a:pt x="10" y="232"/>
                    <a:pt x="10" y="231"/>
                  </a:cubicBezTo>
                  <a:cubicBezTo>
                    <a:pt x="11" y="231"/>
                    <a:pt x="13" y="229"/>
                    <a:pt x="13" y="228"/>
                  </a:cubicBezTo>
                  <a:cubicBezTo>
                    <a:pt x="13" y="227"/>
                    <a:pt x="13" y="226"/>
                    <a:pt x="13" y="225"/>
                  </a:cubicBezTo>
                  <a:cubicBezTo>
                    <a:pt x="13" y="224"/>
                    <a:pt x="11" y="221"/>
                    <a:pt x="11" y="222"/>
                  </a:cubicBezTo>
                  <a:cubicBezTo>
                    <a:pt x="11" y="223"/>
                    <a:pt x="9" y="222"/>
                    <a:pt x="10" y="221"/>
                  </a:cubicBezTo>
                  <a:cubicBezTo>
                    <a:pt x="10" y="220"/>
                    <a:pt x="10" y="219"/>
                    <a:pt x="10" y="218"/>
                  </a:cubicBezTo>
                  <a:cubicBezTo>
                    <a:pt x="11" y="218"/>
                    <a:pt x="12" y="214"/>
                    <a:pt x="13" y="214"/>
                  </a:cubicBezTo>
                  <a:cubicBezTo>
                    <a:pt x="13" y="214"/>
                    <a:pt x="14" y="214"/>
                    <a:pt x="14" y="213"/>
                  </a:cubicBezTo>
                  <a:cubicBezTo>
                    <a:pt x="14" y="212"/>
                    <a:pt x="15" y="212"/>
                    <a:pt x="16" y="212"/>
                  </a:cubicBezTo>
                  <a:cubicBezTo>
                    <a:pt x="16" y="211"/>
                    <a:pt x="16" y="212"/>
                    <a:pt x="17" y="212"/>
                  </a:cubicBezTo>
                  <a:cubicBezTo>
                    <a:pt x="18" y="212"/>
                    <a:pt x="19" y="212"/>
                    <a:pt x="19" y="211"/>
                  </a:cubicBezTo>
                  <a:cubicBezTo>
                    <a:pt x="19" y="210"/>
                    <a:pt x="19" y="209"/>
                    <a:pt x="20" y="209"/>
                  </a:cubicBezTo>
                  <a:cubicBezTo>
                    <a:pt x="20" y="209"/>
                    <a:pt x="21" y="210"/>
                    <a:pt x="22" y="210"/>
                  </a:cubicBezTo>
                  <a:cubicBezTo>
                    <a:pt x="23" y="210"/>
                    <a:pt x="23" y="210"/>
                    <a:pt x="24" y="209"/>
                  </a:cubicBezTo>
                  <a:cubicBezTo>
                    <a:pt x="24" y="209"/>
                    <a:pt x="25" y="208"/>
                    <a:pt x="26" y="208"/>
                  </a:cubicBezTo>
                  <a:cubicBezTo>
                    <a:pt x="27" y="208"/>
                    <a:pt x="27" y="208"/>
                    <a:pt x="27" y="207"/>
                  </a:cubicBezTo>
                  <a:cubicBezTo>
                    <a:pt x="27" y="206"/>
                    <a:pt x="27" y="206"/>
                    <a:pt x="27" y="205"/>
                  </a:cubicBezTo>
                  <a:cubicBezTo>
                    <a:pt x="28" y="205"/>
                    <a:pt x="30" y="205"/>
                    <a:pt x="31" y="205"/>
                  </a:cubicBezTo>
                  <a:cubicBezTo>
                    <a:pt x="32" y="205"/>
                    <a:pt x="32" y="206"/>
                    <a:pt x="32" y="205"/>
                  </a:cubicBezTo>
                  <a:cubicBezTo>
                    <a:pt x="33" y="204"/>
                    <a:pt x="34" y="204"/>
                    <a:pt x="33" y="203"/>
                  </a:cubicBezTo>
                  <a:cubicBezTo>
                    <a:pt x="33" y="202"/>
                    <a:pt x="32" y="201"/>
                    <a:pt x="32" y="200"/>
                  </a:cubicBezTo>
                  <a:cubicBezTo>
                    <a:pt x="31" y="200"/>
                    <a:pt x="31" y="199"/>
                    <a:pt x="31" y="198"/>
                  </a:cubicBezTo>
                  <a:cubicBezTo>
                    <a:pt x="31" y="198"/>
                    <a:pt x="30" y="197"/>
                    <a:pt x="30" y="196"/>
                  </a:cubicBezTo>
                  <a:cubicBezTo>
                    <a:pt x="29" y="195"/>
                    <a:pt x="28" y="194"/>
                    <a:pt x="29" y="194"/>
                  </a:cubicBezTo>
                  <a:cubicBezTo>
                    <a:pt x="30" y="193"/>
                    <a:pt x="32" y="193"/>
                    <a:pt x="34" y="193"/>
                  </a:cubicBezTo>
                  <a:cubicBezTo>
                    <a:pt x="35" y="193"/>
                    <a:pt x="38" y="192"/>
                    <a:pt x="38" y="191"/>
                  </a:cubicBezTo>
                  <a:cubicBezTo>
                    <a:pt x="37" y="190"/>
                    <a:pt x="37" y="190"/>
                    <a:pt x="38" y="189"/>
                  </a:cubicBezTo>
                  <a:cubicBezTo>
                    <a:pt x="39" y="188"/>
                    <a:pt x="40" y="186"/>
                    <a:pt x="41" y="185"/>
                  </a:cubicBezTo>
                  <a:cubicBezTo>
                    <a:pt x="42" y="185"/>
                    <a:pt x="43" y="185"/>
                    <a:pt x="43" y="184"/>
                  </a:cubicBezTo>
                  <a:cubicBezTo>
                    <a:pt x="43" y="184"/>
                    <a:pt x="44" y="184"/>
                    <a:pt x="44" y="183"/>
                  </a:cubicBezTo>
                  <a:cubicBezTo>
                    <a:pt x="44" y="182"/>
                    <a:pt x="43" y="181"/>
                    <a:pt x="44" y="181"/>
                  </a:cubicBezTo>
                  <a:cubicBezTo>
                    <a:pt x="45" y="181"/>
                    <a:pt x="46" y="181"/>
                    <a:pt x="46" y="180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78"/>
                    <a:pt x="49" y="178"/>
                    <a:pt x="48" y="177"/>
                  </a:cubicBezTo>
                  <a:cubicBezTo>
                    <a:pt x="48" y="177"/>
                    <a:pt x="47" y="176"/>
                    <a:pt x="48" y="176"/>
                  </a:cubicBezTo>
                  <a:cubicBezTo>
                    <a:pt x="48" y="176"/>
                    <a:pt x="49" y="175"/>
                    <a:pt x="48" y="175"/>
                  </a:cubicBezTo>
                  <a:cubicBezTo>
                    <a:pt x="48" y="174"/>
                    <a:pt x="48" y="173"/>
                    <a:pt x="48" y="173"/>
                  </a:cubicBezTo>
                  <a:cubicBezTo>
                    <a:pt x="48" y="172"/>
                    <a:pt x="48" y="171"/>
                    <a:pt x="47" y="171"/>
                  </a:cubicBezTo>
                  <a:cubicBezTo>
                    <a:pt x="46" y="171"/>
                    <a:pt x="45" y="171"/>
                    <a:pt x="45" y="171"/>
                  </a:cubicBezTo>
                  <a:cubicBezTo>
                    <a:pt x="44" y="171"/>
                    <a:pt x="44" y="170"/>
                    <a:pt x="43" y="169"/>
                  </a:cubicBezTo>
                  <a:cubicBezTo>
                    <a:pt x="42" y="169"/>
                    <a:pt x="42" y="168"/>
                    <a:pt x="42" y="168"/>
                  </a:cubicBezTo>
                  <a:cubicBezTo>
                    <a:pt x="42" y="168"/>
                    <a:pt x="43" y="166"/>
                    <a:pt x="43" y="166"/>
                  </a:cubicBezTo>
                  <a:cubicBezTo>
                    <a:pt x="44" y="166"/>
                    <a:pt x="45" y="165"/>
                    <a:pt x="44" y="164"/>
                  </a:cubicBezTo>
                  <a:cubicBezTo>
                    <a:pt x="44" y="163"/>
                    <a:pt x="43" y="162"/>
                    <a:pt x="42" y="163"/>
                  </a:cubicBezTo>
                  <a:cubicBezTo>
                    <a:pt x="41" y="163"/>
                    <a:pt x="40" y="163"/>
                    <a:pt x="40" y="162"/>
                  </a:cubicBezTo>
                  <a:cubicBezTo>
                    <a:pt x="39" y="161"/>
                    <a:pt x="38" y="161"/>
                    <a:pt x="38" y="161"/>
                  </a:cubicBezTo>
                  <a:cubicBezTo>
                    <a:pt x="38" y="160"/>
                    <a:pt x="38" y="159"/>
                    <a:pt x="37" y="159"/>
                  </a:cubicBezTo>
                  <a:cubicBezTo>
                    <a:pt x="36" y="159"/>
                    <a:pt x="35" y="160"/>
                    <a:pt x="34" y="159"/>
                  </a:cubicBezTo>
                  <a:cubicBezTo>
                    <a:pt x="34" y="159"/>
                    <a:pt x="34" y="158"/>
                    <a:pt x="34" y="157"/>
                  </a:cubicBezTo>
                  <a:cubicBezTo>
                    <a:pt x="34" y="157"/>
                    <a:pt x="34" y="156"/>
                    <a:pt x="35" y="156"/>
                  </a:cubicBezTo>
                  <a:cubicBezTo>
                    <a:pt x="36" y="155"/>
                    <a:pt x="37" y="154"/>
                    <a:pt x="37" y="153"/>
                  </a:cubicBezTo>
                  <a:cubicBezTo>
                    <a:pt x="36" y="152"/>
                    <a:pt x="36" y="152"/>
                    <a:pt x="36" y="151"/>
                  </a:cubicBezTo>
                  <a:cubicBezTo>
                    <a:pt x="36" y="150"/>
                    <a:pt x="36" y="149"/>
                    <a:pt x="36" y="147"/>
                  </a:cubicBezTo>
                  <a:cubicBezTo>
                    <a:pt x="35" y="146"/>
                    <a:pt x="35" y="145"/>
                    <a:pt x="36" y="145"/>
                  </a:cubicBezTo>
                  <a:cubicBezTo>
                    <a:pt x="36" y="144"/>
                    <a:pt x="37" y="144"/>
                    <a:pt x="37" y="143"/>
                  </a:cubicBezTo>
                  <a:cubicBezTo>
                    <a:pt x="37" y="142"/>
                    <a:pt x="38" y="139"/>
                    <a:pt x="37" y="138"/>
                  </a:cubicBezTo>
                  <a:cubicBezTo>
                    <a:pt x="36" y="138"/>
                    <a:pt x="35" y="138"/>
                    <a:pt x="36" y="137"/>
                  </a:cubicBezTo>
                  <a:cubicBezTo>
                    <a:pt x="37" y="135"/>
                    <a:pt x="37" y="133"/>
                    <a:pt x="37" y="133"/>
                  </a:cubicBezTo>
                  <a:cubicBezTo>
                    <a:pt x="36" y="132"/>
                    <a:pt x="35" y="134"/>
                    <a:pt x="35" y="133"/>
                  </a:cubicBezTo>
                  <a:cubicBezTo>
                    <a:pt x="34" y="132"/>
                    <a:pt x="35" y="132"/>
                    <a:pt x="33" y="132"/>
                  </a:cubicBezTo>
                  <a:cubicBezTo>
                    <a:pt x="32" y="133"/>
                    <a:pt x="31" y="133"/>
                    <a:pt x="30" y="133"/>
                  </a:cubicBezTo>
                  <a:cubicBezTo>
                    <a:pt x="30" y="132"/>
                    <a:pt x="29" y="131"/>
                    <a:pt x="29" y="129"/>
                  </a:cubicBezTo>
                  <a:cubicBezTo>
                    <a:pt x="29" y="128"/>
                    <a:pt x="30" y="127"/>
                    <a:pt x="28" y="127"/>
                  </a:cubicBezTo>
                  <a:cubicBezTo>
                    <a:pt x="27" y="126"/>
                    <a:pt x="28" y="127"/>
                    <a:pt x="27" y="128"/>
                  </a:cubicBezTo>
                  <a:cubicBezTo>
                    <a:pt x="27" y="128"/>
                    <a:pt x="26" y="129"/>
                    <a:pt x="26" y="127"/>
                  </a:cubicBezTo>
                  <a:cubicBezTo>
                    <a:pt x="26" y="126"/>
                    <a:pt x="24" y="126"/>
                    <a:pt x="24" y="125"/>
                  </a:cubicBezTo>
                  <a:cubicBezTo>
                    <a:pt x="24" y="124"/>
                    <a:pt x="25" y="122"/>
                    <a:pt x="24" y="123"/>
                  </a:cubicBezTo>
                  <a:cubicBezTo>
                    <a:pt x="22" y="124"/>
                    <a:pt x="21" y="125"/>
                    <a:pt x="21" y="124"/>
                  </a:cubicBezTo>
                  <a:cubicBezTo>
                    <a:pt x="21" y="122"/>
                    <a:pt x="20" y="120"/>
                    <a:pt x="20" y="119"/>
                  </a:cubicBezTo>
                  <a:cubicBezTo>
                    <a:pt x="19" y="118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3"/>
                    <a:pt x="19" y="112"/>
                  </a:cubicBezTo>
                  <a:cubicBezTo>
                    <a:pt x="19" y="111"/>
                    <a:pt x="19" y="110"/>
                    <a:pt x="20" y="110"/>
                  </a:cubicBezTo>
                  <a:cubicBezTo>
                    <a:pt x="20" y="110"/>
                    <a:pt x="21" y="109"/>
                    <a:pt x="21" y="108"/>
                  </a:cubicBezTo>
                  <a:cubicBezTo>
                    <a:pt x="22" y="107"/>
                    <a:pt x="23" y="107"/>
                    <a:pt x="24" y="106"/>
                  </a:cubicBezTo>
                  <a:cubicBezTo>
                    <a:pt x="25" y="104"/>
                    <a:pt x="25" y="104"/>
                    <a:pt x="26" y="102"/>
                  </a:cubicBezTo>
                  <a:cubicBezTo>
                    <a:pt x="27" y="101"/>
                    <a:pt x="27" y="99"/>
                    <a:pt x="29" y="99"/>
                  </a:cubicBezTo>
                  <a:cubicBezTo>
                    <a:pt x="30" y="99"/>
                    <a:pt x="33" y="99"/>
                    <a:pt x="34" y="99"/>
                  </a:cubicBezTo>
                  <a:cubicBezTo>
                    <a:pt x="35" y="98"/>
                    <a:pt x="37" y="98"/>
                    <a:pt x="37" y="97"/>
                  </a:cubicBezTo>
                  <a:cubicBezTo>
                    <a:pt x="38" y="97"/>
                    <a:pt x="39" y="96"/>
                    <a:pt x="40" y="96"/>
                  </a:cubicBezTo>
                  <a:cubicBezTo>
                    <a:pt x="41" y="96"/>
                    <a:pt x="42" y="96"/>
                    <a:pt x="42" y="95"/>
                  </a:cubicBezTo>
                  <a:cubicBezTo>
                    <a:pt x="41" y="94"/>
                    <a:pt x="41" y="93"/>
                    <a:pt x="41" y="92"/>
                  </a:cubicBezTo>
                  <a:cubicBezTo>
                    <a:pt x="41" y="91"/>
                    <a:pt x="41" y="90"/>
                    <a:pt x="41" y="89"/>
                  </a:cubicBezTo>
                  <a:cubicBezTo>
                    <a:pt x="41" y="88"/>
                    <a:pt x="41" y="86"/>
                    <a:pt x="42" y="85"/>
                  </a:cubicBezTo>
                  <a:cubicBezTo>
                    <a:pt x="43" y="84"/>
                    <a:pt x="44" y="84"/>
                    <a:pt x="44" y="84"/>
                  </a:cubicBezTo>
                  <a:cubicBezTo>
                    <a:pt x="45" y="83"/>
                    <a:pt x="46" y="84"/>
                    <a:pt x="47" y="85"/>
                  </a:cubicBezTo>
                  <a:cubicBezTo>
                    <a:pt x="47" y="86"/>
                    <a:pt x="47" y="87"/>
                    <a:pt x="48" y="87"/>
                  </a:cubicBezTo>
                  <a:cubicBezTo>
                    <a:pt x="49" y="87"/>
                    <a:pt x="50" y="87"/>
                    <a:pt x="51" y="87"/>
                  </a:cubicBezTo>
                  <a:cubicBezTo>
                    <a:pt x="53" y="86"/>
                    <a:pt x="53" y="86"/>
                    <a:pt x="54" y="86"/>
                  </a:cubicBezTo>
                  <a:cubicBezTo>
                    <a:pt x="55" y="85"/>
                    <a:pt x="56" y="84"/>
                    <a:pt x="56" y="85"/>
                  </a:cubicBezTo>
                  <a:cubicBezTo>
                    <a:pt x="57" y="86"/>
                    <a:pt x="57" y="86"/>
                    <a:pt x="58" y="86"/>
                  </a:cubicBezTo>
                  <a:cubicBezTo>
                    <a:pt x="59" y="86"/>
                    <a:pt x="60" y="86"/>
                    <a:pt x="61" y="86"/>
                  </a:cubicBezTo>
                  <a:cubicBezTo>
                    <a:pt x="62" y="86"/>
                    <a:pt x="63" y="85"/>
                    <a:pt x="64" y="85"/>
                  </a:cubicBezTo>
                  <a:cubicBezTo>
                    <a:pt x="65" y="84"/>
                    <a:pt x="68" y="83"/>
                    <a:pt x="68" y="82"/>
                  </a:cubicBezTo>
                  <a:cubicBezTo>
                    <a:pt x="69" y="81"/>
                    <a:pt x="69" y="80"/>
                    <a:pt x="70" y="80"/>
                  </a:cubicBezTo>
                  <a:cubicBezTo>
                    <a:pt x="72" y="80"/>
                    <a:pt x="73" y="79"/>
                    <a:pt x="74" y="79"/>
                  </a:cubicBezTo>
                  <a:cubicBezTo>
                    <a:pt x="76" y="78"/>
                    <a:pt x="78" y="77"/>
                    <a:pt x="79" y="78"/>
                  </a:cubicBezTo>
                  <a:cubicBezTo>
                    <a:pt x="79" y="79"/>
                    <a:pt x="78" y="80"/>
                    <a:pt x="79" y="80"/>
                  </a:cubicBezTo>
                  <a:cubicBezTo>
                    <a:pt x="80" y="81"/>
                    <a:pt x="81" y="80"/>
                    <a:pt x="82" y="79"/>
                  </a:cubicBezTo>
                  <a:cubicBezTo>
                    <a:pt x="83" y="79"/>
                    <a:pt x="83" y="79"/>
                    <a:pt x="84" y="79"/>
                  </a:cubicBezTo>
                  <a:cubicBezTo>
                    <a:pt x="85" y="78"/>
                    <a:pt x="89" y="75"/>
                    <a:pt x="89" y="76"/>
                  </a:cubicBezTo>
                  <a:cubicBezTo>
                    <a:pt x="90" y="77"/>
                    <a:pt x="90" y="77"/>
                    <a:pt x="91" y="76"/>
                  </a:cubicBezTo>
                  <a:cubicBezTo>
                    <a:pt x="91" y="76"/>
                    <a:pt x="91" y="75"/>
                    <a:pt x="92" y="74"/>
                  </a:cubicBezTo>
                  <a:cubicBezTo>
                    <a:pt x="93" y="74"/>
                    <a:pt x="93" y="72"/>
                    <a:pt x="94" y="72"/>
                  </a:cubicBezTo>
                  <a:cubicBezTo>
                    <a:pt x="94" y="71"/>
                    <a:pt x="94" y="71"/>
                    <a:pt x="94" y="70"/>
                  </a:cubicBezTo>
                  <a:cubicBezTo>
                    <a:pt x="92" y="59"/>
                    <a:pt x="93" y="64"/>
                    <a:pt x="96" y="61"/>
                  </a:cubicBezTo>
                  <a:cubicBezTo>
                    <a:pt x="97" y="61"/>
                    <a:pt x="97" y="60"/>
                    <a:pt x="99" y="61"/>
                  </a:cubicBezTo>
                  <a:cubicBezTo>
                    <a:pt x="100" y="61"/>
                    <a:pt x="101" y="62"/>
                    <a:pt x="101" y="62"/>
                  </a:cubicBezTo>
                  <a:cubicBezTo>
                    <a:pt x="101" y="62"/>
                    <a:pt x="104" y="60"/>
                    <a:pt x="105" y="61"/>
                  </a:cubicBezTo>
                  <a:cubicBezTo>
                    <a:pt x="106" y="61"/>
                    <a:pt x="106" y="62"/>
                    <a:pt x="105" y="63"/>
                  </a:cubicBezTo>
                  <a:cubicBezTo>
                    <a:pt x="105" y="63"/>
                    <a:pt x="105" y="64"/>
                    <a:pt x="105" y="64"/>
                  </a:cubicBezTo>
                  <a:cubicBezTo>
                    <a:pt x="106" y="64"/>
                    <a:pt x="107" y="65"/>
                    <a:pt x="108" y="65"/>
                  </a:cubicBezTo>
                  <a:cubicBezTo>
                    <a:pt x="109" y="65"/>
                    <a:pt x="111" y="65"/>
                    <a:pt x="110" y="64"/>
                  </a:cubicBezTo>
                  <a:cubicBezTo>
                    <a:pt x="110" y="63"/>
                    <a:pt x="110" y="62"/>
                    <a:pt x="110" y="61"/>
                  </a:cubicBezTo>
                  <a:cubicBezTo>
                    <a:pt x="110" y="60"/>
                    <a:pt x="109" y="58"/>
                    <a:pt x="110" y="58"/>
                  </a:cubicBezTo>
                  <a:cubicBezTo>
                    <a:pt x="110" y="57"/>
                    <a:pt x="112" y="57"/>
                    <a:pt x="111" y="57"/>
                  </a:cubicBezTo>
                  <a:cubicBezTo>
                    <a:pt x="111" y="56"/>
                    <a:pt x="110" y="56"/>
                    <a:pt x="109" y="56"/>
                  </a:cubicBezTo>
                  <a:cubicBezTo>
                    <a:pt x="108" y="57"/>
                    <a:pt x="107" y="58"/>
                    <a:pt x="107" y="58"/>
                  </a:cubicBezTo>
                  <a:cubicBezTo>
                    <a:pt x="107" y="58"/>
                    <a:pt x="107" y="55"/>
                    <a:pt x="107" y="55"/>
                  </a:cubicBezTo>
                  <a:cubicBezTo>
                    <a:pt x="107" y="54"/>
                    <a:pt x="108" y="54"/>
                    <a:pt x="108" y="53"/>
                  </a:cubicBezTo>
                  <a:cubicBezTo>
                    <a:pt x="108" y="53"/>
                    <a:pt x="108" y="52"/>
                    <a:pt x="107" y="52"/>
                  </a:cubicBezTo>
                  <a:cubicBezTo>
                    <a:pt x="107" y="52"/>
                    <a:pt x="106" y="51"/>
                    <a:pt x="105" y="51"/>
                  </a:cubicBezTo>
                  <a:cubicBezTo>
                    <a:pt x="105" y="50"/>
                    <a:pt x="105" y="49"/>
                    <a:pt x="106" y="49"/>
                  </a:cubicBezTo>
                  <a:cubicBezTo>
                    <a:pt x="107" y="49"/>
                    <a:pt x="107" y="50"/>
                    <a:pt x="108" y="50"/>
                  </a:cubicBezTo>
                  <a:cubicBezTo>
                    <a:pt x="108" y="51"/>
                    <a:pt x="108" y="51"/>
                    <a:pt x="109" y="51"/>
                  </a:cubicBezTo>
                  <a:cubicBezTo>
                    <a:pt x="110" y="51"/>
                    <a:pt x="112" y="51"/>
                    <a:pt x="112" y="51"/>
                  </a:cubicBezTo>
                  <a:cubicBezTo>
                    <a:pt x="113" y="51"/>
                    <a:pt x="115" y="51"/>
                    <a:pt x="116" y="51"/>
                  </a:cubicBezTo>
                  <a:cubicBezTo>
                    <a:pt x="116" y="51"/>
                    <a:pt x="117" y="50"/>
                    <a:pt x="118" y="50"/>
                  </a:cubicBezTo>
                  <a:cubicBezTo>
                    <a:pt x="119" y="51"/>
                    <a:pt x="118" y="51"/>
                    <a:pt x="118" y="52"/>
                  </a:cubicBezTo>
                  <a:cubicBezTo>
                    <a:pt x="117" y="53"/>
                    <a:pt x="118" y="53"/>
                    <a:pt x="118" y="53"/>
                  </a:cubicBezTo>
                  <a:cubicBezTo>
                    <a:pt x="119" y="54"/>
                    <a:pt x="119" y="54"/>
                    <a:pt x="120" y="53"/>
                  </a:cubicBezTo>
                  <a:cubicBezTo>
                    <a:pt x="120" y="53"/>
                    <a:pt x="121" y="52"/>
                    <a:pt x="122" y="52"/>
                  </a:cubicBezTo>
                  <a:cubicBezTo>
                    <a:pt x="122" y="51"/>
                    <a:pt x="123" y="51"/>
                    <a:pt x="124" y="50"/>
                  </a:cubicBezTo>
                  <a:cubicBezTo>
                    <a:pt x="126" y="50"/>
                    <a:pt x="127" y="48"/>
                    <a:pt x="128" y="48"/>
                  </a:cubicBezTo>
                  <a:cubicBezTo>
                    <a:pt x="129" y="47"/>
                    <a:pt x="129" y="45"/>
                    <a:pt x="130" y="44"/>
                  </a:cubicBezTo>
                  <a:cubicBezTo>
                    <a:pt x="130" y="43"/>
                    <a:pt x="133" y="42"/>
                    <a:pt x="133" y="40"/>
                  </a:cubicBezTo>
                  <a:cubicBezTo>
                    <a:pt x="133" y="38"/>
                    <a:pt x="132" y="36"/>
                    <a:pt x="133" y="35"/>
                  </a:cubicBezTo>
                  <a:cubicBezTo>
                    <a:pt x="133" y="34"/>
                    <a:pt x="135" y="33"/>
                    <a:pt x="135" y="33"/>
                  </a:cubicBezTo>
                  <a:cubicBezTo>
                    <a:pt x="135" y="33"/>
                    <a:pt x="140" y="32"/>
                    <a:pt x="143" y="31"/>
                  </a:cubicBezTo>
                  <a:cubicBezTo>
                    <a:pt x="146" y="31"/>
                    <a:pt x="148" y="29"/>
                    <a:pt x="153" y="33"/>
                  </a:cubicBezTo>
                  <a:cubicBezTo>
                    <a:pt x="157" y="37"/>
                    <a:pt x="163" y="38"/>
                    <a:pt x="166" y="39"/>
                  </a:cubicBezTo>
                  <a:cubicBezTo>
                    <a:pt x="169" y="40"/>
                    <a:pt x="172" y="38"/>
                    <a:pt x="174" y="37"/>
                  </a:cubicBezTo>
                  <a:cubicBezTo>
                    <a:pt x="176" y="35"/>
                    <a:pt x="180" y="34"/>
                    <a:pt x="183" y="34"/>
                  </a:cubicBezTo>
                  <a:cubicBezTo>
                    <a:pt x="185" y="34"/>
                    <a:pt x="191" y="34"/>
                    <a:pt x="192" y="33"/>
                  </a:cubicBezTo>
                  <a:cubicBezTo>
                    <a:pt x="193" y="32"/>
                    <a:pt x="194" y="31"/>
                    <a:pt x="194" y="3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37" name="任意多边形 34">
              <a:extLst>
                <a:ext uri="{FF2B5EF4-FFF2-40B4-BE49-F238E27FC236}">
                  <a16:creationId xmlns:a16="http://schemas.microsoft.com/office/drawing/2014/main" id="{890674A0-D41F-D639-D370-01FD65391BA9}"/>
                </a:ext>
              </a:extLst>
            </p:cNvPr>
            <p:cNvSpPr/>
            <p:nvPr/>
          </p:nvSpPr>
          <p:spPr bwMode="auto">
            <a:xfrm>
              <a:off x="7673975" y="3440113"/>
              <a:ext cx="515938" cy="650875"/>
            </a:xfrm>
            <a:custGeom>
              <a:avLst/>
              <a:gdLst>
                <a:gd name="T0" fmla="*/ 6 w 351"/>
                <a:gd name="T1" fmla="*/ 319 h 442"/>
                <a:gd name="T2" fmla="*/ 7 w 351"/>
                <a:gd name="T3" fmla="*/ 300 h 442"/>
                <a:gd name="T4" fmla="*/ 10 w 351"/>
                <a:gd name="T5" fmla="*/ 282 h 442"/>
                <a:gd name="T6" fmla="*/ 17 w 351"/>
                <a:gd name="T7" fmla="*/ 258 h 442"/>
                <a:gd name="T8" fmla="*/ 28 w 351"/>
                <a:gd name="T9" fmla="*/ 240 h 442"/>
                <a:gd name="T10" fmla="*/ 36 w 351"/>
                <a:gd name="T11" fmla="*/ 215 h 442"/>
                <a:gd name="T12" fmla="*/ 51 w 351"/>
                <a:gd name="T13" fmla="*/ 195 h 442"/>
                <a:gd name="T14" fmla="*/ 43 w 351"/>
                <a:gd name="T15" fmla="*/ 163 h 442"/>
                <a:gd name="T16" fmla="*/ 71 w 351"/>
                <a:gd name="T17" fmla="*/ 134 h 442"/>
                <a:gd name="T18" fmla="*/ 83 w 351"/>
                <a:gd name="T19" fmla="*/ 99 h 442"/>
                <a:gd name="T20" fmla="*/ 79 w 351"/>
                <a:gd name="T21" fmla="*/ 73 h 442"/>
                <a:gd name="T22" fmla="*/ 98 w 351"/>
                <a:gd name="T23" fmla="*/ 53 h 442"/>
                <a:gd name="T24" fmla="*/ 122 w 351"/>
                <a:gd name="T25" fmla="*/ 54 h 442"/>
                <a:gd name="T26" fmla="*/ 155 w 351"/>
                <a:gd name="T27" fmla="*/ 38 h 442"/>
                <a:gd name="T28" fmla="*/ 174 w 351"/>
                <a:gd name="T29" fmla="*/ 15 h 442"/>
                <a:gd name="T30" fmla="*/ 188 w 351"/>
                <a:gd name="T31" fmla="*/ 5 h 442"/>
                <a:gd name="T32" fmla="*/ 206 w 351"/>
                <a:gd name="T33" fmla="*/ 13 h 442"/>
                <a:gd name="T34" fmla="*/ 215 w 351"/>
                <a:gd name="T35" fmla="*/ 40 h 442"/>
                <a:gd name="T36" fmla="*/ 221 w 351"/>
                <a:gd name="T37" fmla="*/ 71 h 442"/>
                <a:gd name="T38" fmla="*/ 249 w 351"/>
                <a:gd name="T39" fmla="*/ 76 h 442"/>
                <a:gd name="T40" fmla="*/ 272 w 351"/>
                <a:gd name="T41" fmla="*/ 51 h 442"/>
                <a:gd name="T42" fmla="*/ 295 w 351"/>
                <a:gd name="T43" fmla="*/ 80 h 442"/>
                <a:gd name="T44" fmla="*/ 323 w 351"/>
                <a:gd name="T45" fmla="*/ 65 h 442"/>
                <a:gd name="T46" fmla="*/ 347 w 351"/>
                <a:gd name="T47" fmla="*/ 80 h 442"/>
                <a:gd name="T48" fmla="*/ 331 w 351"/>
                <a:gd name="T49" fmla="*/ 77 h 442"/>
                <a:gd name="T50" fmla="*/ 347 w 351"/>
                <a:gd name="T51" fmla="*/ 92 h 442"/>
                <a:gd name="T52" fmla="*/ 330 w 351"/>
                <a:gd name="T53" fmla="*/ 110 h 442"/>
                <a:gd name="T54" fmla="*/ 328 w 351"/>
                <a:gd name="T55" fmla="*/ 136 h 442"/>
                <a:gd name="T56" fmla="*/ 320 w 351"/>
                <a:gd name="T57" fmla="*/ 132 h 442"/>
                <a:gd name="T58" fmla="*/ 308 w 351"/>
                <a:gd name="T59" fmla="*/ 132 h 442"/>
                <a:gd name="T60" fmla="*/ 301 w 351"/>
                <a:gd name="T61" fmla="*/ 125 h 442"/>
                <a:gd name="T62" fmla="*/ 288 w 351"/>
                <a:gd name="T63" fmla="*/ 135 h 442"/>
                <a:gd name="T64" fmla="*/ 306 w 351"/>
                <a:gd name="T65" fmla="*/ 161 h 442"/>
                <a:gd name="T66" fmla="*/ 300 w 351"/>
                <a:gd name="T67" fmla="*/ 171 h 442"/>
                <a:gd name="T68" fmla="*/ 297 w 351"/>
                <a:gd name="T69" fmla="*/ 175 h 442"/>
                <a:gd name="T70" fmla="*/ 299 w 351"/>
                <a:gd name="T71" fmla="*/ 217 h 442"/>
                <a:gd name="T72" fmla="*/ 302 w 351"/>
                <a:gd name="T73" fmla="*/ 247 h 442"/>
                <a:gd name="T74" fmla="*/ 298 w 351"/>
                <a:gd name="T75" fmla="*/ 255 h 442"/>
                <a:gd name="T76" fmla="*/ 282 w 351"/>
                <a:gd name="T77" fmla="*/ 239 h 442"/>
                <a:gd name="T78" fmla="*/ 266 w 351"/>
                <a:gd name="T79" fmla="*/ 255 h 442"/>
                <a:gd name="T80" fmla="*/ 280 w 351"/>
                <a:gd name="T81" fmla="*/ 275 h 442"/>
                <a:gd name="T82" fmla="*/ 261 w 351"/>
                <a:gd name="T83" fmla="*/ 283 h 442"/>
                <a:gd name="T84" fmla="*/ 245 w 351"/>
                <a:gd name="T85" fmla="*/ 276 h 442"/>
                <a:gd name="T86" fmla="*/ 256 w 351"/>
                <a:gd name="T87" fmla="*/ 292 h 442"/>
                <a:gd name="T88" fmla="*/ 242 w 351"/>
                <a:gd name="T89" fmla="*/ 310 h 442"/>
                <a:gd name="T90" fmla="*/ 235 w 351"/>
                <a:gd name="T91" fmla="*/ 319 h 442"/>
                <a:gd name="T92" fmla="*/ 221 w 351"/>
                <a:gd name="T93" fmla="*/ 337 h 442"/>
                <a:gd name="T94" fmla="*/ 191 w 351"/>
                <a:gd name="T95" fmla="*/ 338 h 442"/>
                <a:gd name="T96" fmla="*/ 167 w 351"/>
                <a:gd name="T97" fmla="*/ 355 h 442"/>
                <a:gd name="T98" fmla="*/ 184 w 351"/>
                <a:gd name="T99" fmla="*/ 378 h 442"/>
                <a:gd name="T100" fmla="*/ 163 w 351"/>
                <a:gd name="T101" fmla="*/ 397 h 442"/>
                <a:gd name="T102" fmla="*/ 144 w 351"/>
                <a:gd name="T103" fmla="*/ 420 h 442"/>
                <a:gd name="T104" fmla="*/ 135 w 351"/>
                <a:gd name="T105" fmla="*/ 431 h 442"/>
                <a:gd name="T106" fmla="*/ 117 w 351"/>
                <a:gd name="T107" fmla="*/ 437 h 442"/>
                <a:gd name="T108" fmla="*/ 100 w 351"/>
                <a:gd name="T109" fmla="*/ 415 h 442"/>
                <a:gd name="T110" fmla="*/ 98 w 351"/>
                <a:gd name="T111" fmla="*/ 388 h 442"/>
                <a:gd name="T112" fmla="*/ 83 w 351"/>
                <a:gd name="T113" fmla="*/ 363 h 442"/>
                <a:gd name="T114" fmla="*/ 67 w 351"/>
                <a:gd name="T115" fmla="*/ 351 h 442"/>
                <a:gd name="T116" fmla="*/ 46 w 351"/>
                <a:gd name="T117" fmla="*/ 340 h 442"/>
                <a:gd name="T118" fmla="*/ 32 w 351"/>
                <a:gd name="T119" fmla="*/ 336 h 442"/>
                <a:gd name="T120" fmla="*/ 8 w 351"/>
                <a:gd name="T121" fmla="*/ 33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1" h="442">
                  <a:moveTo>
                    <a:pt x="5" y="331"/>
                  </a:moveTo>
                  <a:cubicBezTo>
                    <a:pt x="5" y="331"/>
                    <a:pt x="5" y="331"/>
                    <a:pt x="5" y="331"/>
                  </a:cubicBezTo>
                  <a:cubicBezTo>
                    <a:pt x="5" y="330"/>
                    <a:pt x="4" y="330"/>
                    <a:pt x="4" y="330"/>
                  </a:cubicBezTo>
                  <a:cubicBezTo>
                    <a:pt x="3" y="330"/>
                    <a:pt x="3" y="329"/>
                    <a:pt x="3" y="329"/>
                  </a:cubicBezTo>
                  <a:cubicBezTo>
                    <a:pt x="3" y="328"/>
                    <a:pt x="4" y="327"/>
                    <a:pt x="4" y="327"/>
                  </a:cubicBezTo>
                  <a:cubicBezTo>
                    <a:pt x="5" y="328"/>
                    <a:pt x="5" y="329"/>
                    <a:pt x="5" y="329"/>
                  </a:cubicBezTo>
                  <a:cubicBezTo>
                    <a:pt x="6" y="329"/>
                    <a:pt x="6" y="329"/>
                    <a:pt x="7" y="329"/>
                  </a:cubicBezTo>
                  <a:cubicBezTo>
                    <a:pt x="7" y="329"/>
                    <a:pt x="8" y="329"/>
                    <a:pt x="7" y="328"/>
                  </a:cubicBezTo>
                  <a:cubicBezTo>
                    <a:pt x="7" y="328"/>
                    <a:pt x="6" y="327"/>
                    <a:pt x="6" y="327"/>
                  </a:cubicBezTo>
                  <a:cubicBezTo>
                    <a:pt x="5" y="326"/>
                    <a:pt x="5" y="325"/>
                    <a:pt x="4" y="325"/>
                  </a:cubicBezTo>
                  <a:cubicBezTo>
                    <a:pt x="4" y="325"/>
                    <a:pt x="3" y="325"/>
                    <a:pt x="3" y="325"/>
                  </a:cubicBezTo>
                  <a:cubicBezTo>
                    <a:pt x="3" y="324"/>
                    <a:pt x="3" y="323"/>
                    <a:pt x="3" y="323"/>
                  </a:cubicBezTo>
                  <a:cubicBezTo>
                    <a:pt x="4" y="323"/>
                    <a:pt x="6" y="321"/>
                    <a:pt x="6" y="321"/>
                  </a:cubicBezTo>
                  <a:cubicBezTo>
                    <a:pt x="6" y="321"/>
                    <a:pt x="7" y="321"/>
                    <a:pt x="7" y="321"/>
                  </a:cubicBezTo>
                  <a:cubicBezTo>
                    <a:pt x="7" y="321"/>
                    <a:pt x="7" y="320"/>
                    <a:pt x="7" y="320"/>
                  </a:cubicBezTo>
                  <a:cubicBezTo>
                    <a:pt x="6" y="320"/>
                    <a:pt x="6" y="319"/>
                    <a:pt x="6" y="319"/>
                  </a:cubicBezTo>
                  <a:cubicBezTo>
                    <a:pt x="6" y="318"/>
                    <a:pt x="6" y="318"/>
                    <a:pt x="6" y="318"/>
                  </a:cubicBezTo>
                  <a:cubicBezTo>
                    <a:pt x="5" y="317"/>
                    <a:pt x="5" y="317"/>
                    <a:pt x="4" y="317"/>
                  </a:cubicBezTo>
                  <a:cubicBezTo>
                    <a:pt x="3" y="317"/>
                    <a:pt x="3" y="317"/>
                    <a:pt x="3" y="317"/>
                  </a:cubicBezTo>
                  <a:cubicBezTo>
                    <a:pt x="3" y="316"/>
                    <a:pt x="3" y="316"/>
                    <a:pt x="3" y="316"/>
                  </a:cubicBezTo>
                  <a:cubicBezTo>
                    <a:pt x="2" y="315"/>
                    <a:pt x="2" y="314"/>
                    <a:pt x="2" y="314"/>
                  </a:cubicBezTo>
                  <a:cubicBezTo>
                    <a:pt x="3" y="314"/>
                    <a:pt x="3" y="314"/>
                    <a:pt x="3" y="313"/>
                  </a:cubicBezTo>
                  <a:cubicBezTo>
                    <a:pt x="3" y="312"/>
                    <a:pt x="2" y="311"/>
                    <a:pt x="2" y="312"/>
                  </a:cubicBezTo>
                  <a:cubicBezTo>
                    <a:pt x="1" y="312"/>
                    <a:pt x="0" y="312"/>
                    <a:pt x="0" y="311"/>
                  </a:cubicBezTo>
                  <a:cubicBezTo>
                    <a:pt x="0" y="311"/>
                    <a:pt x="0" y="310"/>
                    <a:pt x="0" y="309"/>
                  </a:cubicBezTo>
                  <a:cubicBezTo>
                    <a:pt x="0" y="309"/>
                    <a:pt x="0" y="308"/>
                    <a:pt x="0" y="308"/>
                  </a:cubicBezTo>
                  <a:cubicBezTo>
                    <a:pt x="0" y="307"/>
                    <a:pt x="0" y="307"/>
                    <a:pt x="0" y="306"/>
                  </a:cubicBezTo>
                  <a:cubicBezTo>
                    <a:pt x="0" y="306"/>
                    <a:pt x="1" y="305"/>
                    <a:pt x="1" y="306"/>
                  </a:cubicBezTo>
                  <a:cubicBezTo>
                    <a:pt x="2" y="306"/>
                    <a:pt x="2" y="306"/>
                    <a:pt x="3" y="306"/>
                  </a:cubicBezTo>
                  <a:cubicBezTo>
                    <a:pt x="3" y="305"/>
                    <a:pt x="4" y="304"/>
                    <a:pt x="4" y="304"/>
                  </a:cubicBezTo>
                  <a:cubicBezTo>
                    <a:pt x="5" y="304"/>
                    <a:pt x="5" y="304"/>
                    <a:pt x="5" y="304"/>
                  </a:cubicBezTo>
                  <a:cubicBezTo>
                    <a:pt x="6" y="303"/>
                    <a:pt x="7" y="301"/>
                    <a:pt x="7" y="300"/>
                  </a:cubicBezTo>
                  <a:cubicBezTo>
                    <a:pt x="7" y="299"/>
                    <a:pt x="6" y="298"/>
                    <a:pt x="7" y="298"/>
                  </a:cubicBezTo>
                  <a:cubicBezTo>
                    <a:pt x="8" y="298"/>
                    <a:pt x="8" y="299"/>
                    <a:pt x="9" y="299"/>
                  </a:cubicBezTo>
                  <a:cubicBezTo>
                    <a:pt x="9" y="299"/>
                    <a:pt x="9" y="297"/>
                    <a:pt x="9" y="298"/>
                  </a:cubicBezTo>
                  <a:cubicBezTo>
                    <a:pt x="10" y="298"/>
                    <a:pt x="10" y="299"/>
                    <a:pt x="10" y="298"/>
                  </a:cubicBezTo>
                  <a:cubicBezTo>
                    <a:pt x="11" y="297"/>
                    <a:pt x="11" y="297"/>
                    <a:pt x="11" y="296"/>
                  </a:cubicBezTo>
                  <a:cubicBezTo>
                    <a:pt x="11" y="295"/>
                    <a:pt x="11" y="295"/>
                    <a:pt x="11" y="295"/>
                  </a:cubicBezTo>
                  <a:cubicBezTo>
                    <a:pt x="11" y="294"/>
                    <a:pt x="11" y="294"/>
                    <a:pt x="11" y="294"/>
                  </a:cubicBezTo>
                  <a:cubicBezTo>
                    <a:pt x="10" y="294"/>
                    <a:pt x="9" y="294"/>
                    <a:pt x="10" y="293"/>
                  </a:cubicBezTo>
                  <a:cubicBezTo>
                    <a:pt x="10" y="293"/>
                    <a:pt x="11" y="293"/>
                    <a:pt x="11" y="292"/>
                  </a:cubicBezTo>
                  <a:cubicBezTo>
                    <a:pt x="10" y="292"/>
                    <a:pt x="10" y="291"/>
                    <a:pt x="10" y="291"/>
                  </a:cubicBezTo>
                  <a:cubicBezTo>
                    <a:pt x="10" y="290"/>
                    <a:pt x="11" y="289"/>
                    <a:pt x="11" y="289"/>
                  </a:cubicBezTo>
                  <a:cubicBezTo>
                    <a:pt x="10" y="288"/>
                    <a:pt x="10" y="287"/>
                    <a:pt x="11" y="287"/>
                  </a:cubicBezTo>
                  <a:cubicBezTo>
                    <a:pt x="11" y="287"/>
                    <a:pt x="12" y="287"/>
                    <a:pt x="12" y="286"/>
                  </a:cubicBezTo>
                  <a:cubicBezTo>
                    <a:pt x="12" y="285"/>
                    <a:pt x="12" y="285"/>
                    <a:pt x="11" y="285"/>
                  </a:cubicBezTo>
                  <a:cubicBezTo>
                    <a:pt x="11" y="284"/>
                    <a:pt x="10" y="284"/>
                    <a:pt x="11" y="283"/>
                  </a:cubicBezTo>
                  <a:cubicBezTo>
                    <a:pt x="11" y="282"/>
                    <a:pt x="11" y="282"/>
                    <a:pt x="10" y="282"/>
                  </a:cubicBezTo>
                  <a:cubicBezTo>
                    <a:pt x="10" y="282"/>
                    <a:pt x="10" y="281"/>
                    <a:pt x="10" y="280"/>
                  </a:cubicBezTo>
                  <a:cubicBezTo>
                    <a:pt x="10" y="280"/>
                    <a:pt x="10" y="279"/>
                    <a:pt x="11" y="278"/>
                  </a:cubicBezTo>
                  <a:cubicBezTo>
                    <a:pt x="12" y="278"/>
                    <a:pt x="12" y="278"/>
                    <a:pt x="12" y="277"/>
                  </a:cubicBezTo>
                  <a:cubicBezTo>
                    <a:pt x="12" y="276"/>
                    <a:pt x="11" y="275"/>
                    <a:pt x="12" y="275"/>
                  </a:cubicBezTo>
                  <a:cubicBezTo>
                    <a:pt x="13" y="274"/>
                    <a:pt x="14" y="275"/>
                    <a:pt x="14" y="274"/>
                  </a:cubicBezTo>
                  <a:cubicBezTo>
                    <a:pt x="14" y="273"/>
                    <a:pt x="13" y="272"/>
                    <a:pt x="13" y="272"/>
                  </a:cubicBezTo>
                  <a:cubicBezTo>
                    <a:pt x="13" y="271"/>
                    <a:pt x="13" y="270"/>
                    <a:pt x="13" y="270"/>
                  </a:cubicBezTo>
                  <a:cubicBezTo>
                    <a:pt x="12" y="270"/>
                    <a:pt x="12" y="269"/>
                    <a:pt x="12" y="269"/>
                  </a:cubicBezTo>
                  <a:cubicBezTo>
                    <a:pt x="12" y="268"/>
                    <a:pt x="12" y="268"/>
                    <a:pt x="12" y="267"/>
                  </a:cubicBezTo>
                  <a:cubicBezTo>
                    <a:pt x="13" y="267"/>
                    <a:pt x="13" y="267"/>
                    <a:pt x="13" y="266"/>
                  </a:cubicBezTo>
                  <a:cubicBezTo>
                    <a:pt x="14" y="266"/>
                    <a:pt x="14" y="266"/>
                    <a:pt x="13" y="265"/>
                  </a:cubicBezTo>
                  <a:cubicBezTo>
                    <a:pt x="13" y="265"/>
                    <a:pt x="13" y="265"/>
                    <a:pt x="13" y="264"/>
                  </a:cubicBezTo>
                  <a:cubicBezTo>
                    <a:pt x="13" y="263"/>
                    <a:pt x="12" y="262"/>
                    <a:pt x="13" y="261"/>
                  </a:cubicBezTo>
                  <a:cubicBezTo>
                    <a:pt x="13" y="260"/>
                    <a:pt x="13" y="260"/>
                    <a:pt x="14" y="261"/>
                  </a:cubicBezTo>
                  <a:cubicBezTo>
                    <a:pt x="15" y="261"/>
                    <a:pt x="17" y="261"/>
                    <a:pt x="16" y="260"/>
                  </a:cubicBezTo>
                  <a:cubicBezTo>
                    <a:pt x="16" y="259"/>
                    <a:pt x="16" y="258"/>
                    <a:pt x="17" y="258"/>
                  </a:cubicBezTo>
                  <a:cubicBezTo>
                    <a:pt x="17" y="257"/>
                    <a:pt x="17" y="255"/>
                    <a:pt x="18" y="255"/>
                  </a:cubicBezTo>
                  <a:cubicBezTo>
                    <a:pt x="19" y="255"/>
                    <a:pt x="19" y="255"/>
                    <a:pt x="20" y="254"/>
                  </a:cubicBezTo>
                  <a:cubicBezTo>
                    <a:pt x="20" y="254"/>
                    <a:pt x="21" y="254"/>
                    <a:pt x="21" y="255"/>
                  </a:cubicBezTo>
                  <a:cubicBezTo>
                    <a:pt x="21" y="255"/>
                    <a:pt x="20" y="256"/>
                    <a:pt x="21" y="256"/>
                  </a:cubicBezTo>
                  <a:cubicBezTo>
                    <a:pt x="21" y="256"/>
                    <a:pt x="22" y="255"/>
                    <a:pt x="22" y="255"/>
                  </a:cubicBezTo>
                  <a:cubicBezTo>
                    <a:pt x="22" y="254"/>
                    <a:pt x="22" y="252"/>
                    <a:pt x="21" y="252"/>
                  </a:cubicBezTo>
                  <a:cubicBezTo>
                    <a:pt x="21" y="252"/>
                    <a:pt x="20" y="251"/>
                    <a:pt x="20" y="251"/>
                  </a:cubicBezTo>
                  <a:cubicBezTo>
                    <a:pt x="20" y="250"/>
                    <a:pt x="19" y="250"/>
                    <a:pt x="18" y="249"/>
                  </a:cubicBezTo>
                  <a:cubicBezTo>
                    <a:pt x="18" y="249"/>
                    <a:pt x="17" y="248"/>
                    <a:pt x="17" y="247"/>
                  </a:cubicBezTo>
                  <a:cubicBezTo>
                    <a:pt x="17" y="247"/>
                    <a:pt x="18" y="245"/>
                    <a:pt x="18" y="245"/>
                  </a:cubicBezTo>
                  <a:cubicBezTo>
                    <a:pt x="18" y="244"/>
                    <a:pt x="19" y="244"/>
                    <a:pt x="19" y="244"/>
                  </a:cubicBezTo>
                  <a:cubicBezTo>
                    <a:pt x="20" y="244"/>
                    <a:pt x="20" y="243"/>
                    <a:pt x="20" y="243"/>
                  </a:cubicBezTo>
                  <a:cubicBezTo>
                    <a:pt x="20" y="243"/>
                    <a:pt x="21" y="242"/>
                    <a:pt x="22" y="242"/>
                  </a:cubicBezTo>
                  <a:cubicBezTo>
                    <a:pt x="23" y="241"/>
                    <a:pt x="24" y="241"/>
                    <a:pt x="24" y="241"/>
                  </a:cubicBezTo>
                  <a:cubicBezTo>
                    <a:pt x="25" y="241"/>
                    <a:pt x="26" y="241"/>
                    <a:pt x="27" y="241"/>
                  </a:cubicBezTo>
                  <a:cubicBezTo>
                    <a:pt x="27" y="241"/>
                    <a:pt x="27" y="240"/>
                    <a:pt x="28" y="240"/>
                  </a:cubicBezTo>
                  <a:cubicBezTo>
                    <a:pt x="28" y="240"/>
                    <a:pt x="29" y="239"/>
                    <a:pt x="30" y="239"/>
                  </a:cubicBezTo>
                  <a:cubicBezTo>
                    <a:pt x="30" y="239"/>
                    <a:pt x="30" y="238"/>
                    <a:pt x="31" y="238"/>
                  </a:cubicBezTo>
                  <a:cubicBezTo>
                    <a:pt x="31" y="237"/>
                    <a:pt x="32" y="237"/>
                    <a:pt x="32" y="236"/>
                  </a:cubicBezTo>
                  <a:cubicBezTo>
                    <a:pt x="32" y="236"/>
                    <a:pt x="33" y="235"/>
                    <a:pt x="33" y="235"/>
                  </a:cubicBezTo>
                  <a:cubicBezTo>
                    <a:pt x="34" y="235"/>
                    <a:pt x="35" y="235"/>
                    <a:pt x="35" y="234"/>
                  </a:cubicBezTo>
                  <a:cubicBezTo>
                    <a:pt x="35" y="233"/>
                    <a:pt x="34" y="232"/>
                    <a:pt x="35" y="231"/>
                  </a:cubicBezTo>
                  <a:cubicBezTo>
                    <a:pt x="35" y="230"/>
                    <a:pt x="36" y="229"/>
                    <a:pt x="36" y="228"/>
                  </a:cubicBezTo>
                  <a:cubicBezTo>
                    <a:pt x="36" y="228"/>
                    <a:pt x="37" y="228"/>
                    <a:pt x="37" y="227"/>
                  </a:cubicBezTo>
                  <a:cubicBezTo>
                    <a:pt x="38" y="227"/>
                    <a:pt x="38" y="226"/>
                    <a:pt x="38" y="226"/>
                  </a:cubicBezTo>
                  <a:cubicBezTo>
                    <a:pt x="39" y="226"/>
                    <a:pt x="39" y="225"/>
                    <a:pt x="39" y="224"/>
                  </a:cubicBezTo>
                  <a:cubicBezTo>
                    <a:pt x="39" y="224"/>
                    <a:pt x="42" y="222"/>
                    <a:pt x="43" y="221"/>
                  </a:cubicBezTo>
                  <a:cubicBezTo>
                    <a:pt x="44" y="220"/>
                    <a:pt x="44" y="220"/>
                    <a:pt x="44" y="219"/>
                  </a:cubicBezTo>
                  <a:cubicBezTo>
                    <a:pt x="43" y="218"/>
                    <a:pt x="43" y="218"/>
                    <a:pt x="43" y="217"/>
                  </a:cubicBezTo>
                  <a:cubicBezTo>
                    <a:pt x="43" y="216"/>
                    <a:pt x="42" y="214"/>
                    <a:pt x="41" y="215"/>
                  </a:cubicBezTo>
                  <a:cubicBezTo>
                    <a:pt x="40" y="216"/>
                    <a:pt x="39" y="217"/>
                    <a:pt x="38" y="217"/>
                  </a:cubicBezTo>
                  <a:cubicBezTo>
                    <a:pt x="37" y="216"/>
                    <a:pt x="36" y="216"/>
                    <a:pt x="36" y="215"/>
                  </a:cubicBezTo>
                  <a:cubicBezTo>
                    <a:pt x="36" y="214"/>
                    <a:pt x="36" y="214"/>
                    <a:pt x="36" y="214"/>
                  </a:cubicBezTo>
                  <a:cubicBezTo>
                    <a:pt x="36" y="213"/>
                    <a:pt x="36" y="213"/>
                    <a:pt x="36" y="212"/>
                  </a:cubicBezTo>
                  <a:cubicBezTo>
                    <a:pt x="36" y="212"/>
                    <a:pt x="35" y="211"/>
                    <a:pt x="35" y="211"/>
                  </a:cubicBezTo>
                  <a:cubicBezTo>
                    <a:pt x="35" y="210"/>
                    <a:pt x="34" y="210"/>
                    <a:pt x="35" y="209"/>
                  </a:cubicBezTo>
                  <a:cubicBezTo>
                    <a:pt x="35" y="209"/>
                    <a:pt x="34" y="208"/>
                    <a:pt x="35" y="207"/>
                  </a:cubicBezTo>
                  <a:cubicBezTo>
                    <a:pt x="36" y="206"/>
                    <a:pt x="37" y="206"/>
                    <a:pt x="37" y="205"/>
                  </a:cubicBezTo>
                  <a:cubicBezTo>
                    <a:pt x="37" y="204"/>
                    <a:pt x="38" y="203"/>
                    <a:pt x="38" y="203"/>
                  </a:cubicBezTo>
                  <a:cubicBezTo>
                    <a:pt x="38" y="202"/>
                    <a:pt x="39" y="201"/>
                    <a:pt x="39" y="200"/>
                  </a:cubicBezTo>
                  <a:cubicBezTo>
                    <a:pt x="40" y="200"/>
                    <a:pt x="40" y="198"/>
                    <a:pt x="41" y="198"/>
                  </a:cubicBezTo>
                  <a:cubicBezTo>
                    <a:pt x="42" y="197"/>
                    <a:pt x="42" y="198"/>
                    <a:pt x="42" y="197"/>
                  </a:cubicBezTo>
                  <a:cubicBezTo>
                    <a:pt x="42" y="196"/>
                    <a:pt x="42" y="196"/>
                    <a:pt x="42" y="195"/>
                  </a:cubicBezTo>
                  <a:cubicBezTo>
                    <a:pt x="43" y="194"/>
                    <a:pt x="43" y="193"/>
                    <a:pt x="44" y="193"/>
                  </a:cubicBezTo>
                  <a:cubicBezTo>
                    <a:pt x="45" y="193"/>
                    <a:pt x="47" y="193"/>
                    <a:pt x="47" y="194"/>
                  </a:cubicBezTo>
                  <a:cubicBezTo>
                    <a:pt x="47" y="195"/>
                    <a:pt x="47" y="197"/>
                    <a:pt x="47" y="197"/>
                  </a:cubicBezTo>
                  <a:cubicBezTo>
                    <a:pt x="47" y="197"/>
                    <a:pt x="48" y="196"/>
                    <a:pt x="49" y="196"/>
                  </a:cubicBezTo>
                  <a:cubicBezTo>
                    <a:pt x="50" y="197"/>
                    <a:pt x="51" y="196"/>
                    <a:pt x="51" y="195"/>
                  </a:cubicBezTo>
                  <a:cubicBezTo>
                    <a:pt x="51" y="194"/>
                    <a:pt x="51" y="193"/>
                    <a:pt x="51" y="193"/>
                  </a:cubicBezTo>
                  <a:cubicBezTo>
                    <a:pt x="51" y="192"/>
                    <a:pt x="51" y="191"/>
                    <a:pt x="51" y="190"/>
                  </a:cubicBezTo>
                  <a:cubicBezTo>
                    <a:pt x="51" y="189"/>
                    <a:pt x="52" y="189"/>
                    <a:pt x="52" y="188"/>
                  </a:cubicBezTo>
                  <a:cubicBezTo>
                    <a:pt x="52" y="188"/>
                    <a:pt x="53" y="187"/>
                    <a:pt x="53" y="187"/>
                  </a:cubicBezTo>
                  <a:cubicBezTo>
                    <a:pt x="53" y="186"/>
                    <a:pt x="53" y="186"/>
                    <a:pt x="52" y="186"/>
                  </a:cubicBezTo>
                  <a:cubicBezTo>
                    <a:pt x="51" y="186"/>
                    <a:pt x="51" y="186"/>
                    <a:pt x="50" y="186"/>
                  </a:cubicBezTo>
                  <a:cubicBezTo>
                    <a:pt x="49" y="185"/>
                    <a:pt x="49" y="185"/>
                    <a:pt x="49" y="184"/>
                  </a:cubicBezTo>
                  <a:cubicBezTo>
                    <a:pt x="49" y="184"/>
                    <a:pt x="49" y="183"/>
                    <a:pt x="48" y="182"/>
                  </a:cubicBezTo>
                  <a:cubicBezTo>
                    <a:pt x="48" y="182"/>
                    <a:pt x="47" y="180"/>
                    <a:pt x="46" y="180"/>
                  </a:cubicBezTo>
                  <a:cubicBezTo>
                    <a:pt x="45" y="180"/>
                    <a:pt x="44" y="179"/>
                    <a:pt x="44" y="178"/>
                  </a:cubicBezTo>
                  <a:cubicBezTo>
                    <a:pt x="45" y="177"/>
                    <a:pt x="46" y="176"/>
                    <a:pt x="46" y="175"/>
                  </a:cubicBezTo>
                  <a:cubicBezTo>
                    <a:pt x="46" y="174"/>
                    <a:pt x="45" y="172"/>
                    <a:pt x="44" y="171"/>
                  </a:cubicBezTo>
                  <a:cubicBezTo>
                    <a:pt x="44" y="171"/>
                    <a:pt x="44" y="170"/>
                    <a:pt x="43" y="170"/>
                  </a:cubicBezTo>
                  <a:cubicBezTo>
                    <a:pt x="43" y="170"/>
                    <a:pt x="41" y="168"/>
                    <a:pt x="41" y="167"/>
                  </a:cubicBezTo>
                  <a:cubicBezTo>
                    <a:pt x="41" y="166"/>
                    <a:pt x="40" y="166"/>
                    <a:pt x="41" y="165"/>
                  </a:cubicBezTo>
                  <a:cubicBezTo>
                    <a:pt x="42" y="164"/>
                    <a:pt x="42" y="163"/>
                    <a:pt x="43" y="163"/>
                  </a:cubicBezTo>
                  <a:cubicBezTo>
                    <a:pt x="44" y="162"/>
                    <a:pt x="45" y="161"/>
                    <a:pt x="44" y="160"/>
                  </a:cubicBezTo>
                  <a:cubicBezTo>
                    <a:pt x="43" y="159"/>
                    <a:pt x="42" y="157"/>
                    <a:pt x="42" y="155"/>
                  </a:cubicBezTo>
                  <a:cubicBezTo>
                    <a:pt x="43" y="154"/>
                    <a:pt x="43" y="152"/>
                    <a:pt x="44" y="151"/>
                  </a:cubicBezTo>
                  <a:cubicBezTo>
                    <a:pt x="45" y="151"/>
                    <a:pt x="45" y="151"/>
                    <a:pt x="46" y="150"/>
                  </a:cubicBezTo>
                  <a:cubicBezTo>
                    <a:pt x="46" y="150"/>
                    <a:pt x="47" y="148"/>
                    <a:pt x="47" y="147"/>
                  </a:cubicBezTo>
                  <a:cubicBezTo>
                    <a:pt x="48" y="146"/>
                    <a:pt x="48" y="145"/>
                    <a:pt x="48" y="145"/>
                  </a:cubicBezTo>
                  <a:cubicBezTo>
                    <a:pt x="49" y="144"/>
                    <a:pt x="50" y="143"/>
                    <a:pt x="50" y="142"/>
                  </a:cubicBezTo>
                  <a:cubicBezTo>
                    <a:pt x="51" y="142"/>
                    <a:pt x="52" y="141"/>
                    <a:pt x="52" y="140"/>
                  </a:cubicBezTo>
                  <a:cubicBezTo>
                    <a:pt x="53" y="139"/>
                    <a:pt x="56" y="138"/>
                    <a:pt x="57" y="138"/>
                  </a:cubicBezTo>
                  <a:cubicBezTo>
                    <a:pt x="57" y="139"/>
                    <a:pt x="57" y="140"/>
                    <a:pt x="58" y="140"/>
                  </a:cubicBezTo>
                  <a:cubicBezTo>
                    <a:pt x="59" y="140"/>
                    <a:pt x="58" y="138"/>
                    <a:pt x="59" y="137"/>
                  </a:cubicBezTo>
                  <a:cubicBezTo>
                    <a:pt x="60" y="137"/>
                    <a:pt x="63" y="136"/>
                    <a:pt x="63" y="136"/>
                  </a:cubicBezTo>
                  <a:cubicBezTo>
                    <a:pt x="64" y="136"/>
                    <a:pt x="64" y="136"/>
                    <a:pt x="65" y="136"/>
                  </a:cubicBezTo>
                  <a:cubicBezTo>
                    <a:pt x="65" y="136"/>
                    <a:pt x="66" y="136"/>
                    <a:pt x="66" y="135"/>
                  </a:cubicBezTo>
                  <a:cubicBezTo>
                    <a:pt x="67" y="134"/>
                    <a:pt x="68" y="133"/>
                    <a:pt x="69" y="133"/>
                  </a:cubicBezTo>
                  <a:cubicBezTo>
                    <a:pt x="70" y="133"/>
                    <a:pt x="70" y="133"/>
                    <a:pt x="71" y="134"/>
                  </a:cubicBezTo>
                  <a:cubicBezTo>
                    <a:pt x="72" y="134"/>
                    <a:pt x="72" y="134"/>
                    <a:pt x="73" y="133"/>
                  </a:cubicBezTo>
                  <a:cubicBezTo>
                    <a:pt x="73" y="133"/>
                    <a:pt x="74" y="132"/>
                    <a:pt x="74" y="131"/>
                  </a:cubicBezTo>
                  <a:cubicBezTo>
                    <a:pt x="75" y="130"/>
                    <a:pt x="76" y="128"/>
                    <a:pt x="78" y="128"/>
                  </a:cubicBezTo>
                  <a:cubicBezTo>
                    <a:pt x="79" y="127"/>
                    <a:pt x="80" y="126"/>
                    <a:pt x="80" y="126"/>
                  </a:cubicBezTo>
                  <a:cubicBezTo>
                    <a:pt x="80" y="125"/>
                    <a:pt x="79" y="123"/>
                    <a:pt x="80" y="122"/>
                  </a:cubicBezTo>
                  <a:cubicBezTo>
                    <a:pt x="80" y="121"/>
                    <a:pt x="82" y="119"/>
                    <a:pt x="82" y="118"/>
                  </a:cubicBezTo>
                  <a:cubicBezTo>
                    <a:pt x="82" y="118"/>
                    <a:pt x="83" y="117"/>
                    <a:pt x="83" y="116"/>
                  </a:cubicBezTo>
                  <a:cubicBezTo>
                    <a:pt x="84" y="116"/>
                    <a:pt x="85" y="114"/>
                    <a:pt x="86" y="114"/>
                  </a:cubicBezTo>
                  <a:cubicBezTo>
                    <a:pt x="86" y="113"/>
                    <a:pt x="87" y="111"/>
                    <a:pt x="87" y="111"/>
                  </a:cubicBezTo>
                  <a:cubicBezTo>
                    <a:pt x="87" y="110"/>
                    <a:pt x="89" y="108"/>
                    <a:pt x="88" y="108"/>
                  </a:cubicBezTo>
                  <a:cubicBezTo>
                    <a:pt x="88" y="107"/>
                    <a:pt x="87" y="107"/>
                    <a:pt x="86" y="107"/>
                  </a:cubicBezTo>
                  <a:cubicBezTo>
                    <a:pt x="86" y="107"/>
                    <a:pt x="85" y="107"/>
                    <a:pt x="85" y="106"/>
                  </a:cubicBezTo>
                  <a:cubicBezTo>
                    <a:pt x="85" y="106"/>
                    <a:pt x="86" y="105"/>
                    <a:pt x="85" y="105"/>
                  </a:cubicBezTo>
                  <a:cubicBezTo>
                    <a:pt x="84" y="105"/>
                    <a:pt x="83" y="106"/>
                    <a:pt x="83" y="105"/>
                  </a:cubicBezTo>
                  <a:cubicBezTo>
                    <a:pt x="82" y="104"/>
                    <a:pt x="82" y="103"/>
                    <a:pt x="82" y="102"/>
                  </a:cubicBezTo>
                  <a:cubicBezTo>
                    <a:pt x="82" y="101"/>
                    <a:pt x="82" y="100"/>
                    <a:pt x="83" y="99"/>
                  </a:cubicBezTo>
                  <a:cubicBezTo>
                    <a:pt x="84" y="98"/>
                    <a:pt x="84" y="96"/>
                    <a:pt x="84" y="95"/>
                  </a:cubicBezTo>
                  <a:cubicBezTo>
                    <a:pt x="83" y="95"/>
                    <a:pt x="82" y="94"/>
                    <a:pt x="82" y="93"/>
                  </a:cubicBezTo>
                  <a:cubicBezTo>
                    <a:pt x="82" y="92"/>
                    <a:pt x="81" y="92"/>
                    <a:pt x="81" y="91"/>
                  </a:cubicBezTo>
                  <a:cubicBezTo>
                    <a:pt x="81" y="90"/>
                    <a:pt x="81" y="88"/>
                    <a:pt x="81" y="87"/>
                  </a:cubicBezTo>
                  <a:cubicBezTo>
                    <a:pt x="81" y="86"/>
                    <a:pt x="79" y="85"/>
                    <a:pt x="79" y="85"/>
                  </a:cubicBezTo>
                  <a:cubicBezTo>
                    <a:pt x="79" y="84"/>
                    <a:pt x="78" y="84"/>
                    <a:pt x="78" y="84"/>
                  </a:cubicBezTo>
                  <a:cubicBezTo>
                    <a:pt x="77" y="85"/>
                    <a:pt x="77" y="86"/>
                    <a:pt x="77" y="86"/>
                  </a:cubicBezTo>
                  <a:cubicBezTo>
                    <a:pt x="76" y="86"/>
                    <a:pt x="73" y="85"/>
                    <a:pt x="73" y="85"/>
                  </a:cubicBezTo>
                  <a:cubicBezTo>
                    <a:pt x="73" y="84"/>
                    <a:pt x="74" y="82"/>
                    <a:pt x="74" y="81"/>
                  </a:cubicBezTo>
                  <a:cubicBezTo>
                    <a:pt x="73" y="81"/>
                    <a:pt x="72" y="80"/>
                    <a:pt x="72" y="79"/>
                  </a:cubicBezTo>
                  <a:cubicBezTo>
                    <a:pt x="72" y="78"/>
                    <a:pt x="73" y="76"/>
                    <a:pt x="74" y="76"/>
                  </a:cubicBezTo>
                  <a:cubicBezTo>
                    <a:pt x="74" y="75"/>
                    <a:pt x="75" y="74"/>
                    <a:pt x="76" y="75"/>
                  </a:cubicBezTo>
                  <a:cubicBezTo>
                    <a:pt x="77" y="76"/>
                    <a:pt x="77" y="76"/>
                    <a:pt x="78" y="77"/>
                  </a:cubicBezTo>
                  <a:cubicBezTo>
                    <a:pt x="79" y="78"/>
                    <a:pt x="80" y="78"/>
                    <a:pt x="80" y="78"/>
                  </a:cubicBezTo>
                  <a:cubicBezTo>
                    <a:pt x="80" y="77"/>
                    <a:pt x="80" y="76"/>
                    <a:pt x="80" y="76"/>
                  </a:cubicBezTo>
                  <a:cubicBezTo>
                    <a:pt x="79" y="75"/>
                    <a:pt x="79" y="74"/>
                    <a:pt x="79" y="73"/>
                  </a:cubicBezTo>
                  <a:cubicBezTo>
                    <a:pt x="80" y="72"/>
                    <a:pt x="80" y="72"/>
                    <a:pt x="81" y="72"/>
                  </a:cubicBezTo>
                  <a:cubicBezTo>
                    <a:pt x="82" y="72"/>
                    <a:pt x="84" y="73"/>
                    <a:pt x="85" y="73"/>
                  </a:cubicBezTo>
                  <a:cubicBezTo>
                    <a:pt x="86" y="72"/>
                    <a:pt x="87" y="72"/>
                    <a:pt x="87" y="72"/>
                  </a:cubicBezTo>
                  <a:cubicBezTo>
                    <a:pt x="87" y="71"/>
                    <a:pt x="87" y="69"/>
                    <a:pt x="88" y="69"/>
                  </a:cubicBezTo>
                  <a:cubicBezTo>
                    <a:pt x="89" y="68"/>
                    <a:pt x="89" y="69"/>
                    <a:pt x="90" y="68"/>
                  </a:cubicBezTo>
                  <a:cubicBezTo>
                    <a:pt x="91" y="68"/>
                    <a:pt x="92" y="66"/>
                    <a:pt x="92" y="65"/>
                  </a:cubicBezTo>
                  <a:cubicBezTo>
                    <a:pt x="92" y="65"/>
                    <a:pt x="92" y="64"/>
                    <a:pt x="93" y="64"/>
                  </a:cubicBezTo>
                  <a:cubicBezTo>
                    <a:pt x="94" y="64"/>
                    <a:pt x="94" y="64"/>
                    <a:pt x="94" y="63"/>
                  </a:cubicBezTo>
                  <a:cubicBezTo>
                    <a:pt x="94" y="62"/>
                    <a:pt x="93" y="61"/>
                    <a:pt x="93" y="60"/>
                  </a:cubicBezTo>
                  <a:cubicBezTo>
                    <a:pt x="93" y="59"/>
                    <a:pt x="94" y="57"/>
                    <a:pt x="93" y="57"/>
                  </a:cubicBezTo>
                  <a:cubicBezTo>
                    <a:pt x="91" y="57"/>
                    <a:pt x="92" y="57"/>
                    <a:pt x="92" y="56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3" y="54"/>
                    <a:pt x="94" y="54"/>
                    <a:pt x="94" y="53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3"/>
                    <a:pt x="95" y="55"/>
                    <a:pt x="96" y="55"/>
                  </a:cubicBezTo>
                  <a:cubicBezTo>
                    <a:pt x="97" y="55"/>
                    <a:pt x="98" y="54"/>
                    <a:pt x="98" y="53"/>
                  </a:cubicBezTo>
                  <a:cubicBezTo>
                    <a:pt x="98" y="53"/>
                    <a:pt x="98" y="52"/>
                    <a:pt x="99" y="52"/>
                  </a:cubicBezTo>
                  <a:cubicBezTo>
                    <a:pt x="100" y="52"/>
                    <a:pt x="101" y="51"/>
                    <a:pt x="102" y="50"/>
                  </a:cubicBezTo>
                  <a:cubicBezTo>
                    <a:pt x="103" y="50"/>
                    <a:pt x="104" y="48"/>
                    <a:pt x="104" y="47"/>
                  </a:cubicBezTo>
                  <a:cubicBezTo>
                    <a:pt x="105" y="47"/>
                    <a:pt x="105" y="46"/>
                    <a:pt x="106" y="47"/>
                  </a:cubicBezTo>
                  <a:cubicBezTo>
                    <a:pt x="106" y="47"/>
                    <a:pt x="107" y="47"/>
                    <a:pt x="107" y="46"/>
                  </a:cubicBezTo>
                  <a:cubicBezTo>
                    <a:pt x="108" y="45"/>
                    <a:pt x="109" y="45"/>
                    <a:pt x="109" y="44"/>
                  </a:cubicBezTo>
                  <a:cubicBezTo>
                    <a:pt x="109" y="43"/>
                    <a:pt x="109" y="42"/>
                    <a:pt x="110" y="42"/>
                  </a:cubicBezTo>
                  <a:cubicBezTo>
                    <a:pt x="111" y="42"/>
                    <a:pt x="110" y="43"/>
                    <a:pt x="111" y="43"/>
                  </a:cubicBezTo>
                  <a:cubicBezTo>
                    <a:pt x="112" y="43"/>
                    <a:pt x="112" y="43"/>
                    <a:pt x="113" y="43"/>
                  </a:cubicBezTo>
                  <a:cubicBezTo>
                    <a:pt x="113" y="44"/>
                    <a:pt x="113" y="45"/>
                    <a:pt x="113" y="46"/>
                  </a:cubicBezTo>
                  <a:cubicBezTo>
                    <a:pt x="114" y="46"/>
                    <a:pt x="114" y="45"/>
                    <a:pt x="115" y="45"/>
                  </a:cubicBezTo>
                  <a:cubicBezTo>
                    <a:pt x="115" y="45"/>
                    <a:pt x="115" y="46"/>
                    <a:pt x="115" y="47"/>
                  </a:cubicBezTo>
                  <a:cubicBezTo>
                    <a:pt x="115" y="47"/>
                    <a:pt x="116" y="49"/>
                    <a:pt x="117" y="50"/>
                  </a:cubicBezTo>
                  <a:cubicBezTo>
                    <a:pt x="117" y="50"/>
                    <a:pt x="117" y="51"/>
                    <a:pt x="117" y="51"/>
                  </a:cubicBezTo>
                  <a:cubicBezTo>
                    <a:pt x="117" y="52"/>
                    <a:pt x="118" y="52"/>
                    <a:pt x="119" y="52"/>
                  </a:cubicBezTo>
                  <a:cubicBezTo>
                    <a:pt x="120" y="52"/>
                    <a:pt x="122" y="53"/>
                    <a:pt x="122" y="54"/>
                  </a:cubicBezTo>
                  <a:cubicBezTo>
                    <a:pt x="123" y="54"/>
                    <a:pt x="124" y="55"/>
                    <a:pt x="124" y="55"/>
                  </a:cubicBezTo>
                  <a:cubicBezTo>
                    <a:pt x="125" y="54"/>
                    <a:pt x="125" y="54"/>
                    <a:pt x="126" y="55"/>
                  </a:cubicBezTo>
                  <a:cubicBezTo>
                    <a:pt x="127" y="56"/>
                    <a:pt x="128" y="57"/>
                    <a:pt x="129" y="56"/>
                  </a:cubicBezTo>
                  <a:cubicBezTo>
                    <a:pt x="129" y="56"/>
                    <a:pt x="130" y="54"/>
                    <a:pt x="130" y="53"/>
                  </a:cubicBezTo>
                  <a:cubicBezTo>
                    <a:pt x="131" y="53"/>
                    <a:pt x="132" y="51"/>
                    <a:pt x="132" y="50"/>
                  </a:cubicBezTo>
                  <a:cubicBezTo>
                    <a:pt x="132" y="49"/>
                    <a:pt x="131" y="48"/>
                    <a:pt x="132" y="47"/>
                  </a:cubicBezTo>
                  <a:cubicBezTo>
                    <a:pt x="133" y="46"/>
                    <a:pt x="134" y="45"/>
                    <a:pt x="135" y="44"/>
                  </a:cubicBezTo>
                  <a:cubicBezTo>
                    <a:pt x="135" y="44"/>
                    <a:pt x="136" y="42"/>
                    <a:pt x="137" y="42"/>
                  </a:cubicBezTo>
                  <a:cubicBezTo>
                    <a:pt x="138" y="43"/>
                    <a:pt x="138" y="42"/>
                    <a:pt x="139" y="42"/>
                  </a:cubicBezTo>
                  <a:cubicBezTo>
                    <a:pt x="141" y="41"/>
                    <a:pt x="142" y="39"/>
                    <a:pt x="143" y="39"/>
                  </a:cubicBezTo>
                  <a:cubicBezTo>
                    <a:pt x="145" y="39"/>
                    <a:pt x="146" y="40"/>
                    <a:pt x="146" y="39"/>
                  </a:cubicBezTo>
                  <a:cubicBezTo>
                    <a:pt x="147" y="38"/>
                    <a:pt x="147" y="36"/>
                    <a:pt x="147" y="37"/>
                  </a:cubicBezTo>
                  <a:cubicBezTo>
                    <a:pt x="148" y="37"/>
                    <a:pt x="148" y="38"/>
                    <a:pt x="148" y="37"/>
                  </a:cubicBezTo>
                  <a:cubicBezTo>
                    <a:pt x="149" y="37"/>
                    <a:pt x="150" y="37"/>
                    <a:pt x="151" y="37"/>
                  </a:cubicBezTo>
                  <a:cubicBezTo>
                    <a:pt x="151" y="37"/>
                    <a:pt x="153" y="37"/>
                    <a:pt x="153" y="37"/>
                  </a:cubicBezTo>
                  <a:cubicBezTo>
                    <a:pt x="153" y="38"/>
                    <a:pt x="155" y="39"/>
                    <a:pt x="155" y="38"/>
                  </a:cubicBezTo>
                  <a:cubicBezTo>
                    <a:pt x="155" y="36"/>
                    <a:pt x="154" y="35"/>
                    <a:pt x="155" y="34"/>
                  </a:cubicBezTo>
                  <a:cubicBezTo>
                    <a:pt x="156" y="34"/>
                    <a:pt x="156" y="34"/>
                    <a:pt x="157" y="34"/>
                  </a:cubicBezTo>
                  <a:cubicBezTo>
                    <a:pt x="157" y="34"/>
                    <a:pt x="157" y="33"/>
                    <a:pt x="157" y="32"/>
                  </a:cubicBezTo>
                  <a:cubicBezTo>
                    <a:pt x="157" y="32"/>
                    <a:pt x="156" y="31"/>
                    <a:pt x="157" y="30"/>
                  </a:cubicBezTo>
                  <a:cubicBezTo>
                    <a:pt x="158" y="29"/>
                    <a:pt x="158" y="29"/>
                    <a:pt x="159" y="29"/>
                  </a:cubicBezTo>
                  <a:cubicBezTo>
                    <a:pt x="161" y="29"/>
                    <a:pt x="162" y="30"/>
                    <a:pt x="163" y="29"/>
                  </a:cubicBezTo>
                  <a:cubicBezTo>
                    <a:pt x="164" y="28"/>
                    <a:pt x="165" y="28"/>
                    <a:pt x="165" y="27"/>
                  </a:cubicBezTo>
                  <a:cubicBezTo>
                    <a:pt x="165" y="27"/>
                    <a:pt x="166" y="27"/>
                    <a:pt x="167" y="27"/>
                  </a:cubicBezTo>
                  <a:cubicBezTo>
                    <a:pt x="167" y="27"/>
                    <a:pt x="169" y="26"/>
                    <a:pt x="170" y="25"/>
                  </a:cubicBezTo>
                  <a:cubicBezTo>
                    <a:pt x="171" y="25"/>
                    <a:pt x="171" y="24"/>
                    <a:pt x="173" y="25"/>
                  </a:cubicBezTo>
                  <a:cubicBezTo>
                    <a:pt x="174" y="25"/>
                    <a:pt x="174" y="24"/>
                    <a:pt x="174" y="24"/>
                  </a:cubicBezTo>
                  <a:cubicBezTo>
                    <a:pt x="174" y="23"/>
                    <a:pt x="174" y="22"/>
                    <a:pt x="175" y="21"/>
                  </a:cubicBezTo>
                  <a:cubicBezTo>
                    <a:pt x="175" y="21"/>
                    <a:pt x="175" y="20"/>
                    <a:pt x="175" y="19"/>
                  </a:cubicBezTo>
                  <a:cubicBezTo>
                    <a:pt x="174" y="19"/>
                    <a:pt x="174" y="19"/>
                    <a:pt x="174" y="18"/>
                  </a:cubicBezTo>
                  <a:cubicBezTo>
                    <a:pt x="175" y="18"/>
                    <a:pt x="175" y="17"/>
                    <a:pt x="175" y="16"/>
                  </a:cubicBezTo>
                  <a:cubicBezTo>
                    <a:pt x="175" y="16"/>
                    <a:pt x="175" y="15"/>
                    <a:pt x="174" y="15"/>
                  </a:cubicBezTo>
                  <a:cubicBezTo>
                    <a:pt x="173" y="15"/>
                    <a:pt x="173" y="15"/>
                    <a:pt x="172" y="15"/>
                  </a:cubicBezTo>
                  <a:cubicBezTo>
                    <a:pt x="172" y="15"/>
                    <a:pt x="172" y="14"/>
                    <a:pt x="171" y="14"/>
                  </a:cubicBezTo>
                  <a:cubicBezTo>
                    <a:pt x="170" y="13"/>
                    <a:pt x="169" y="13"/>
                    <a:pt x="170" y="12"/>
                  </a:cubicBezTo>
                  <a:cubicBezTo>
                    <a:pt x="171" y="12"/>
                    <a:pt x="172" y="11"/>
                    <a:pt x="172" y="11"/>
                  </a:cubicBezTo>
                  <a:cubicBezTo>
                    <a:pt x="172" y="10"/>
                    <a:pt x="174" y="9"/>
                    <a:pt x="174" y="8"/>
                  </a:cubicBezTo>
                  <a:cubicBezTo>
                    <a:pt x="175" y="8"/>
                    <a:pt x="176" y="7"/>
                    <a:pt x="177" y="7"/>
                  </a:cubicBezTo>
                  <a:cubicBezTo>
                    <a:pt x="177" y="6"/>
                    <a:pt x="178" y="5"/>
                    <a:pt x="178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9" y="5"/>
                    <a:pt x="179" y="7"/>
                    <a:pt x="179" y="8"/>
                  </a:cubicBezTo>
                  <a:cubicBezTo>
                    <a:pt x="180" y="8"/>
                    <a:pt x="180" y="9"/>
                    <a:pt x="181" y="9"/>
                  </a:cubicBezTo>
                  <a:cubicBezTo>
                    <a:pt x="182" y="9"/>
                    <a:pt x="183" y="9"/>
                    <a:pt x="183" y="9"/>
                  </a:cubicBezTo>
                  <a:cubicBezTo>
                    <a:pt x="184" y="9"/>
                    <a:pt x="185" y="9"/>
                    <a:pt x="184" y="8"/>
                  </a:cubicBezTo>
                  <a:cubicBezTo>
                    <a:pt x="184" y="8"/>
                    <a:pt x="183" y="7"/>
                    <a:pt x="184" y="6"/>
                  </a:cubicBezTo>
                  <a:cubicBezTo>
                    <a:pt x="184" y="6"/>
                    <a:pt x="184" y="5"/>
                    <a:pt x="185" y="6"/>
                  </a:cubicBezTo>
                  <a:cubicBezTo>
                    <a:pt x="186" y="6"/>
                    <a:pt x="187" y="7"/>
                    <a:pt x="187" y="6"/>
                  </a:cubicBezTo>
                  <a:cubicBezTo>
                    <a:pt x="188" y="5"/>
                    <a:pt x="188" y="5"/>
                    <a:pt x="188" y="5"/>
                  </a:cubicBezTo>
                  <a:cubicBezTo>
                    <a:pt x="189" y="4"/>
                    <a:pt x="190" y="4"/>
                    <a:pt x="191" y="4"/>
                  </a:cubicBezTo>
                  <a:cubicBezTo>
                    <a:pt x="192" y="5"/>
                    <a:pt x="191" y="7"/>
                    <a:pt x="192" y="7"/>
                  </a:cubicBezTo>
                  <a:cubicBezTo>
                    <a:pt x="193" y="7"/>
                    <a:pt x="193" y="7"/>
                    <a:pt x="194" y="6"/>
                  </a:cubicBezTo>
                  <a:cubicBezTo>
                    <a:pt x="195" y="6"/>
                    <a:pt x="195" y="4"/>
                    <a:pt x="196" y="4"/>
                  </a:cubicBezTo>
                  <a:cubicBezTo>
                    <a:pt x="197" y="5"/>
                    <a:pt x="198" y="5"/>
                    <a:pt x="198" y="4"/>
                  </a:cubicBezTo>
                  <a:cubicBezTo>
                    <a:pt x="199" y="3"/>
                    <a:pt x="199" y="3"/>
                    <a:pt x="199" y="2"/>
                  </a:cubicBezTo>
                  <a:cubicBezTo>
                    <a:pt x="199" y="1"/>
                    <a:pt x="200" y="0"/>
                    <a:pt x="200" y="0"/>
                  </a:cubicBezTo>
                  <a:cubicBezTo>
                    <a:pt x="201" y="0"/>
                    <a:pt x="201" y="1"/>
                    <a:pt x="202" y="2"/>
                  </a:cubicBezTo>
                  <a:cubicBezTo>
                    <a:pt x="203" y="2"/>
                    <a:pt x="202" y="3"/>
                    <a:pt x="203" y="3"/>
                  </a:cubicBezTo>
                  <a:cubicBezTo>
                    <a:pt x="203" y="4"/>
                    <a:pt x="203" y="5"/>
                    <a:pt x="203" y="5"/>
                  </a:cubicBezTo>
                  <a:cubicBezTo>
                    <a:pt x="203" y="5"/>
                    <a:pt x="204" y="5"/>
                    <a:pt x="204" y="6"/>
                  </a:cubicBezTo>
                  <a:cubicBezTo>
                    <a:pt x="205" y="6"/>
                    <a:pt x="205" y="7"/>
                    <a:pt x="206" y="6"/>
                  </a:cubicBezTo>
                  <a:cubicBezTo>
                    <a:pt x="207" y="6"/>
                    <a:pt x="208" y="6"/>
                    <a:pt x="208" y="6"/>
                  </a:cubicBezTo>
                  <a:cubicBezTo>
                    <a:pt x="209" y="6"/>
                    <a:pt x="209" y="7"/>
                    <a:pt x="209" y="8"/>
                  </a:cubicBezTo>
                  <a:cubicBezTo>
                    <a:pt x="209" y="8"/>
                    <a:pt x="209" y="9"/>
                    <a:pt x="208" y="10"/>
                  </a:cubicBezTo>
                  <a:cubicBezTo>
                    <a:pt x="207" y="11"/>
                    <a:pt x="206" y="12"/>
                    <a:pt x="206" y="13"/>
                  </a:cubicBezTo>
                  <a:cubicBezTo>
                    <a:pt x="206" y="13"/>
                    <a:pt x="206" y="13"/>
                    <a:pt x="207" y="12"/>
                  </a:cubicBezTo>
                  <a:cubicBezTo>
                    <a:pt x="208" y="12"/>
                    <a:pt x="209" y="13"/>
                    <a:pt x="209" y="14"/>
                  </a:cubicBezTo>
                  <a:cubicBezTo>
                    <a:pt x="210" y="14"/>
                    <a:pt x="209" y="15"/>
                    <a:pt x="209" y="16"/>
                  </a:cubicBezTo>
                  <a:cubicBezTo>
                    <a:pt x="209" y="16"/>
                    <a:pt x="210" y="18"/>
                    <a:pt x="209" y="18"/>
                  </a:cubicBezTo>
                  <a:cubicBezTo>
                    <a:pt x="208" y="18"/>
                    <a:pt x="208" y="18"/>
                    <a:pt x="207" y="19"/>
                  </a:cubicBezTo>
                  <a:cubicBezTo>
                    <a:pt x="206" y="20"/>
                    <a:pt x="204" y="22"/>
                    <a:pt x="204" y="23"/>
                  </a:cubicBezTo>
                  <a:cubicBezTo>
                    <a:pt x="203" y="24"/>
                    <a:pt x="203" y="25"/>
                    <a:pt x="204" y="25"/>
                  </a:cubicBezTo>
                  <a:cubicBezTo>
                    <a:pt x="204" y="26"/>
                    <a:pt x="205" y="25"/>
                    <a:pt x="205" y="26"/>
                  </a:cubicBezTo>
                  <a:cubicBezTo>
                    <a:pt x="205" y="27"/>
                    <a:pt x="204" y="28"/>
                    <a:pt x="205" y="29"/>
                  </a:cubicBezTo>
                  <a:cubicBezTo>
                    <a:pt x="205" y="29"/>
                    <a:pt x="205" y="30"/>
                    <a:pt x="206" y="31"/>
                  </a:cubicBezTo>
                  <a:cubicBezTo>
                    <a:pt x="206" y="32"/>
                    <a:pt x="207" y="33"/>
                    <a:pt x="207" y="33"/>
                  </a:cubicBezTo>
                  <a:cubicBezTo>
                    <a:pt x="208" y="34"/>
                    <a:pt x="209" y="34"/>
                    <a:pt x="210" y="34"/>
                  </a:cubicBezTo>
                  <a:cubicBezTo>
                    <a:pt x="211" y="34"/>
                    <a:pt x="212" y="34"/>
                    <a:pt x="212" y="35"/>
                  </a:cubicBezTo>
                  <a:cubicBezTo>
                    <a:pt x="213" y="35"/>
                    <a:pt x="213" y="37"/>
                    <a:pt x="214" y="37"/>
                  </a:cubicBezTo>
                  <a:cubicBezTo>
                    <a:pt x="214" y="38"/>
                    <a:pt x="214" y="39"/>
                    <a:pt x="215" y="39"/>
                  </a:cubicBezTo>
                  <a:cubicBezTo>
                    <a:pt x="215" y="39"/>
                    <a:pt x="215" y="40"/>
                    <a:pt x="215" y="40"/>
                  </a:cubicBezTo>
                  <a:cubicBezTo>
                    <a:pt x="215" y="41"/>
                    <a:pt x="214" y="41"/>
                    <a:pt x="215" y="42"/>
                  </a:cubicBezTo>
                  <a:cubicBezTo>
                    <a:pt x="215" y="42"/>
                    <a:pt x="215" y="43"/>
                    <a:pt x="216" y="44"/>
                  </a:cubicBezTo>
                  <a:cubicBezTo>
                    <a:pt x="216" y="44"/>
                    <a:pt x="217" y="45"/>
                    <a:pt x="217" y="46"/>
                  </a:cubicBezTo>
                  <a:cubicBezTo>
                    <a:pt x="216" y="46"/>
                    <a:pt x="216" y="47"/>
                    <a:pt x="216" y="47"/>
                  </a:cubicBezTo>
                  <a:cubicBezTo>
                    <a:pt x="217" y="48"/>
                    <a:pt x="217" y="47"/>
                    <a:pt x="218" y="48"/>
                  </a:cubicBezTo>
                  <a:cubicBezTo>
                    <a:pt x="218" y="49"/>
                    <a:pt x="219" y="51"/>
                    <a:pt x="220" y="51"/>
                  </a:cubicBezTo>
                  <a:cubicBezTo>
                    <a:pt x="220" y="52"/>
                    <a:pt x="222" y="53"/>
                    <a:pt x="222" y="53"/>
                  </a:cubicBezTo>
                  <a:cubicBezTo>
                    <a:pt x="222" y="54"/>
                    <a:pt x="219" y="53"/>
                    <a:pt x="220" y="54"/>
                  </a:cubicBezTo>
                  <a:cubicBezTo>
                    <a:pt x="221" y="55"/>
                    <a:pt x="220" y="55"/>
                    <a:pt x="220" y="57"/>
                  </a:cubicBezTo>
                  <a:cubicBezTo>
                    <a:pt x="221" y="58"/>
                    <a:pt x="222" y="59"/>
                    <a:pt x="223" y="60"/>
                  </a:cubicBezTo>
                  <a:cubicBezTo>
                    <a:pt x="223" y="60"/>
                    <a:pt x="224" y="61"/>
                    <a:pt x="224" y="62"/>
                  </a:cubicBezTo>
                  <a:cubicBezTo>
                    <a:pt x="223" y="62"/>
                    <a:pt x="223" y="63"/>
                    <a:pt x="223" y="64"/>
                  </a:cubicBezTo>
                  <a:cubicBezTo>
                    <a:pt x="223" y="64"/>
                    <a:pt x="223" y="65"/>
                    <a:pt x="223" y="66"/>
                  </a:cubicBezTo>
                  <a:cubicBezTo>
                    <a:pt x="223" y="67"/>
                    <a:pt x="222" y="69"/>
                    <a:pt x="222" y="69"/>
                  </a:cubicBezTo>
                  <a:cubicBezTo>
                    <a:pt x="221" y="68"/>
                    <a:pt x="221" y="69"/>
                    <a:pt x="221" y="70"/>
                  </a:cubicBezTo>
                  <a:cubicBezTo>
                    <a:pt x="220" y="70"/>
                    <a:pt x="220" y="71"/>
                    <a:pt x="221" y="71"/>
                  </a:cubicBezTo>
                  <a:cubicBezTo>
                    <a:pt x="221" y="71"/>
                    <a:pt x="222" y="71"/>
                    <a:pt x="222" y="72"/>
                  </a:cubicBezTo>
                  <a:cubicBezTo>
                    <a:pt x="223" y="72"/>
                    <a:pt x="224" y="75"/>
                    <a:pt x="225" y="75"/>
                  </a:cubicBezTo>
                  <a:cubicBezTo>
                    <a:pt x="225" y="76"/>
                    <a:pt x="226" y="74"/>
                    <a:pt x="227" y="75"/>
                  </a:cubicBezTo>
                  <a:cubicBezTo>
                    <a:pt x="228" y="76"/>
                    <a:pt x="229" y="76"/>
                    <a:pt x="229" y="75"/>
                  </a:cubicBezTo>
                  <a:cubicBezTo>
                    <a:pt x="229" y="75"/>
                    <a:pt x="229" y="74"/>
                    <a:pt x="230" y="74"/>
                  </a:cubicBezTo>
                  <a:cubicBezTo>
                    <a:pt x="231" y="73"/>
                    <a:pt x="231" y="73"/>
                    <a:pt x="231" y="72"/>
                  </a:cubicBezTo>
                  <a:cubicBezTo>
                    <a:pt x="231" y="71"/>
                    <a:pt x="230" y="71"/>
                    <a:pt x="231" y="71"/>
                  </a:cubicBezTo>
                  <a:cubicBezTo>
                    <a:pt x="232" y="71"/>
                    <a:pt x="234" y="71"/>
                    <a:pt x="234" y="71"/>
                  </a:cubicBezTo>
                  <a:cubicBezTo>
                    <a:pt x="234" y="71"/>
                    <a:pt x="236" y="72"/>
                    <a:pt x="236" y="73"/>
                  </a:cubicBezTo>
                  <a:cubicBezTo>
                    <a:pt x="237" y="73"/>
                    <a:pt x="238" y="73"/>
                    <a:pt x="238" y="73"/>
                  </a:cubicBezTo>
                  <a:cubicBezTo>
                    <a:pt x="239" y="73"/>
                    <a:pt x="239" y="73"/>
                    <a:pt x="240" y="72"/>
                  </a:cubicBezTo>
                  <a:cubicBezTo>
                    <a:pt x="240" y="71"/>
                    <a:pt x="241" y="71"/>
                    <a:pt x="242" y="71"/>
                  </a:cubicBezTo>
                  <a:cubicBezTo>
                    <a:pt x="243" y="72"/>
                    <a:pt x="242" y="72"/>
                    <a:pt x="242" y="73"/>
                  </a:cubicBezTo>
                  <a:cubicBezTo>
                    <a:pt x="242" y="74"/>
                    <a:pt x="242" y="75"/>
                    <a:pt x="242" y="75"/>
                  </a:cubicBezTo>
                  <a:cubicBezTo>
                    <a:pt x="243" y="75"/>
                    <a:pt x="244" y="76"/>
                    <a:pt x="245" y="76"/>
                  </a:cubicBezTo>
                  <a:cubicBezTo>
                    <a:pt x="246" y="76"/>
                    <a:pt x="248" y="76"/>
                    <a:pt x="249" y="76"/>
                  </a:cubicBezTo>
                  <a:cubicBezTo>
                    <a:pt x="249" y="76"/>
                    <a:pt x="251" y="76"/>
                    <a:pt x="252" y="76"/>
                  </a:cubicBezTo>
                  <a:cubicBezTo>
                    <a:pt x="253" y="76"/>
                    <a:pt x="255" y="74"/>
                    <a:pt x="255" y="73"/>
                  </a:cubicBezTo>
                  <a:cubicBezTo>
                    <a:pt x="255" y="72"/>
                    <a:pt x="255" y="72"/>
                    <a:pt x="255" y="72"/>
                  </a:cubicBezTo>
                  <a:cubicBezTo>
                    <a:pt x="256" y="71"/>
                    <a:pt x="257" y="71"/>
                    <a:pt x="257" y="70"/>
                  </a:cubicBezTo>
                  <a:cubicBezTo>
                    <a:pt x="258" y="70"/>
                    <a:pt x="260" y="69"/>
                    <a:pt x="259" y="68"/>
                  </a:cubicBezTo>
                  <a:cubicBezTo>
                    <a:pt x="259" y="66"/>
                    <a:pt x="259" y="66"/>
                    <a:pt x="259" y="65"/>
                  </a:cubicBezTo>
                  <a:cubicBezTo>
                    <a:pt x="260" y="65"/>
                    <a:pt x="261" y="64"/>
                    <a:pt x="261" y="64"/>
                  </a:cubicBezTo>
                  <a:cubicBezTo>
                    <a:pt x="262" y="64"/>
                    <a:pt x="266" y="63"/>
                    <a:pt x="266" y="64"/>
                  </a:cubicBezTo>
                  <a:cubicBezTo>
                    <a:pt x="266" y="65"/>
                    <a:pt x="266" y="66"/>
                    <a:pt x="267" y="65"/>
                  </a:cubicBezTo>
                  <a:cubicBezTo>
                    <a:pt x="267" y="64"/>
                    <a:pt x="269" y="64"/>
                    <a:pt x="269" y="63"/>
                  </a:cubicBezTo>
                  <a:cubicBezTo>
                    <a:pt x="269" y="62"/>
                    <a:pt x="269" y="61"/>
                    <a:pt x="270" y="61"/>
                  </a:cubicBezTo>
                  <a:cubicBezTo>
                    <a:pt x="270" y="60"/>
                    <a:pt x="270" y="59"/>
                    <a:pt x="270" y="58"/>
                  </a:cubicBezTo>
                  <a:cubicBezTo>
                    <a:pt x="269" y="57"/>
                    <a:pt x="269" y="57"/>
                    <a:pt x="270" y="56"/>
                  </a:cubicBezTo>
                  <a:cubicBezTo>
                    <a:pt x="270" y="56"/>
                    <a:pt x="270" y="55"/>
                    <a:pt x="270" y="55"/>
                  </a:cubicBezTo>
                  <a:cubicBezTo>
                    <a:pt x="270" y="54"/>
                    <a:pt x="269" y="52"/>
                    <a:pt x="270" y="52"/>
                  </a:cubicBezTo>
                  <a:cubicBezTo>
                    <a:pt x="271" y="52"/>
                    <a:pt x="272" y="52"/>
                    <a:pt x="272" y="51"/>
                  </a:cubicBezTo>
                  <a:cubicBezTo>
                    <a:pt x="272" y="51"/>
                    <a:pt x="273" y="50"/>
                    <a:pt x="273" y="50"/>
                  </a:cubicBezTo>
                  <a:cubicBezTo>
                    <a:pt x="274" y="50"/>
                    <a:pt x="275" y="49"/>
                    <a:pt x="276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8" y="49"/>
                    <a:pt x="278" y="49"/>
                    <a:pt x="279" y="49"/>
                  </a:cubicBezTo>
                  <a:cubicBezTo>
                    <a:pt x="280" y="49"/>
                    <a:pt x="281" y="50"/>
                    <a:pt x="281" y="50"/>
                  </a:cubicBezTo>
                  <a:cubicBezTo>
                    <a:pt x="282" y="51"/>
                    <a:pt x="282" y="52"/>
                    <a:pt x="281" y="52"/>
                  </a:cubicBezTo>
                  <a:cubicBezTo>
                    <a:pt x="281" y="53"/>
                    <a:pt x="280" y="54"/>
                    <a:pt x="280" y="54"/>
                  </a:cubicBezTo>
                  <a:cubicBezTo>
                    <a:pt x="280" y="55"/>
                    <a:pt x="280" y="57"/>
                    <a:pt x="282" y="57"/>
                  </a:cubicBezTo>
                  <a:cubicBezTo>
                    <a:pt x="284" y="57"/>
                    <a:pt x="285" y="56"/>
                    <a:pt x="285" y="58"/>
                  </a:cubicBezTo>
                  <a:cubicBezTo>
                    <a:pt x="284" y="58"/>
                    <a:pt x="284" y="59"/>
                    <a:pt x="284" y="59"/>
                  </a:cubicBezTo>
                  <a:cubicBezTo>
                    <a:pt x="284" y="60"/>
                    <a:pt x="284" y="60"/>
                    <a:pt x="284" y="60"/>
                  </a:cubicBezTo>
                  <a:cubicBezTo>
                    <a:pt x="285" y="60"/>
                    <a:pt x="287" y="60"/>
                    <a:pt x="287" y="61"/>
                  </a:cubicBezTo>
                  <a:cubicBezTo>
                    <a:pt x="288" y="63"/>
                    <a:pt x="288" y="65"/>
                    <a:pt x="288" y="67"/>
                  </a:cubicBezTo>
                  <a:cubicBezTo>
                    <a:pt x="288" y="68"/>
                    <a:pt x="287" y="69"/>
                    <a:pt x="288" y="70"/>
                  </a:cubicBezTo>
                  <a:cubicBezTo>
                    <a:pt x="290" y="72"/>
                    <a:pt x="291" y="73"/>
                    <a:pt x="292" y="74"/>
                  </a:cubicBezTo>
                  <a:cubicBezTo>
                    <a:pt x="293" y="76"/>
                    <a:pt x="295" y="78"/>
                    <a:pt x="295" y="80"/>
                  </a:cubicBezTo>
                  <a:cubicBezTo>
                    <a:pt x="296" y="80"/>
                    <a:pt x="296" y="80"/>
                    <a:pt x="296" y="80"/>
                  </a:cubicBezTo>
                  <a:cubicBezTo>
                    <a:pt x="296" y="80"/>
                    <a:pt x="296" y="80"/>
                    <a:pt x="298" y="80"/>
                  </a:cubicBezTo>
                  <a:cubicBezTo>
                    <a:pt x="300" y="80"/>
                    <a:pt x="300" y="79"/>
                    <a:pt x="301" y="78"/>
                  </a:cubicBezTo>
                  <a:cubicBezTo>
                    <a:pt x="302" y="78"/>
                    <a:pt x="302" y="78"/>
                    <a:pt x="302" y="78"/>
                  </a:cubicBezTo>
                  <a:cubicBezTo>
                    <a:pt x="302" y="78"/>
                    <a:pt x="303" y="79"/>
                    <a:pt x="304" y="79"/>
                  </a:cubicBezTo>
                  <a:cubicBezTo>
                    <a:pt x="304" y="79"/>
                    <a:pt x="305" y="78"/>
                    <a:pt x="305" y="78"/>
                  </a:cubicBezTo>
                  <a:cubicBezTo>
                    <a:pt x="306" y="77"/>
                    <a:pt x="307" y="78"/>
                    <a:pt x="308" y="77"/>
                  </a:cubicBezTo>
                  <a:cubicBezTo>
                    <a:pt x="308" y="77"/>
                    <a:pt x="308" y="76"/>
                    <a:pt x="309" y="75"/>
                  </a:cubicBezTo>
                  <a:cubicBezTo>
                    <a:pt x="309" y="74"/>
                    <a:pt x="309" y="73"/>
                    <a:pt x="310" y="73"/>
                  </a:cubicBezTo>
                  <a:cubicBezTo>
                    <a:pt x="310" y="72"/>
                    <a:pt x="313" y="71"/>
                    <a:pt x="314" y="72"/>
                  </a:cubicBezTo>
                  <a:cubicBezTo>
                    <a:pt x="315" y="73"/>
                    <a:pt x="316" y="74"/>
                    <a:pt x="317" y="74"/>
                  </a:cubicBezTo>
                  <a:cubicBezTo>
                    <a:pt x="318" y="73"/>
                    <a:pt x="318" y="72"/>
                    <a:pt x="319" y="71"/>
                  </a:cubicBezTo>
                  <a:cubicBezTo>
                    <a:pt x="319" y="70"/>
                    <a:pt x="320" y="69"/>
                    <a:pt x="320" y="69"/>
                  </a:cubicBezTo>
                  <a:cubicBezTo>
                    <a:pt x="321" y="68"/>
                    <a:pt x="321" y="68"/>
                    <a:pt x="322" y="68"/>
                  </a:cubicBezTo>
                  <a:cubicBezTo>
                    <a:pt x="323" y="68"/>
                    <a:pt x="324" y="68"/>
                    <a:pt x="323" y="67"/>
                  </a:cubicBezTo>
                  <a:cubicBezTo>
                    <a:pt x="323" y="67"/>
                    <a:pt x="322" y="66"/>
                    <a:pt x="323" y="65"/>
                  </a:cubicBezTo>
                  <a:cubicBezTo>
                    <a:pt x="324" y="65"/>
                    <a:pt x="326" y="65"/>
                    <a:pt x="327" y="65"/>
                  </a:cubicBezTo>
                  <a:cubicBezTo>
                    <a:pt x="328" y="64"/>
                    <a:pt x="328" y="65"/>
                    <a:pt x="329" y="64"/>
                  </a:cubicBezTo>
                  <a:cubicBezTo>
                    <a:pt x="330" y="64"/>
                    <a:pt x="330" y="64"/>
                    <a:pt x="331" y="64"/>
                  </a:cubicBezTo>
                  <a:cubicBezTo>
                    <a:pt x="331" y="63"/>
                    <a:pt x="333" y="63"/>
                    <a:pt x="333" y="63"/>
                  </a:cubicBezTo>
                  <a:cubicBezTo>
                    <a:pt x="333" y="64"/>
                    <a:pt x="332" y="65"/>
                    <a:pt x="333" y="65"/>
                  </a:cubicBezTo>
                  <a:cubicBezTo>
                    <a:pt x="333" y="66"/>
                    <a:pt x="334" y="67"/>
                    <a:pt x="335" y="67"/>
                  </a:cubicBezTo>
                  <a:cubicBezTo>
                    <a:pt x="335" y="66"/>
                    <a:pt x="336" y="67"/>
                    <a:pt x="337" y="66"/>
                  </a:cubicBezTo>
                  <a:cubicBezTo>
                    <a:pt x="337" y="65"/>
                    <a:pt x="338" y="65"/>
                    <a:pt x="339" y="65"/>
                  </a:cubicBezTo>
                  <a:cubicBezTo>
                    <a:pt x="339" y="65"/>
                    <a:pt x="341" y="66"/>
                    <a:pt x="340" y="67"/>
                  </a:cubicBezTo>
                  <a:cubicBezTo>
                    <a:pt x="340" y="68"/>
                    <a:pt x="340" y="68"/>
                    <a:pt x="341" y="69"/>
                  </a:cubicBezTo>
                  <a:cubicBezTo>
                    <a:pt x="341" y="70"/>
                    <a:pt x="342" y="71"/>
                    <a:pt x="343" y="71"/>
                  </a:cubicBezTo>
                  <a:cubicBezTo>
                    <a:pt x="343" y="72"/>
                    <a:pt x="346" y="73"/>
                    <a:pt x="346" y="74"/>
                  </a:cubicBezTo>
                  <a:cubicBezTo>
                    <a:pt x="346" y="75"/>
                    <a:pt x="345" y="75"/>
                    <a:pt x="346" y="76"/>
                  </a:cubicBezTo>
                  <a:cubicBezTo>
                    <a:pt x="347" y="76"/>
                    <a:pt x="349" y="77"/>
                    <a:pt x="348" y="77"/>
                  </a:cubicBezTo>
                  <a:cubicBezTo>
                    <a:pt x="347" y="77"/>
                    <a:pt x="345" y="78"/>
                    <a:pt x="346" y="78"/>
                  </a:cubicBezTo>
                  <a:cubicBezTo>
                    <a:pt x="347" y="79"/>
                    <a:pt x="347" y="80"/>
                    <a:pt x="347" y="80"/>
                  </a:cubicBezTo>
                  <a:cubicBezTo>
                    <a:pt x="346" y="81"/>
                    <a:pt x="347" y="82"/>
                    <a:pt x="348" y="83"/>
                  </a:cubicBezTo>
                  <a:cubicBezTo>
                    <a:pt x="348" y="83"/>
                    <a:pt x="349" y="85"/>
                    <a:pt x="350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85"/>
                    <a:pt x="349" y="85"/>
                    <a:pt x="349" y="85"/>
                  </a:cubicBezTo>
                  <a:cubicBezTo>
                    <a:pt x="348" y="85"/>
                    <a:pt x="346" y="82"/>
                    <a:pt x="346" y="82"/>
                  </a:cubicBezTo>
                  <a:cubicBezTo>
                    <a:pt x="346" y="81"/>
                    <a:pt x="346" y="80"/>
                    <a:pt x="346" y="80"/>
                  </a:cubicBezTo>
                  <a:cubicBezTo>
                    <a:pt x="346" y="79"/>
                    <a:pt x="344" y="79"/>
                    <a:pt x="343" y="79"/>
                  </a:cubicBezTo>
                  <a:cubicBezTo>
                    <a:pt x="342" y="79"/>
                    <a:pt x="339" y="81"/>
                    <a:pt x="339" y="81"/>
                  </a:cubicBezTo>
                  <a:cubicBezTo>
                    <a:pt x="338" y="81"/>
                    <a:pt x="338" y="79"/>
                    <a:pt x="337" y="78"/>
                  </a:cubicBezTo>
                  <a:cubicBezTo>
                    <a:pt x="337" y="78"/>
                    <a:pt x="339" y="76"/>
                    <a:pt x="339" y="75"/>
                  </a:cubicBezTo>
                  <a:cubicBezTo>
                    <a:pt x="339" y="74"/>
                    <a:pt x="339" y="74"/>
                    <a:pt x="337" y="73"/>
                  </a:cubicBezTo>
                  <a:cubicBezTo>
                    <a:pt x="336" y="73"/>
                    <a:pt x="336" y="74"/>
                    <a:pt x="335" y="75"/>
                  </a:cubicBezTo>
                  <a:cubicBezTo>
                    <a:pt x="335" y="76"/>
                    <a:pt x="335" y="76"/>
                    <a:pt x="334" y="76"/>
                  </a:cubicBezTo>
                  <a:cubicBezTo>
                    <a:pt x="333" y="76"/>
                    <a:pt x="333" y="77"/>
                    <a:pt x="334" y="78"/>
                  </a:cubicBezTo>
                  <a:cubicBezTo>
                    <a:pt x="334" y="79"/>
                    <a:pt x="333" y="80"/>
                    <a:pt x="332" y="80"/>
                  </a:cubicBezTo>
                  <a:cubicBezTo>
                    <a:pt x="332" y="80"/>
                    <a:pt x="332" y="78"/>
                    <a:pt x="331" y="77"/>
                  </a:cubicBezTo>
                  <a:cubicBezTo>
                    <a:pt x="330" y="77"/>
                    <a:pt x="330" y="77"/>
                    <a:pt x="329" y="77"/>
                  </a:cubicBezTo>
                  <a:cubicBezTo>
                    <a:pt x="329" y="78"/>
                    <a:pt x="329" y="78"/>
                    <a:pt x="330" y="79"/>
                  </a:cubicBezTo>
                  <a:cubicBezTo>
                    <a:pt x="331" y="80"/>
                    <a:pt x="330" y="81"/>
                    <a:pt x="329" y="82"/>
                  </a:cubicBezTo>
                  <a:cubicBezTo>
                    <a:pt x="329" y="82"/>
                    <a:pt x="329" y="83"/>
                    <a:pt x="329" y="84"/>
                  </a:cubicBezTo>
                  <a:cubicBezTo>
                    <a:pt x="330" y="86"/>
                    <a:pt x="331" y="84"/>
                    <a:pt x="331" y="82"/>
                  </a:cubicBezTo>
                  <a:cubicBezTo>
                    <a:pt x="332" y="81"/>
                    <a:pt x="333" y="80"/>
                    <a:pt x="334" y="80"/>
                  </a:cubicBezTo>
                  <a:cubicBezTo>
                    <a:pt x="335" y="80"/>
                    <a:pt x="336" y="80"/>
                    <a:pt x="336" y="81"/>
                  </a:cubicBezTo>
                  <a:cubicBezTo>
                    <a:pt x="337" y="81"/>
                    <a:pt x="338" y="82"/>
                    <a:pt x="339" y="82"/>
                  </a:cubicBezTo>
                  <a:cubicBezTo>
                    <a:pt x="340" y="83"/>
                    <a:pt x="341" y="81"/>
                    <a:pt x="342" y="81"/>
                  </a:cubicBezTo>
                  <a:cubicBezTo>
                    <a:pt x="343" y="80"/>
                    <a:pt x="344" y="81"/>
                    <a:pt x="345" y="82"/>
                  </a:cubicBezTo>
                  <a:cubicBezTo>
                    <a:pt x="345" y="84"/>
                    <a:pt x="344" y="84"/>
                    <a:pt x="343" y="85"/>
                  </a:cubicBezTo>
                  <a:cubicBezTo>
                    <a:pt x="343" y="86"/>
                    <a:pt x="344" y="86"/>
                    <a:pt x="345" y="85"/>
                  </a:cubicBezTo>
                  <a:cubicBezTo>
                    <a:pt x="346" y="85"/>
                    <a:pt x="348" y="86"/>
                    <a:pt x="350" y="87"/>
                  </a:cubicBezTo>
                  <a:cubicBezTo>
                    <a:pt x="351" y="87"/>
                    <a:pt x="350" y="88"/>
                    <a:pt x="350" y="88"/>
                  </a:cubicBezTo>
                  <a:cubicBezTo>
                    <a:pt x="349" y="89"/>
                    <a:pt x="348" y="89"/>
                    <a:pt x="346" y="90"/>
                  </a:cubicBezTo>
                  <a:cubicBezTo>
                    <a:pt x="344" y="91"/>
                    <a:pt x="346" y="91"/>
                    <a:pt x="347" y="92"/>
                  </a:cubicBezTo>
                  <a:cubicBezTo>
                    <a:pt x="348" y="92"/>
                    <a:pt x="348" y="93"/>
                    <a:pt x="346" y="93"/>
                  </a:cubicBezTo>
                  <a:cubicBezTo>
                    <a:pt x="345" y="94"/>
                    <a:pt x="340" y="93"/>
                    <a:pt x="339" y="93"/>
                  </a:cubicBezTo>
                  <a:cubicBezTo>
                    <a:pt x="337" y="92"/>
                    <a:pt x="336" y="91"/>
                    <a:pt x="336" y="91"/>
                  </a:cubicBezTo>
                  <a:cubicBezTo>
                    <a:pt x="335" y="91"/>
                    <a:pt x="336" y="93"/>
                    <a:pt x="336" y="94"/>
                  </a:cubicBezTo>
                  <a:cubicBezTo>
                    <a:pt x="336" y="94"/>
                    <a:pt x="338" y="95"/>
                    <a:pt x="339" y="95"/>
                  </a:cubicBezTo>
                  <a:cubicBezTo>
                    <a:pt x="339" y="96"/>
                    <a:pt x="339" y="97"/>
                    <a:pt x="338" y="97"/>
                  </a:cubicBezTo>
                  <a:cubicBezTo>
                    <a:pt x="337" y="97"/>
                    <a:pt x="337" y="97"/>
                    <a:pt x="336" y="97"/>
                  </a:cubicBezTo>
                  <a:cubicBezTo>
                    <a:pt x="336" y="97"/>
                    <a:pt x="336" y="98"/>
                    <a:pt x="336" y="99"/>
                  </a:cubicBezTo>
                  <a:cubicBezTo>
                    <a:pt x="337" y="100"/>
                    <a:pt x="338" y="100"/>
                    <a:pt x="338" y="101"/>
                  </a:cubicBezTo>
                  <a:cubicBezTo>
                    <a:pt x="339" y="103"/>
                    <a:pt x="338" y="103"/>
                    <a:pt x="337" y="104"/>
                  </a:cubicBezTo>
                  <a:cubicBezTo>
                    <a:pt x="336" y="105"/>
                    <a:pt x="333" y="105"/>
                    <a:pt x="332" y="105"/>
                  </a:cubicBezTo>
                  <a:cubicBezTo>
                    <a:pt x="331" y="105"/>
                    <a:pt x="331" y="105"/>
                    <a:pt x="331" y="106"/>
                  </a:cubicBezTo>
                  <a:cubicBezTo>
                    <a:pt x="332" y="107"/>
                    <a:pt x="333" y="107"/>
                    <a:pt x="334" y="107"/>
                  </a:cubicBezTo>
                  <a:cubicBezTo>
                    <a:pt x="336" y="106"/>
                    <a:pt x="337" y="106"/>
                    <a:pt x="337" y="107"/>
                  </a:cubicBezTo>
                  <a:cubicBezTo>
                    <a:pt x="337" y="108"/>
                    <a:pt x="337" y="110"/>
                    <a:pt x="336" y="110"/>
                  </a:cubicBezTo>
                  <a:cubicBezTo>
                    <a:pt x="335" y="110"/>
                    <a:pt x="332" y="110"/>
                    <a:pt x="330" y="110"/>
                  </a:cubicBezTo>
                  <a:cubicBezTo>
                    <a:pt x="329" y="110"/>
                    <a:pt x="328" y="110"/>
                    <a:pt x="327" y="111"/>
                  </a:cubicBezTo>
                  <a:cubicBezTo>
                    <a:pt x="326" y="112"/>
                    <a:pt x="327" y="114"/>
                    <a:pt x="327" y="115"/>
                  </a:cubicBezTo>
                  <a:cubicBezTo>
                    <a:pt x="327" y="116"/>
                    <a:pt x="322" y="115"/>
                    <a:pt x="321" y="116"/>
                  </a:cubicBezTo>
                  <a:cubicBezTo>
                    <a:pt x="320" y="116"/>
                    <a:pt x="321" y="119"/>
                    <a:pt x="322" y="120"/>
                  </a:cubicBezTo>
                  <a:cubicBezTo>
                    <a:pt x="323" y="121"/>
                    <a:pt x="324" y="121"/>
                    <a:pt x="326" y="121"/>
                  </a:cubicBezTo>
                  <a:cubicBezTo>
                    <a:pt x="328" y="121"/>
                    <a:pt x="330" y="122"/>
                    <a:pt x="330" y="123"/>
                  </a:cubicBezTo>
                  <a:cubicBezTo>
                    <a:pt x="330" y="123"/>
                    <a:pt x="328" y="125"/>
                    <a:pt x="328" y="126"/>
                  </a:cubicBezTo>
                  <a:cubicBezTo>
                    <a:pt x="327" y="126"/>
                    <a:pt x="328" y="127"/>
                    <a:pt x="329" y="128"/>
                  </a:cubicBezTo>
                  <a:cubicBezTo>
                    <a:pt x="329" y="128"/>
                    <a:pt x="331" y="127"/>
                    <a:pt x="332" y="127"/>
                  </a:cubicBezTo>
                  <a:cubicBezTo>
                    <a:pt x="333" y="127"/>
                    <a:pt x="333" y="128"/>
                    <a:pt x="332" y="129"/>
                  </a:cubicBezTo>
                  <a:cubicBezTo>
                    <a:pt x="331" y="130"/>
                    <a:pt x="329" y="131"/>
                    <a:pt x="329" y="132"/>
                  </a:cubicBezTo>
                  <a:cubicBezTo>
                    <a:pt x="329" y="132"/>
                    <a:pt x="330" y="133"/>
                    <a:pt x="331" y="134"/>
                  </a:cubicBezTo>
                  <a:cubicBezTo>
                    <a:pt x="332" y="136"/>
                    <a:pt x="332" y="136"/>
                    <a:pt x="332" y="136"/>
                  </a:cubicBezTo>
                  <a:cubicBezTo>
                    <a:pt x="331" y="137"/>
                    <a:pt x="329" y="138"/>
                    <a:pt x="329" y="139"/>
                  </a:cubicBezTo>
                  <a:cubicBezTo>
                    <a:pt x="328" y="139"/>
                    <a:pt x="328" y="138"/>
                    <a:pt x="328" y="137"/>
                  </a:cubicBezTo>
                  <a:cubicBezTo>
                    <a:pt x="328" y="136"/>
                    <a:pt x="328" y="136"/>
                    <a:pt x="328" y="136"/>
                  </a:cubicBezTo>
                  <a:cubicBezTo>
                    <a:pt x="327" y="137"/>
                    <a:pt x="325" y="139"/>
                    <a:pt x="324" y="140"/>
                  </a:cubicBezTo>
                  <a:cubicBezTo>
                    <a:pt x="322" y="142"/>
                    <a:pt x="321" y="142"/>
                    <a:pt x="320" y="142"/>
                  </a:cubicBezTo>
                  <a:cubicBezTo>
                    <a:pt x="319" y="141"/>
                    <a:pt x="318" y="142"/>
                    <a:pt x="317" y="142"/>
                  </a:cubicBezTo>
                  <a:cubicBezTo>
                    <a:pt x="317" y="143"/>
                    <a:pt x="317" y="144"/>
                    <a:pt x="317" y="145"/>
                  </a:cubicBezTo>
                  <a:cubicBezTo>
                    <a:pt x="317" y="146"/>
                    <a:pt x="317" y="147"/>
                    <a:pt x="316" y="147"/>
                  </a:cubicBezTo>
                  <a:cubicBezTo>
                    <a:pt x="315" y="147"/>
                    <a:pt x="314" y="147"/>
                    <a:pt x="314" y="149"/>
                  </a:cubicBezTo>
                  <a:cubicBezTo>
                    <a:pt x="314" y="150"/>
                    <a:pt x="313" y="151"/>
                    <a:pt x="312" y="151"/>
                  </a:cubicBezTo>
                  <a:cubicBezTo>
                    <a:pt x="312" y="151"/>
                    <a:pt x="310" y="151"/>
                    <a:pt x="309" y="150"/>
                  </a:cubicBezTo>
                  <a:cubicBezTo>
                    <a:pt x="308" y="150"/>
                    <a:pt x="309" y="149"/>
                    <a:pt x="309" y="148"/>
                  </a:cubicBezTo>
                  <a:cubicBezTo>
                    <a:pt x="310" y="147"/>
                    <a:pt x="310" y="147"/>
                    <a:pt x="310" y="146"/>
                  </a:cubicBezTo>
                  <a:cubicBezTo>
                    <a:pt x="310" y="146"/>
                    <a:pt x="309" y="145"/>
                    <a:pt x="309" y="144"/>
                  </a:cubicBezTo>
                  <a:cubicBezTo>
                    <a:pt x="309" y="144"/>
                    <a:pt x="311" y="142"/>
                    <a:pt x="312" y="141"/>
                  </a:cubicBezTo>
                  <a:cubicBezTo>
                    <a:pt x="314" y="140"/>
                    <a:pt x="315" y="141"/>
                    <a:pt x="316" y="141"/>
                  </a:cubicBezTo>
                  <a:cubicBezTo>
                    <a:pt x="317" y="142"/>
                    <a:pt x="318" y="138"/>
                    <a:pt x="319" y="137"/>
                  </a:cubicBezTo>
                  <a:cubicBezTo>
                    <a:pt x="320" y="136"/>
                    <a:pt x="319" y="135"/>
                    <a:pt x="319" y="134"/>
                  </a:cubicBezTo>
                  <a:cubicBezTo>
                    <a:pt x="319" y="133"/>
                    <a:pt x="319" y="134"/>
                    <a:pt x="320" y="132"/>
                  </a:cubicBezTo>
                  <a:cubicBezTo>
                    <a:pt x="321" y="131"/>
                    <a:pt x="322" y="131"/>
                    <a:pt x="323" y="131"/>
                  </a:cubicBezTo>
                  <a:cubicBezTo>
                    <a:pt x="324" y="130"/>
                    <a:pt x="323" y="129"/>
                    <a:pt x="323" y="129"/>
                  </a:cubicBezTo>
                  <a:cubicBezTo>
                    <a:pt x="323" y="128"/>
                    <a:pt x="324" y="127"/>
                    <a:pt x="325" y="125"/>
                  </a:cubicBezTo>
                  <a:cubicBezTo>
                    <a:pt x="327" y="124"/>
                    <a:pt x="327" y="123"/>
                    <a:pt x="326" y="123"/>
                  </a:cubicBezTo>
                  <a:cubicBezTo>
                    <a:pt x="325" y="122"/>
                    <a:pt x="324" y="123"/>
                    <a:pt x="322" y="124"/>
                  </a:cubicBezTo>
                  <a:cubicBezTo>
                    <a:pt x="321" y="125"/>
                    <a:pt x="319" y="125"/>
                    <a:pt x="318" y="124"/>
                  </a:cubicBezTo>
                  <a:cubicBezTo>
                    <a:pt x="317" y="124"/>
                    <a:pt x="316" y="124"/>
                    <a:pt x="315" y="124"/>
                  </a:cubicBezTo>
                  <a:cubicBezTo>
                    <a:pt x="314" y="125"/>
                    <a:pt x="313" y="126"/>
                    <a:pt x="313" y="127"/>
                  </a:cubicBezTo>
                  <a:cubicBezTo>
                    <a:pt x="313" y="127"/>
                    <a:pt x="314" y="128"/>
                    <a:pt x="314" y="129"/>
                  </a:cubicBezTo>
                  <a:cubicBezTo>
                    <a:pt x="315" y="130"/>
                    <a:pt x="314" y="131"/>
                    <a:pt x="313" y="132"/>
                  </a:cubicBezTo>
                  <a:cubicBezTo>
                    <a:pt x="312" y="132"/>
                    <a:pt x="312" y="133"/>
                    <a:pt x="312" y="135"/>
                  </a:cubicBezTo>
                  <a:cubicBezTo>
                    <a:pt x="313" y="137"/>
                    <a:pt x="312" y="138"/>
                    <a:pt x="311" y="138"/>
                  </a:cubicBezTo>
                  <a:cubicBezTo>
                    <a:pt x="310" y="139"/>
                    <a:pt x="310" y="138"/>
                    <a:pt x="310" y="136"/>
                  </a:cubicBezTo>
                  <a:cubicBezTo>
                    <a:pt x="310" y="135"/>
                    <a:pt x="309" y="135"/>
                    <a:pt x="308" y="135"/>
                  </a:cubicBezTo>
                  <a:cubicBezTo>
                    <a:pt x="307" y="135"/>
                    <a:pt x="308" y="134"/>
                    <a:pt x="308" y="133"/>
                  </a:cubicBezTo>
                  <a:cubicBezTo>
                    <a:pt x="308" y="132"/>
                    <a:pt x="308" y="132"/>
                    <a:pt x="308" y="132"/>
                  </a:cubicBezTo>
                  <a:cubicBezTo>
                    <a:pt x="307" y="132"/>
                    <a:pt x="307" y="133"/>
                    <a:pt x="306" y="134"/>
                  </a:cubicBezTo>
                  <a:cubicBezTo>
                    <a:pt x="305" y="136"/>
                    <a:pt x="304" y="135"/>
                    <a:pt x="304" y="135"/>
                  </a:cubicBezTo>
                  <a:cubicBezTo>
                    <a:pt x="303" y="134"/>
                    <a:pt x="304" y="134"/>
                    <a:pt x="304" y="133"/>
                  </a:cubicBezTo>
                  <a:cubicBezTo>
                    <a:pt x="305" y="132"/>
                    <a:pt x="304" y="131"/>
                    <a:pt x="304" y="131"/>
                  </a:cubicBezTo>
                  <a:cubicBezTo>
                    <a:pt x="303" y="130"/>
                    <a:pt x="304" y="129"/>
                    <a:pt x="304" y="128"/>
                  </a:cubicBezTo>
                  <a:cubicBezTo>
                    <a:pt x="304" y="127"/>
                    <a:pt x="307" y="127"/>
                    <a:pt x="308" y="127"/>
                  </a:cubicBezTo>
                  <a:cubicBezTo>
                    <a:pt x="308" y="127"/>
                    <a:pt x="308" y="126"/>
                    <a:pt x="308" y="125"/>
                  </a:cubicBezTo>
                  <a:cubicBezTo>
                    <a:pt x="307" y="123"/>
                    <a:pt x="307" y="124"/>
                    <a:pt x="306" y="125"/>
                  </a:cubicBezTo>
                  <a:cubicBezTo>
                    <a:pt x="306" y="126"/>
                    <a:pt x="304" y="126"/>
                    <a:pt x="303" y="126"/>
                  </a:cubicBezTo>
                  <a:cubicBezTo>
                    <a:pt x="302" y="126"/>
                    <a:pt x="302" y="125"/>
                    <a:pt x="302" y="124"/>
                  </a:cubicBezTo>
                  <a:cubicBezTo>
                    <a:pt x="303" y="123"/>
                    <a:pt x="305" y="122"/>
                    <a:pt x="306" y="122"/>
                  </a:cubicBezTo>
                  <a:cubicBezTo>
                    <a:pt x="307" y="121"/>
                    <a:pt x="307" y="121"/>
                    <a:pt x="307" y="120"/>
                  </a:cubicBezTo>
                  <a:cubicBezTo>
                    <a:pt x="306" y="120"/>
                    <a:pt x="306" y="121"/>
                    <a:pt x="305" y="121"/>
                  </a:cubicBezTo>
                  <a:cubicBezTo>
                    <a:pt x="304" y="122"/>
                    <a:pt x="303" y="121"/>
                    <a:pt x="303" y="121"/>
                  </a:cubicBezTo>
                  <a:cubicBezTo>
                    <a:pt x="302" y="121"/>
                    <a:pt x="301" y="122"/>
                    <a:pt x="301" y="123"/>
                  </a:cubicBezTo>
                  <a:cubicBezTo>
                    <a:pt x="301" y="124"/>
                    <a:pt x="301" y="124"/>
                    <a:pt x="301" y="125"/>
                  </a:cubicBezTo>
                  <a:cubicBezTo>
                    <a:pt x="300" y="127"/>
                    <a:pt x="300" y="127"/>
                    <a:pt x="301" y="128"/>
                  </a:cubicBezTo>
                  <a:cubicBezTo>
                    <a:pt x="302" y="130"/>
                    <a:pt x="300" y="132"/>
                    <a:pt x="299" y="133"/>
                  </a:cubicBezTo>
                  <a:cubicBezTo>
                    <a:pt x="298" y="134"/>
                    <a:pt x="298" y="135"/>
                    <a:pt x="298" y="135"/>
                  </a:cubicBezTo>
                  <a:cubicBezTo>
                    <a:pt x="297" y="136"/>
                    <a:pt x="295" y="135"/>
                    <a:pt x="294" y="134"/>
                  </a:cubicBezTo>
                  <a:cubicBezTo>
                    <a:pt x="293" y="133"/>
                    <a:pt x="292" y="131"/>
                    <a:pt x="292" y="131"/>
                  </a:cubicBezTo>
                  <a:cubicBezTo>
                    <a:pt x="291" y="131"/>
                    <a:pt x="290" y="131"/>
                    <a:pt x="290" y="131"/>
                  </a:cubicBezTo>
                  <a:cubicBezTo>
                    <a:pt x="289" y="131"/>
                    <a:pt x="289" y="129"/>
                    <a:pt x="289" y="129"/>
                  </a:cubicBezTo>
                  <a:cubicBezTo>
                    <a:pt x="289" y="128"/>
                    <a:pt x="287" y="129"/>
                    <a:pt x="287" y="129"/>
                  </a:cubicBezTo>
                  <a:cubicBezTo>
                    <a:pt x="286" y="130"/>
                    <a:pt x="285" y="131"/>
                    <a:pt x="285" y="132"/>
                  </a:cubicBezTo>
                  <a:cubicBezTo>
                    <a:pt x="284" y="133"/>
                    <a:pt x="284" y="134"/>
                    <a:pt x="284" y="136"/>
                  </a:cubicBezTo>
                  <a:cubicBezTo>
                    <a:pt x="285" y="137"/>
                    <a:pt x="286" y="136"/>
                    <a:pt x="286" y="136"/>
                  </a:cubicBezTo>
                  <a:cubicBezTo>
                    <a:pt x="287" y="136"/>
                    <a:pt x="287" y="135"/>
                    <a:pt x="286" y="135"/>
                  </a:cubicBezTo>
                  <a:cubicBezTo>
                    <a:pt x="286" y="134"/>
                    <a:pt x="286" y="134"/>
                    <a:pt x="286" y="133"/>
                  </a:cubicBezTo>
                  <a:cubicBezTo>
                    <a:pt x="287" y="133"/>
                    <a:pt x="288" y="133"/>
                    <a:pt x="290" y="133"/>
                  </a:cubicBezTo>
                  <a:cubicBezTo>
                    <a:pt x="291" y="132"/>
                    <a:pt x="291" y="133"/>
                    <a:pt x="291" y="133"/>
                  </a:cubicBezTo>
                  <a:cubicBezTo>
                    <a:pt x="290" y="134"/>
                    <a:pt x="289" y="135"/>
                    <a:pt x="288" y="135"/>
                  </a:cubicBezTo>
                  <a:cubicBezTo>
                    <a:pt x="288" y="136"/>
                    <a:pt x="288" y="136"/>
                    <a:pt x="289" y="138"/>
                  </a:cubicBezTo>
                  <a:cubicBezTo>
                    <a:pt x="290" y="140"/>
                    <a:pt x="290" y="140"/>
                    <a:pt x="290" y="141"/>
                  </a:cubicBezTo>
                  <a:cubicBezTo>
                    <a:pt x="289" y="142"/>
                    <a:pt x="289" y="142"/>
                    <a:pt x="288" y="141"/>
                  </a:cubicBezTo>
                  <a:cubicBezTo>
                    <a:pt x="287" y="141"/>
                    <a:pt x="285" y="140"/>
                    <a:pt x="285" y="140"/>
                  </a:cubicBezTo>
                  <a:cubicBezTo>
                    <a:pt x="284" y="140"/>
                    <a:pt x="284" y="141"/>
                    <a:pt x="283" y="141"/>
                  </a:cubicBezTo>
                  <a:cubicBezTo>
                    <a:pt x="283" y="142"/>
                    <a:pt x="285" y="144"/>
                    <a:pt x="285" y="144"/>
                  </a:cubicBezTo>
                  <a:cubicBezTo>
                    <a:pt x="286" y="145"/>
                    <a:pt x="289" y="147"/>
                    <a:pt x="289" y="147"/>
                  </a:cubicBezTo>
                  <a:cubicBezTo>
                    <a:pt x="290" y="148"/>
                    <a:pt x="293" y="145"/>
                    <a:pt x="294" y="145"/>
                  </a:cubicBezTo>
                  <a:cubicBezTo>
                    <a:pt x="295" y="144"/>
                    <a:pt x="298" y="144"/>
                    <a:pt x="300" y="143"/>
                  </a:cubicBezTo>
                  <a:cubicBezTo>
                    <a:pt x="301" y="143"/>
                    <a:pt x="304" y="145"/>
                    <a:pt x="305" y="146"/>
                  </a:cubicBezTo>
                  <a:cubicBezTo>
                    <a:pt x="305" y="147"/>
                    <a:pt x="305" y="148"/>
                    <a:pt x="305" y="148"/>
                  </a:cubicBezTo>
                  <a:cubicBezTo>
                    <a:pt x="304" y="148"/>
                    <a:pt x="304" y="148"/>
                    <a:pt x="303" y="149"/>
                  </a:cubicBezTo>
                  <a:cubicBezTo>
                    <a:pt x="303" y="149"/>
                    <a:pt x="304" y="150"/>
                    <a:pt x="305" y="151"/>
                  </a:cubicBezTo>
                  <a:cubicBezTo>
                    <a:pt x="307" y="152"/>
                    <a:pt x="308" y="154"/>
                    <a:pt x="309" y="156"/>
                  </a:cubicBezTo>
                  <a:cubicBezTo>
                    <a:pt x="310" y="158"/>
                    <a:pt x="309" y="158"/>
                    <a:pt x="308" y="158"/>
                  </a:cubicBezTo>
                  <a:cubicBezTo>
                    <a:pt x="308" y="158"/>
                    <a:pt x="306" y="161"/>
                    <a:pt x="306" y="161"/>
                  </a:cubicBezTo>
                  <a:cubicBezTo>
                    <a:pt x="305" y="162"/>
                    <a:pt x="305" y="161"/>
                    <a:pt x="305" y="160"/>
                  </a:cubicBezTo>
                  <a:cubicBezTo>
                    <a:pt x="305" y="160"/>
                    <a:pt x="305" y="159"/>
                    <a:pt x="304" y="158"/>
                  </a:cubicBezTo>
                  <a:cubicBezTo>
                    <a:pt x="304" y="158"/>
                    <a:pt x="303" y="158"/>
                    <a:pt x="302" y="158"/>
                  </a:cubicBezTo>
                  <a:cubicBezTo>
                    <a:pt x="301" y="159"/>
                    <a:pt x="300" y="158"/>
                    <a:pt x="299" y="157"/>
                  </a:cubicBezTo>
                  <a:cubicBezTo>
                    <a:pt x="298" y="157"/>
                    <a:pt x="297" y="156"/>
                    <a:pt x="296" y="155"/>
                  </a:cubicBezTo>
                  <a:cubicBezTo>
                    <a:pt x="296" y="155"/>
                    <a:pt x="295" y="154"/>
                    <a:pt x="294" y="155"/>
                  </a:cubicBezTo>
                  <a:cubicBezTo>
                    <a:pt x="294" y="156"/>
                    <a:pt x="293" y="157"/>
                    <a:pt x="292" y="157"/>
                  </a:cubicBezTo>
                  <a:cubicBezTo>
                    <a:pt x="292" y="157"/>
                    <a:pt x="290" y="157"/>
                    <a:pt x="289" y="157"/>
                  </a:cubicBezTo>
                  <a:cubicBezTo>
                    <a:pt x="288" y="157"/>
                    <a:pt x="289" y="159"/>
                    <a:pt x="289" y="160"/>
                  </a:cubicBezTo>
                  <a:cubicBezTo>
                    <a:pt x="289" y="161"/>
                    <a:pt x="290" y="161"/>
                    <a:pt x="291" y="161"/>
                  </a:cubicBezTo>
                  <a:cubicBezTo>
                    <a:pt x="292" y="161"/>
                    <a:pt x="294" y="160"/>
                    <a:pt x="295" y="160"/>
                  </a:cubicBezTo>
                  <a:cubicBezTo>
                    <a:pt x="296" y="159"/>
                    <a:pt x="296" y="160"/>
                    <a:pt x="296" y="162"/>
                  </a:cubicBezTo>
                  <a:cubicBezTo>
                    <a:pt x="297" y="165"/>
                    <a:pt x="297" y="165"/>
                    <a:pt x="297" y="167"/>
                  </a:cubicBezTo>
                  <a:cubicBezTo>
                    <a:pt x="298" y="168"/>
                    <a:pt x="298" y="168"/>
                    <a:pt x="300" y="168"/>
                  </a:cubicBezTo>
                  <a:cubicBezTo>
                    <a:pt x="301" y="167"/>
                    <a:pt x="300" y="168"/>
                    <a:pt x="300" y="169"/>
                  </a:cubicBezTo>
                  <a:cubicBezTo>
                    <a:pt x="299" y="170"/>
                    <a:pt x="299" y="170"/>
                    <a:pt x="300" y="171"/>
                  </a:cubicBezTo>
                  <a:cubicBezTo>
                    <a:pt x="301" y="171"/>
                    <a:pt x="303" y="170"/>
                    <a:pt x="305" y="169"/>
                  </a:cubicBezTo>
                  <a:cubicBezTo>
                    <a:pt x="306" y="168"/>
                    <a:pt x="305" y="166"/>
                    <a:pt x="305" y="165"/>
                  </a:cubicBezTo>
                  <a:cubicBezTo>
                    <a:pt x="305" y="164"/>
                    <a:pt x="308" y="161"/>
                    <a:pt x="309" y="160"/>
                  </a:cubicBezTo>
                  <a:cubicBezTo>
                    <a:pt x="310" y="159"/>
                    <a:pt x="310" y="159"/>
                    <a:pt x="311" y="160"/>
                  </a:cubicBezTo>
                  <a:cubicBezTo>
                    <a:pt x="311" y="161"/>
                    <a:pt x="314" y="165"/>
                    <a:pt x="315" y="165"/>
                  </a:cubicBezTo>
                  <a:cubicBezTo>
                    <a:pt x="316" y="166"/>
                    <a:pt x="318" y="164"/>
                    <a:pt x="319" y="163"/>
                  </a:cubicBezTo>
                  <a:cubicBezTo>
                    <a:pt x="320" y="162"/>
                    <a:pt x="320" y="163"/>
                    <a:pt x="320" y="163"/>
                  </a:cubicBezTo>
                  <a:cubicBezTo>
                    <a:pt x="320" y="164"/>
                    <a:pt x="319" y="165"/>
                    <a:pt x="318" y="167"/>
                  </a:cubicBezTo>
                  <a:cubicBezTo>
                    <a:pt x="316" y="168"/>
                    <a:pt x="316" y="168"/>
                    <a:pt x="314" y="168"/>
                  </a:cubicBezTo>
                  <a:cubicBezTo>
                    <a:pt x="312" y="168"/>
                    <a:pt x="312" y="168"/>
                    <a:pt x="311" y="168"/>
                  </a:cubicBezTo>
                  <a:cubicBezTo>
                    <a:pt x="310" y="168"/>
                    <a:pt x="309" y="169"/>
                    <a:pt x="308" y="170"/>
                  </a:cubicBezTo>
                  <a:cubicBezTo>
                    <a:pt x="308" y="171"/>
                    <a:pt x="309" y="171"/>
                    <a:pt x="310" y="172"/>
                  </a:cubicBezTo>
                  <a:cubicBezTo>
                    <a:pt x="310" y="172"/>
                    <a:pt x="309" y="173"/>
                    <a:pt x="309" y="173"/>
                  </a:cubicBezTo>
                  <a:cubicBezTo>
                    <a:pt x="308" y="173"/>
                    <a:pt x="307" y="172"/>
                    <a:pt x="306" y="171"/>
                  </a:cubicBezTo>
                  <a:cubicBezTo>
                    <a:pt x="306" y="171"/>
                    <a:pt x="304" y="173"/>
                    <a:pt x="303" y="173"/>
                  </a:cubicBezTo>
                  <a:cubicBezTo>
                    <a:pt x="301" y="174"/>
                    <a:pt x="298" y="175"/>
                    <a:pt x="297" y="175"/>
                  </a:cubicBezTo>
                  <a:cubicBezTo>
                    <a:pt x="296" y="176"/>
                    <a:pt x="295" y="176"/>
                    <a:pt x="295" y="177"/>
                  </a:cubicBezTo>
                  <a:cubicBezTo>
                    <a:pt x="295" y="178"/>
                    <a:pt x="298" y="177"/>
                    <a:pt x="298" y="179"/>
                  </a:cubicBezTo>
                  <a:cubicBezTo>
                    <a:pt x="299" y="180"/>
                    <a:pt x="297" y="181"/>
                    <a:pt x="296" y="182"/>
                  </a:cubicBezTo>
                  <a:cubicBezTo>
                    <a:pt x="294" y="184"/>
                    <a:pt x="294" y="185"/>
                    <a:pt x="295" y="186"/>
                  </a:cubicBezTo>
                  <a:cubicBezTo>
                    <a:pt x="295" y="188"/>
                    <a:pt x="293" y="188"/>
                    <a:pt x="292" y="188"/>
                  </a:cubicBezTo>
                  <a:cubicBezTo>
                    <a:pt x="291" y="189"/>
                    <a:pt x="289" y="191"/>
                    <a:pt x="289" y="193"/>
                  </a:cubicBezTo>
                  <a:cubicBezTo>
                    <a:pt x="288" y="194"/>
                    <a:pt x="288" y="194"/>
                    <a:pt x="290" y="195"/>
                  </a:cubicBezTo>
                  <a:cubicBezTo>
                    <a:pt x="292" y="196"/>
                    <a:pt x="293" y="196"/>
                    <a:pt x="295" y="196"/>
                  </a:cubicBezTo>
                  <a:cubicBezTo>
                    <a:pt x="297" y="196"/>
                    <a:pt x="299" y="198"/>
                    <a:pt x="300" y="198"/>
                  </a:cubicBezTo>
                  <a:cubicBezTo>
                    <a:pt x="302" y="198"/>
                    <a:pt x="302" y="196"/>
                    <a:pt x="304" y="197"/>
                  </a:cubicBezTo>
                  <a:cubicBezTo>
                    <a:pt x="306" y="197"/>
                    <a:pt x="305" y="198"/>
                    <a:pt x="305" y="200"/>
                  </a:cubicBezTo>
                  <a:cubicBezTo>
                    <a:pt x="305" y="203"/>
                    <a:pt x="304" y="205"/>
                    <a:pt x="304" y="207"/>
                  </a:cubicBezTo>
                  <a:cubicBezTo>
                    <a:pt x="304" y="208"/>
                    <a:pt x="301" y="207"/>
                    <a:pt x="300" y="207"/>
                  </a:cubicBezTo>
                  <a:cubicBezTo>
                    <a:pt x="299" y="207"/>
                    <a:pt x="299" y="209"/>
                    <a:pt x="299" y="211"/>
                  </a:cubicBezTo>
                  <a:cubicBezTo>
                    <a:pt x="298" y="213"/>
                    <a:pt x="297" y="214"/>
                    <a:pt x="296" y="215"/>
                  </a:cubicBezTo>
                  <a:cubicBezTo>
                    <a:pt x="296" y="216"/>
                    <a:pt x="298" y="216"/>
                    <a:pt x="299" y="217"/>
                  </a:cubicBezTo>
                  <a:cubicBezTo>
                    <a:pt x="299" y="218"/>
                    <a:pt x="300" y="220"/>
                    <a:pt x="300" y="222"/>
                  </a:cubicBezTo>
                  <a:cubicBezTo>
                    <a:pt x="301" y="224"/>
                    <a:pt x="300" y="225"/>
                    <a:pt x="299" y="227"/>
                  </a:cubicBezTo>
                  <a:cubicBezTo>
                    <a:pt x="299" y="229"/>
                    <a:pt x="297" y="228"/>
                    <a:pt x="295" y="228"/>
                  </a:cubicBezTo>
                  <a:cubicBezTo>
                    <a:pt x="294" y="227"/>
                    <a:pt x="293" y="228"/>
                    <a:pt x="292" y="229"/>
                  </a:cubicBezTo>
                  <a:cubicBezTo>
                    <a:pt x="291" y="230"/>
                    <a:pt x="290" y="229"/>
                    <a:pt x="290" y="230"/>
                  </a:cubicBezTo>
                  <a:cubicBezTo>
                    <a:pt x="289" y="230"/>
                    <a:pt x="288" y="232"/>
                    <a:pt x="288" y="234"/>
                  </a:cubicBezTo>
                  <a:cubicBezTo>
                    <a:pt x="288" y="235"/>
                    <a:pt x="290" y="234"/>
                    <a:pt x="291" y="235"/>
                  </a:cubicBezTo>
                  <a:cubicBezTo>
                    <a:pt x="292" y="235"/>
                    <a:pt x="291" y="236"/>
                    <a:pt x="291" y="238"/>
                  </a:cubicBezTo>
                  <a:cubicBezTo>
                    <a:pt x="290" y="239"/>
                    <a:pt x="291" y="240"/>
                    <a:pt x="293" y="241"/>
                  </a:cubicBezTo>
                  <a:cubicBezTo>
                    <a:pt x="294" y="242"/>
                    <a:pt x="294" y="240"/>
                    <a:pt x="295" y="240"/>
                  </a:cubicBezTo>
                  <a:cubicBezTo>
                    <a:pt x="295" y="239"/>
                    <a:pt x="295" y="238"/>
                    <a:pt x="297" y="238"/>
                  </a:cubicBezTo>
                  <a:cubicBezTo>
                    <a:pt x="298" y="238"/>
                    <a:pt x="299" y="237"/>
                    <a:pt x="300" y="237"/>
                  </a:cubicBezTo>
                  <a:cubicBezTo>
                    <a:pt x="301" y="236"/>
                    <a:pt x="300" y="238"/>
                    <a:pt x="299" y="239"/>
                  </a:cubicBezTo>
                  <a:cubicBezTo>
                    <a:pt x="298" y="240"/>
                    <a:pt x="298" y="240"/>
                    <a:pt x="298" y="242"/>
                  </a:cubicBezTo>
                  <a:cubicBezTo>
                    <a:pt x="298" y="244"/>
                    <a:pt x="300" y="243"/>
                    <a:pt x="301" y="243"/>
                  </a:cubicBezTo>
                  <a:cubicBezTo>
                    <a:pt x="302" y="244"/>
                    <a:pt x="302" y="246"/>
                    <a:pt x="302" y="247"/>
                  </a:cubicBezTo>
                  <a:cubicBezTo>
                    <a:pt x="303" y="248"/>
                    <a:pt x="303" y="248"/>
                    <a:pt x="304" y="248"/>
                  </a:cubicBezTo>
                  <a:cubicBezTo>
                    <a:pt x="305" y="247"/>
                    <a:pt x="305" y="247"/>
                    <a:pt x="305" y="248"/>
                  </a:cubicBezTo>
                  <a:cubicBezTo>
                    <a:pt x="305" y="249"/>
                    <a:pt x="304" y="250"/>
                    <a:pt x="304" y="250"/>
                  </a:cubicBezTo>
                  <a:cubicBezTo>
                    <a:pt x="303" y="251"/>
                    <a:pt x="303" y="251"/>
                    <a:pt x="304" y="251"/>
                  </a:cubicBezTo>
                  <a:cubicBezTo>
                    <a:pt x="305" y="252"/>
                    <a:pt x="306" y="251"/>
                    <a:pt x="306" y="252"/>
                  </a:cubicBezTo>
                  <a:cubicBezTo>
                    <a:pt x="307" y="252"/>
                    <a:pt x="307" y="254"/>
                    <a:pt x="307" y="255"/>
                  </a:cubicBezTo>
                  <a:cubicBezTo>
                    <a:pt x="307" y="256"/>
                    <a:pt x="306" y="257"/>
                    <a:pt x="306" y="257"/>
                  </a:cubicBezTo>
                  <a:cubicBezTo>
                    <a:pt x="306" y="258"/>
                    <a:pt x="307" y="257"/>
                    <a:pt x="307" y="258"/>
                  </a:cubicBezTo>
                  <a:cubicBezTo>
                    <a:pt x="307" y="259"/>
                    <a:pt x="305" y="260"/>
                    <a:pt x="304" y="260"/>
                  </a:cubicBezTo>
                  <a:cubicBezTo>
                    <a:pt x="303" y="260"/>
                    <a:pt x="303" y="260"/>
                    <a:pt x="303" y="259"/>
                  </a:cubicBezTo>
                  <a:cubicBezTo>
                    <a:pt x="303" y="258"/>
                    <a:pt x="303" y="257"/>
                    <a:pt x="303" y="256"/>
                  </a:cubicBezTo>
                  <a:cubicBezTo>
                    <a:pt x="302" y="255"/>
                    <a:pt x="301" y="253"/>
                    <a:pt x="301" y="251"/>
                  </a:cubicBezTo>
                  <a:cubicBezTo>
                    <a:pt x="300" y="250"/>
                    <a:pt x="300" y="250"/>
                    <a:pt x="299" y="249"/>
                  </a:cubicBezTo>
                  <a:cubicBezTo>
                    <a:pt x="299" y="249"/>
                    <a:pt x="298" y="250"/>
                    <a:pt x="297" y="251"/>
                  </a:cubicBezTo>
                  <a:cubicBezTo>
                    <a:pt x="297" y="252"/>
                    <a:pt x="297" y="253"/>
                    <a:pt x="296" y="254"/>
                  </a:cubicBezTo>
                  <a:cubicBezTo>
                    <a:pt x="296" y="255"/>
                    <a:pt x="297" y="255"/>
                    <a:pt x="298" y="255"/>
                  </a:cubicBezTo>
                  <a:cubicBezTo>
                    <a:pt x="298" y="255"/>
                    <a:pt x="299" y="254"/>
                    <a:pt x="300" y="254"/>
                  </a:cubicBezTo>
                  <a:cubicBezTo>
                    <a:pt x="300" y="254"/>
                    <a:pt x="299" y="255"/>
                    <a:pt x="299" y="256"/>
                  </a:cubicBezTo>
                  <a:cubicBezTo>
                    <a:pt x="298" y="257"/>
                    <a:pt x="297" y="257"/>
                    <a:pt x="296" y="258"/>
                  </a:cubicBezTo>
                  <a:cubicBezTo>
                    <a:pt x="294" y="258"/>
                    <a:pt x="294" y="257"/>
                    <a:pt x="295" y="256"/>
                  </a:cubicBezTo>
                  <a:cubicBezTo>
                    <a:pt x="295" y="256"/>
                    <a:pt x="295" y="255"/>
                    <a:pt x="294" y="254"/>
                  </a:cubicBezTo>
                  <a:cubicBezTo>
                    <a:pt x="293" y="253"/>
                    <a:pt x="293" y="252"/>
                    <a:pt x="293" y="251"/>
                  </a:cubicBezTo>
                  <a:cubicBezTo>
                    <a:pt x="293" y="251"/>
                    <a:pt x="293" y="250"/>
                    <a:pt x="293" y="249"/>
                  </a:cubicBezTo>
                  <a:cubicBezTo>
                    <a:pt x="292" y="249"/>
                    <a:pt x="291" y="250"/>
                    <a:pt x="290" y="251"/>
                  </a:cubicBezTo>
                  <a:cubicBezTo>
                    <a:pt x="290" y="252"/>
                    <a:pt x="289" y="252"/>
                    <a:pt x="289" y="251"/>
                  </a:cubicBezTo>
                  <a:cubicBezTo>
                    <a:pt x="289" y="251"/>
                    <a:pt x="289" y="249"/>
                    <a:pt x="290" y="248"/>
                  </a:cubicBezTo>
                  <a:cubicBezTo>
                    <a:pt x="290" y="247"/>
                    <a:pt x="290" y="246"/>
                    <a:pt x="290" y="245"/>
                  </a:cubicBezTo>
                  <a:cubicBezTo>
                    <a:pt x="289" y="245"/>
                    <a:pt x="289" y="246"/>
                    <a:pt x="287" y="246"/>
                  </a:cubicBezTo>
                  <a:cubicBezTo>
                    <a:pt x="286" y="247"/>
                    <a:pt x="285" y="246"/>
                    <a:pt x="284" y="246"/>
                  </a:cubicBezTo>
                  <a:cubicBezTo>
                    <a:pt x="282" y="246"/>
                    <a:pt x="282" y="245"/>
                    <a:pt x="281" y="245"/>
                  </a:cubicBezTo>
                  <a:cubicBezTo>
                    <a:pt x="281" y="244"/>
                    <a:pt x="282" y="243"/>
                    <a:pt x="282" y="242"/>
                  </a:cubicBezTo>
                  <a:cubicBezTo>
                    <a:pt x="283" y="241"/>
                    <a:pt x="282" y="240"/>
                    <a:pt x="282" y="239"/>
                  </a:cubicBezTo>
                  <a:cubicBezTo>
                    <a:pt x="282" y="239"/>
                    <a:pt x="281" y="238"/>
                    <a:pt x="280" y="238"/>
                  </a:cubicBezTo>
                  <a:cubicBezTo>
                    <a:pt x="279" y="237"/>
                    <a:pt x="278" y="238"/>
                    <a:pt x="278" y="238"/>
                  </a:cubicBezTo>
                  <a:cubicBezTo>
                    <a:pt x="278" y="239"/>
                    <a:pt x="279" y="240"/>
                    <a:pt x="280" y="241"/>
                  </a:cubicBezTo>
                  <a:cubicBezTo>
                    <a:pt x="280" y="243"/>
                    <a:pt x="280" y="244"/>
                    <a:pt x="280" y="245"/>
                  </a:cubicBezTo>
                  <a:cubicBezTo>
                    <a:pt x="280" y="246"/>
                    <a:pt x="280" y="249"/>
                    <a:pt x="280" y="250"/>
                  </a:cubicBezTo>
                  <a:cubicBezTo>
                    <a:pt x="279" y="251"/>
                    <a:pt x="280" y="253"/>
                    <a:pt x="280" y="254"/>
                  </a:cubicBezTo>
                  <a:cubicBezTo>
                    <a:pt x="280" y="255"/>
                    <a:pt x="279" y="255"/>
                    <a:pt x="279" y="255"/>
                  </a:cubicBezTo>
                  <a:cubicBezTo>
                    <a:pt x="278" y="256"/>
                    <a:pt x="278" y="256"/>
                    <a:pt x="277" y="255"/>
                  </a:cubicBezTo>
                  <a:cubicBezTo>
                    <a:pt x="276" y="254"/>
                    <a:pt x="276" y="252"/>
                    <a:pt x="276" y="250"/>
                  </a:cubicBezTo>
                  <a:cubicBezTo>
                    <a:pt x="276" y="249"/>
                    <a:pt x="277" y="247"/>
                    <a:pt x="277" y="245"/>
                  </a:cubicBezTo>
                  <a:cubicBezTo>
                    <a:pt x="278" y="243"/>
                    <a:pt x="278" y="242"/>
                    <a:pt x="278" y="242"/>
                  </a:cubicBezTo>
                  <a:cubicBezTo>
                    <a:pt x="278" y="241"/>
                    <a:pt x="276" y="242"/>
                    <a:pt x="275" y="242"/>
                  </a:cubicBezTo>
                  <a:cubicBezTo>
                    <a:pt x="275" y="242"/>
                    <a:pt x="275" y="244"/>
                    <a:pt x="275" y="245"/>
                  </a:cubicBezTo>
                  <a:cubicBezTo>
                    <a:pt x="275" y="246"/>
                    <a:pt x="274" y="247"/>
                    <a:pt x="273" y="249"/>
                  </a:cubicBezTo>
                  <a:cubicBezTo>
                    <a:pt x="272" y="250"/>
                    <a:pt x="271" y="251"/>
                    <a:pt x="270" y="252"/>
                  </a:cubicBezTo>
                  <a:cubicBezTo>
                    <a:pt x="269" y="253"/>
                    <a:pt x="267" y="254"/>
                    <a:pt x="266" y="255"/>
                  </a:cubicBezTo>
                  <a:cubicBezTo>
                    <a:pt x="265" y="255"/>
                    <a:pt x="264" y="258"/>
                    <a:pt x="264" y="259"/>
                  </a:cubicBezTo>
                  <a:cubicBezTo>
                    <a:pt x="264" y="260"/>
                    <a:pt x="267" y="262"/>
                    <a:pt x="268" y="263"/>
                  </a:cubicBezTo>
                  <a:cubicBezTo>
                    <a:pt x="268" y="263"/>
                    <a:pt x="270" y="263"/>
                    <a:pt x="271" y="263"/>
                  </a:cubicBezTo>
                  <a:cubicBezTo>
                    <a:pt x="272" y="263"/>
                    <a:pt x="272" y="264"/>
                    <a:pt x="272" y="265"/>
                  </a:cubicBezTo>
                  <a:cubicBezTo>
                    <a:pt x="273" y="266"/>
                    <a:pt x="272" y="267"/>
                    <a:pt x="271" y="267"/>
                  </a:cubicBezTo>
                  <a:cubicBezTo>
                    <a:pt x="270" y="267"/>
                    <a:pt x="270" y="268"/>
                    <a:pt x="271" y="269"/>
                  </a:cubicBezTo>
                  <a:cubicBezTo>
                    <a:pt x="271" y="271"/>
                    <a:pt x="273" y="271"/>
                    <a:pt x="274" y="271"/>
                  </a:cubicBezTo>
                  <a:cubicBezTo>
                    <a:pt x="274" y="270"/>
                    <a:pt x="274" y="267"/>
                    <a:pt x="275" y="266"/>
                  </a:cubicBezTo>
                  <a:cubicBezTo>
                    <a:pt x="275" y="265"/>
                    <a:pt x="275" y="265"/>
                    <a:pt x="276" y="265"/>
                  </a:cubicBezTo>
                  <a:cubicBezTo>
                    <a:pt x="276" y="265"/>
                    <a:pt x="276" y="264"/>
                    <a:pt x="277" y="265"/>
                  </a:cubicBezTo>
                  <a:cubicBezTo>
                    <a:pt x="279" y="266"/>
                    <a:pt x="281" y="267"/>
                    <a:pt x="282" y="268"/>
                  </a:cubicBezTo>
                  <a:cubicBezTo>
                    <a:pt x="283" y="269"/>
                    <a:pt x="284" y="268"/>
                    <a:pt x="285" y="268"/>
                  </a:cubicBezTo>
                  <a:cubicBezTo>
                    <a:pt x="285" y="269"/>
                    <a:pt x="285" y="269"/>
                    <a:pt x="285" y="270"/>
                  </a:cubicBezTo>
                  <a:cubicBezTo>
                    <a:pt x="285" y="270"/>
                    <a:pt x="283" y="271"/>
                    <a:pt x="282" y="271"/>
                  </a:cubicBezTo>
                  <a:cubicBezTo>
                    <a:pt x="281" y="272"/>
                    <a:pt x="279" y="272"/>
                    <a:pt x="278" y="272"/>
                  </a:cubicBezTo>
                  <a:cubicBezTo>
                    <a:pt x="278" y="273"/>
                    <a:pt x="279" y="274"/>
                    <a:pt x="280" y="275"/>
                  </a:cubicBezTo>
                  <a:cubicBezTo>
                    <a:pt x="280" y="276"/>
                    <a:pt x="280" y="277"/>
                    <a:pt x="279" y="277"/>
                  </a:cubicBezTo>
                  <a:cubicBezTo>
                    <a:pt x="278" y="278"/>
                    <a:pt x="277" y="278"/>
                    <a:pt x="276" y="277"/>
                  </a:cubicBezTo>
                  <a:cubicBezTo>
                    <a:pt x="274" y="277"/>
                    <a:pt x="273" y="278"/>
                    <a:pt x="272" y="278"/>
                  </a:cubicBezTo>
                  <a:cubicBezTo>
                    <a:pt x="271" y="279"/>
                    <a:pt x="269" y="278"/>
                    <a:pt x="269" y="278"/>
                  </a:cubicBezTo>
                  <a:cubicBezTo>
                    <a:pt x="269" y="277"/>
                    <a:pt x="268" y="275"/>
                    <a:pt x="268" y="274"/>
                  </a:cubicBezTo>
                  <a:cubicBezTo>
                    <a:pt x="268" y="273"/>
                    <a:pt x="268" y="272"/>
                    <a:pt x="267" y="272"/>
                  </a:cubicBezTo>
                  <a:cubicBezTo>
                    <a:pt x="266" y="272"/>
                    <a:pt x="266" y="273"/>
                    <a:pt x="265" y="274"/>
                  </a:cubicBezTo>
                  <a:cubicBezTo>
                    <a:pt x="265" y="275"/>
                    <a:pt x="264" y="277"/>
                    <a:pt x="264" y="278"/>
                  </a:cubicBezTo>
                  <a:cubicBezTo>
                    <a:pt x="264" y="279"/>
                    <a:pt x="264" y="280"/>
                    <a:pt x="264" y="280"/>
                  </a:cubicBezTo>
                  <a:cubicBezTo>
                    <a:pt x="265" y="280"/>
                    <a:pt x="268" y="281"/>
                    <a:pt x="269" y="281"/>
                  </a:cubicBezTo>
                  <a:cubicBezTo>
                    <a:pt x="270" y="282"/>
                    <a:pt x="269" y="282"/>
                    <a:pt x="269" y="283"/>
                  </a:cubicBezTo>
                  <a:cubicBezTo>
                    <a:pt x="269" y="284"/>
                    <a:pt x="268" y="283"/>
                    <a:pt x="267" y="283"/>
                  </a:cubicBezTo>
                  <a:cubicBezTo>
                    <a:pt x="266" y="283"/>
                    <a:pt x="266" y="283"/>
                    <a:pt x="265" y="285"/>
                  </a:cubicBezTo>
                  <a:cubicBezTo>
                    <a:pt x="265" y="286"/>
                    <a:pt x="265" y="285"/>
                    <a:pt x="264" y="285"/>
                  </a:cubicBezTo>
                  <a:cubicBezTo>
                    <a:pt x="263" y="285"/>
                    <a:pt x="263" y="283"/>
                    <a:pt x="263" y="282"/>
                  </a:cubicBezTo>
                  <a:cubicBezTo>
                    <a:pt x="263" y="282"/>
                    <a:pt x="261" y="282"/>
                    <a:pt x="261" y="283"/>
                  </a:cubicBezTo>
                  <a:cubicBezTo>
                    <a:pt x="260" y="283"/>
                    <a:pt x="261" y="284"/>
                    <a:pt x="261" y="285"/>
                  </a:cubicBezTo>
                  <a:cubicBezTo>
                    <a:pt x="261" y="286"/>
                    <a:pt x="259" y="285"/>
                    <a:pt x="259" y="284"/>
                  </a:cubicBezTo>
                  <a:cubicBezTo>
                    <a:pt x="258" y="284"/>
                    <a:pt x="258" y="282"/>
                    <a:pt x="259" y="282"/>
                  </a:cubicBezTo>
                  <a:cubicBezTo>
                    <a:pt x="259" y="281"/>
                    <a:pt x="260" y="282"/>
                    <a:pt x="261" y="281"/>
                  </a:cubicBezTo>
                  <a:cubicBezTo>
                    <a:pt x="261" y="281"/>
                    <a:pt x="262" y="278"/>
                    <a:pt x="262" y="277"/>
                  </a:cubicBezTo>
                  <a:cubicBezTo>
                    <a:pt x="262" y="275"/>
                    <a:pt x="262" y="275"/>
                    <a:pt x="261" y="274"/>
                  </a:cubicBezTo>
                  <a:cubicBezTo>
                    <a:pt x="261" y="274"/>
                    <a:pt x="259" y="274"/>
                    <a:pt x="258" y="276"/>
                  </a:cubicBezTo>
                  <a:cubicBezTo>
                    <a:pt x="256" y="277"/>
                    <a:pt x="255" y="277"/>
                    <a:pt x="254" y="277"/>
                  </a:cubicBezTo>
                  <a:cubicBezTo>
                    <a:pt x="254" y="277"/>
                    <a:pt x="254" y="276"/>
                    <a:pt x="254" y="275"/>
                  </a:cubicBezTo>
                  <a:cubicBezTo>
                    <a:pt x="254" y="274"/>
                    <a:pt x="255" y="274"/>
                    <a:pt x="257" y="273"/>
                  </a:cubicBezTo>
                  <a:cubicBezTo>
                    <a:pt x="259" y="273"/>
                    <a:pt x="260" y="273"/>
                    <a:pt x="260" y="272"/>
                  </a:cubicBezTo>
                  <a:cubicBezTo>
                    <a:pt x="260" y="271"/>
                    <a:pt x="259" y="271"/>
                    <a:pt x="259" y="270"/>
                  </a:cubicBezTo>
                  <a:cubicBezTo>
                    <a:pt x="258" y="270"/>
                    <a:pt x="256" y="270"/>
                    <a:pt x="255" y="271"/>
                  </a:cubicBezTo>
                  <a:cubicBezTo>
                    <a:pt x="253" y="271"/>
                    <a:pt x="251" y="272"/>
                    <a:pt x="250" y="273"/>
                  </a:cubicBezTo>
                  <a:cubicBezTo>
                    <a:pt x="249" y="274"/>
                    <a:pt x="247" y="274"/>
                    <a:pt x="246" y="275"/>
                  </a:cubicBezTo>
                  <a:cubicBezTo>
                    <a:pt x="246" y="275"/>
                    <a:pt x="245" y="276"/>
                    <a:pt x="245" y="276"/>
                  </a:cubicBezTo>
                  <a:cubicBezTo>
                    <a:pt x="245" y="277"/>
                    <a:pt x="247" y="276"/>
                    <a:pt x="248" y="276"/>
                  </a:cubicBezTo>
                  <a:cubicBezTo>
                    <a:pt x="249" y="276"/>
                    <a:pt x="250" y="277"/>
                    <a:pt x="250" y="277"/>
                  </a:cubicBezTo>
                  <a:cubicBezTo>
                    <a:pt x="250" y="277"/>
                    <a:pt x="250" y="277"/>
                    <a:pt x="249" y="279"/>
                  </a:cubicBezTo>
                  <a:cubicBezTo>
                    <a:pt x="248" y="280"/>
                    <a:pt x="248" y="280"/>
                    <a:pt x="249" y="280"/>
                  </a:cubicBezTo>
                  <a:cubicBezTo>
                    <a:pt x="249" y="281"/>
                    <a:pt x="250" y="280"/>
                    <a:pt x="251" y="279"/>
                  </a:cubicBezTo>
                  <a:cubicBezTo>
                    <a:pt x="252" y="279"/>
                    <a:pt x="252" y="279"/>
                    <a:pt x="253" y="279"/>
                  </a:cubicBezTo>
                  <a:cubicBezTo>
                    <a:pt x="255" y="280"/>
                    <a:pt x="254" y="281"/>
                    <a:pt x="254" y="282"/>
                  </a:cubicBezTo>
                  <a:cubicBezTo>
                    <a:pt x="253" y="282"/>
                    <a:pt x="252" y="282"/>
                    <a:pt x="252" y="284"/>
                  </a:cubicBezTo>
                  <a:cubicBezTo>
                    <a:pt x="251" y="285"/>
                    <a:pt x="253" y="286"/>
                    <a:pt x="253" y="286"/>
                  </a:cubicBezTo>
                  <a:cubicBezTo>
                    <a:pt x="254" y="287"/>
                    <a:pt x="253" y="287"/>
                    <a:pt x="252" y="288"/>
                  </a:cubicBezTo>
                  <a:cubicBezTo>
                    <a:pt x="251" y="288"/>
                    <a:pt x="248" y="288"/>
                    <a:pt x="247" y="288"/>
                  </a:cubicBezTo>
                  <a:cubicBezTo>
                    <a:pt x="246" y="288"/>
                    <a:pt x="246" y="289"/>
                    <a:pt x="245" y="290"/>
                  </a:cubicBezTo>
                  <a:cubicBezTo>
                    <a:pt x="245" y="291"/>
                    <a:pt x="246" y="291"/>
                    <a:pt x="247" y="292"/>
                  </a:cubicBezTo>
                  <a:cubicBezTo>
                    <a:pt x="248" y="294"/>
                    <a:pt x="250" y="295"/>
                    <a:pt x="252" y="296"/>
                  </a:cubicBezTo>
                  <a:cubicBezTo>
                    <a:pt x="253" y="297"/>
                    <a:pt x="254" y="297"/>
                    <a:pt x="255" y="296"/>
                  </a:cubicBezTo>
                  <a:cubicBezTo>
                    <a:pt x="256" y="295"/>
                    <a:pt x="256" y="294"/>
                    <a:pt x="256" y="292"/>
                  </a:cubicBezTo>
                  <a:cubicBezTo>
                    <a:pt x="257" y="291"/>
                    <a:pt x="258" y="292"/>
                    <a:pt x="258" y="292"/>
                  </a:cubicBezTo>
                  <a:cubicBezTo>
                    <a:pt x="259" y="292"/>
                    <a:pt x="259" y="293"/>
                    <a:pt x="258" y="294"/>
                  </a:cubicBezTo>
                  <a:cubicBezTo>
                    <a:pt x="257" y="295"/>
                    <a:pt x="257" y="296"/>
                    <a:pt x="257" y="297"/>
                  </a:cubicBezTo>
                  <a:cubicBezTo>
                    <a:pt x="257" y="299"/>
                    <a:pt x="257" y="299"/>
                    <a:pt x="258" y="300"/>
                  </a:cubicBezTo>
                  <a:cubicBezTo>
                    <a:pt x="259" y="300"/>
                    <a:pt x="259" y="301"/>
                    <a:pt x="259" y="301"/>
                  </a:cubicBezTo>
                  <a:cubicBezTo>
                    <a:pt x="259" y="302"/>
                    <a:pt x="258" y="302"/>
                    <a:pt x="258" y="302"/>
                  </a:cubicBezTo>
                  <a:cubicBezTo>
                    <a:pt x="257" y="301"/>
                    <a:pt x="256" y="300"/>
                    <a:pt x="255" y="300"/>
                  </a:cubicBezTo>
                  <a:cubicBezTo>
                    <a:pt x="254" y="300"/>
                    <a:pt x="253" y="301"/>
                    <a:pt x="252" y="301"/>
                  </a:cubicBezTo>
                  <a:cubicBezTo>
                    <a:pt x="251" y="302"/>
                    <a:pt x="251" y="303"/>
                    <a:pt x="251" y="304"/>
                  </a:cubicBezTo>
                  <a:cubicBezTo>
                    <a:pt x="251" y="305"/>
                    <a:pt x="252" y="306"/>
                    <a:pt x="254" y="306"/>
                  </a:cubicBezTo>
                  <a:cubicBezTo>
                    <a:pt x="256" y="307"/>
                    <a:pt x="257" y="306"/>
                    <a:pt x="257" y="307"/>
                  </a:cubicBezTo>
                  <a:cubicBezTo>
                    <a:pt x="258" y="307"/>
                    <a:pt x="257" y="308"/>
                    <a:pt x="256" y="308"/>
                  </a:cubicBezTo>
                  <a:cubicBezTo>
                    <a:pt x="254" y="308"/>
                    <a:pt x="253" y="309"/>
                    <a:pt x="251" y="308"/>
                  </a:cubicBezTo>
                  <a:cubicBezTo>
                    <a:pt x="249" y="308"/>
                    <a:pt x="246" y="307"/>
                    <a:pt x="245" y="307"/>
                  </a:cubicBezTo>
                  <a:cubicBezTo>
                    <a:pt x="244" y="307"/>
                    <a:pt x="244" y="307"/>
                    <a:pt x="243" y="308"/>
                  </a:cubicBezTo>
                  <a:cubicBezTo>
                    <a:pt x="242" y="308"/>
                    <a:pt x="242" y="309"/>
                    <a:pt x="242" y="310"/>
                  </a:cubicBezTo>
                  <a:cubicBezTo>
                    <a:pt x="242" y="312"/>
                    <a:pt x="241" y="312"/>
                    <a:pt x="239" y="312"/>
                  </a:cubicBezTo>
                  <a:cubicBezTo>
                    <a:pt x="238" y="313"/>
                    <a:pt x="237" y="313"/>
                    <a:pt x="236" y="313"/>
                  </a:cubicBezTo>
                  <a:cubicBezTo>
                    <a:pt x="235" y="313"/>
                    <a:pt x="234" y="312"/>
                    <a:pt x="234" y="311"/>
                  </a:cubicBezTo>
                  <a:cubicBezTo>
                    <a:pt x="234" y="310"/>
                    <a:pt x="235" y="310"/>
                    <a:pt x="236" y="310"/>
                  </a:cubicBezTo>
                  <a:cubicBezTo>
                    <a:pt x="237" y="309"/>
                    <a:pt x="238" y="309"/>
                    <a:pt x="238" y="309"/>
                  </a:cubicBezTo>
                  <a:cubicBezTo>
                    <a:pt x="238" y="308"/>
                    <a:pt x="237" y="307"/>
                    <a:pt x="237" y="307"/>
                  </a:cubicBezTo>
                  <a:cubicBezTo>
                    <a:pt x="236" y="308"/>
                    <a:pt x="235" y="309"/>
                    <a:pt x="234" y="309"/>
                  </a:cubicBezTo>
                  <a:cubicBezTo>
                    <a:pt x="233" y="308"/>
                    <a:pt x="234" y="307"/>
                    <a:pt x="234" y="306"/>
                  </a:cubicBezTo>
                  <a:cubicBezTo>
                    <a:pt x="234" y="305"/>
                    <a:pt x="233" y="304"/>
                    <a:pt x="232" y="304"/>
                  </a:cubicBezTo>
                  <a:cubicBezTo>
                    <a:pt x="232" y="304"/>
                    <a:pt x="231" y="304"/>
                    <a:pt x="231" y="305"/>
                  </a:cubicBezTo>
                  <a:cubicBezTo>
                    <a:pt x="231" y="306"/>
                    <a:pt x="230" y="306"/>
                    <a:pt x="230" y="307"/>
                  </a:cubicBezTo>
                  <a:cubicBezTo>
                    <a:pt x="230" y="309"/>
                    <a:pt x="232" y="309"/>
                    <a:pt x="232" y="310"/>
                  </a:cubicBezTo>
                  <a:cubicBezTo>
                    <a:pt x="233" y="310"/>
                    <a:pt x="233" y="311"/>
                    <a:pt x="232" y="312"/>
                  </a:cubicBezTo>
                  <a:cubicBezTo>
                    <a:pt x="231" y="313"/>
                    <a:pt x="230" y="314"/>
                    <a:pt x="229" y="315"/>
                  </a:cubicBezTo>
                  <a:cubicBezTo>
                    <a:pt x="229" y="316"/>
                    <a:pt x="230" y="318"/>
                    <a:pt x="232" y="319"/>
                  </a:cubicBezTo>
                  <a:cubicBezTo>
                    <a:pt x="233" y="320"/>
                    <a:pt x="234" y="319"/>
                    <a:pt x="235" y="319"/>
                  </a:cubicBezTo>
                  <a:cubicBezTo>
                    <a:pt x="236" y="318"/>
                    <a:pt x="237" y="318"/>
                    <a:pt x="238" y="319"/>
                  </a:cubicBezTo>
                  <a:cubicBezTo>
                    <a:pt x="239" y="320"/>
                    <a:pt x="240" y="319"/>
                    <a:pt x="241" y="319"/>
                  </a:cubicBezTo>
                  <a:cubicBezTo>
                    <a:pt x="242" y="319"/>
                    <a:pt x="242" y="319"/>
                    <a:pt x="242" y="320"/>
                  </a:cubicBezTo>
                  <a:cubicBezTo>
                    <a:pt x="242" y="321"/>
                    <a:pt x="242" y="322"/>
                    <a:pt x="241" y="323"/>
                  </a:cubicBezTo>
                  <a:cubicBezTo>
                    <a:pt x="240" y="325"/>
                    <a:pt x="239" y="327"/>
                    <a:pt x="238" y="329"/>
                  </a:cubicBezTo>
                  <a:cubicBezTo>
                    <a:pt x="237" y="330"/>
                    <a:pt x="235" y="329"/>
                    <a:pt x="234" y="329"/>
                  </a:cubicBezTo>
                  <a:cubicBezTo>
                    <a:pt x="233" y="328"/>
                    <a:pt x="233" y="328"/>
                    <a:pt x="233" y="329"/>
                  </a:cubicBezTo>
                  <a:cubicBezTo>
                    <a:pt x="232" y="330"/>
                    <a:pt x="232" y="332"/>
                    <a:pt x="232" y="333"/>
                  </a:cubicBezTo>
                  <a:cubicBezTo>
                    <a:pt x="233" y="334"/>
                    <a:pt x="234" y="334"/>
                    <a:pt x="235" y="334"/>
                  </a:cubicBezTo>
                  <a:cubicBezTo>
                    <a:pt x="236" y="334"/>
                    <a:pt x="235" y="334"/>
                    <a:pt x="236" y="335"/>
                  </a:cubicBezTo>
                  <a:cubicBezTo>
                    <a:pt x="236" y="336"/>
                    <a:pt x="235" y="337"/>
                    <a:pt x="234" y="338"/>
                  </a:cubicBezTo>
                  <a:cubicBezTo>
                    <a:pt x="234" y="340"/>
                    <a:pt x="231" y="343"/>
                    <a:pt x="230" y="343"/>
                  </a:cubicBezTo>
                  <a:cubicBezTo>
                    <a:pt x="229" y="344"/>
                    <a:pt x="228" y="345"/>
                    <a:pt x="228" y="344"/>
                  </a:cubicBezTo>
                  <a:cubicBezTo>
                    <a:pt x="227" y="344"/>
                    <a:pt x="228" y="343"/>
                    <a:pt x="228" y="341"/>
                  </a:cubicBezTo>
                  <a:cubicBezTo>
                    <a:pt x="228" y="340"/>
                    <a:pt x="228" y="339"/>
                    <a:pt x="227" y="339"/>
                  </a:cubicBezTo>
                  <a:cubicBezTo>
                    <a:pt x="226" y="338"/>
                    <a:pt x="222" y="337"/>
                    <a:pt x="221" y="337"/>
                  </a:cubicBezTo>
                  <a:cubicBezTo>
                    <a:pt x="219" y="336"/>
                    <a:pt x="218" y="335"/>
                    <a:pt x="217" y="334"/>
                  </a:cubicBezTo>
                  <a:cubicBezTo>
                    <a:pt x="216" y="334"/>
                    <a:pt x="216" y="331"/>
                    <a:pt x="216" y="330"/>
                  </a:cubicBezTo>
                  <a:cubicBezTo>
                    <a:pt x="216" y="329"/>
                    <a:pt x="216" y="328"/>
                    <a:pt x="215" y="328"/>
                  </a:cubicBezTo>
                  <a:cubicBezTo>
                    <a:pt x="214" y="328"/>
                    <a:pt x="214" y="329"/>
                    <a:pt x="214" y="331"/>
                  </a:cubicBezTo>
                  <a:cubicBezTo>
                    <a:pt x="214" y="333"/>
                    <a:pt x="214" y="333"/>
                    <a:pt x="215" y="335"/>
                  </a:cubicBezTo>
                  <a:cubicBezTo>
                    <a:pt x="215" y="338"/>
                    <a:pt x="215" y="337"/>
                    <a:pt x="214" y="338"/>
                  </a:cubicBezTo>
                  <a:cubicBezTo>
                    <a:pt x="214" y="339"/>
                    <a:pt x="212" y="340"/>
                    <a:pt x="211" y="340"/>
                  </a:cubicBezTo>
                  <a:cubicBezTo>
                    <a:pt x="209" y="341"/>
                    <a:pt x="207" y="341"/>
                    <a:pt x="205" y="341"/>
                  </a:cubicBezTo>
                  <a:cubicBezTo>
                    <a:pt x="204" y="341"/>
                    <a:pt x="205" y="341"/>
                    <a:pt x="204" y="342"/>
                  </a:cubicBezTo>
                  <a:cubicBezTo>
                    <a:pt x="203" y="342"/>
                    <a:pt x="203" y="343"/>
                    <a:pt x="202" y="344"/>
                  </a:cubicBezTo>
                  <a:cubicBezTo>
                    <a:pt x="201" y="345"/>
                    <a:pt x="200" y="346"/>
                    <a:pt x="199" y="346"/>
                  </a:cubicBezTo>
                  <a:cubicBezTo>
                    <a:pt x="198" y="346"/>
                    <a:pt x="197" y="345"/>
                    <a:pt x="196" y="344"/>
                  </a:cubicBezTo>
                  <a:cubicBezTo>
                    <a:pt x="196" y="343"/>
                    <a:pt x="196" y="339"/>
                    <a:pt x="196" y="338"/>
                  </a:cubicBezTo>
                  <a:cubicBezTo>
                    <a:pt x="195" y="336"/>
                    <a:pt x="195" y="334"/>
                    <a:pt x="195" y="334"/>
                  </a:cubicBezTo>
                  <a:cubicBezTo>
                    <a:pt x="195" y="333"/>
                    <a:pt x="193" y="333"/>
                    <a:pt x="193" y="334"/>
                  </a:cubicBezTo>
                  <a:cubicBezTo>
                    <a:pt x="192" y="336"/>
                    <a:pt x="192" y="337"/>
                    <a:pt x="191" y="338"/>
                  </a:cubicBezTo>
                  <a:cubicBezTo>
                    <a:pt x="191" y="340"/>
                    <a:pt x="189" y="343"/>
                    <a:pt x="189" y="344"/>
                  </a:cubicBezTo>
                  <a:cubicBezTo>
                    <a:pt x="189" y="346"/>
                    <a:pt x="190" y="346"/>
                    <a:pt x="194" y="347"/>
                  </a:cubicBezTo>
                  <a:cubicBezTo>
                    <a:pt x="197" y="347"/>
                    <a:pt x="197" y="349"/>
                    <a:pt x="197" y="351"/>
                  </a:cubicBezTo>
                  <a:cubicBezTo>
                    <a:pt x="197" y="353"/>
                    <a:pt x="195" y="356"/>
                    <a:pt x="194" y="356"/>
                  </a:cubicBezTo>
                  <a:cubicBezTo>
                    <a:pt x="192" y="357"/>
                    <a:pt x="191" y="357"/>
                    <a:pt x="189" y="357"/>
                  </a:cubicBezTo>
                  <a:cubicBezTo>
                    <a:pt x="187" y="356"/>
                    <a:pt x="187" y="354"/>
                    <a:pt x="187" y="353"/>
                  </a:cubicBezTo>
                  <a:cubicBezTo>
                    <a:pt x="187" y="352"/>
                    <a:pt x="188" y="351"/>
                    <a:pt x="188" y="350"/>
                  </a:cubicBezTo>
                  <a:cubicBezTo>
                    <a:pt x="189" y="349"/>
                    <a:pt x="189" y="348"/>
                    <a:pt x="188" y="347"/>
                  </a:cubicBezTo>
                  <a:cubicBezTo>
                    <a:pt x="188" y="346"/>
                    <a:pt x="187" y="345"/>
                    <a:pt x="186" y="345"/>
                  </a:cubicBezTo>
                  <a:cubicBezTo>
                    <a:pt x="185" y="345"/>
                    <a:pt x="184" y="346"/>
                    <a:pt x="184" y="347"/>
                  </a:cubicBezTo>
                  <a:cubicBezTo>
                    <a:pt x="184" y="349"/>
                    <a:pt x="185" y="349"/>
                    <a:pt x="186" y="350"/>
                  </a:cubicBezTo>
                  <a:cubicBezTo>
                    <a:pt x="186" y="351"/>
                    <a:pt x="185" y="352"/>
                    <a:pt x="184" y="353"/>
                  </a:cubicBezTo>
                  <a:cubicBezTo>
                    <a:pt x="184" y="354"/>
                    <a:pt x="184" y="354"/>
                    <a:pt x="184" y="355"/>
                  </a:cubicBezTo>
                  <a:cubicBezTo>
                    <a:pt x="183" y="356"/>
                    <a:pt x="182" y="356"/>
                    <a:pt x="181" y="356"/>
                  </a:cubicBezTo>
                  <a:cubicBezTo>
                    <a:pt x="179" y="356"/>
                    <a:pt x="174" y="354"/>
                    <a:pt x="173" y="354"/>
                  </a:cubicBezTo>
                  <a:cubicBezTo>
                    <a:pt x="171" y="354"/>
                    <a:pt x="168" y="355"/>
                    <a:pt x="167" y="355"/>
                  </a:cubicBezTo>
                  <a:cubicBezTo>
                    <a:pt x="166" y="356"/>
                    <a:pt x="165" y="355"/>
                    <a:pt x="164" y="355"/>
                  </a:cubicBezTo>
                  <a:cubicBezTo>
                    <a:pt x="163" y="354"/>
                    <a:pt x="163" y="355"/>
                    <a:pt x="163" y="356"/>
                  </a:cubicBezTo>
                  <a:cubicBezTo>
                    <a:pt x="163" y="357"/>
                    <a:pt x="166" y="358"/>
                    <a:pt x="168" y="359"/>
                  </a:cubicBezTo>
                  <a:cubicBezTo>
                    <a:pt x="169" y="360"/>
                    <a:pt x="171" y="361"/>
                    <a:pt x="173" y="362"/>
                  </a:cubicBezTo>
                  <a:cubicBezTo>
                    <a:pt x="175" y="362"/>
                    <a:pt x="178" y="362"/>
                    <a:pt x="180" y="361"/>
                  </a:cubicBezTo>
                  <a:cubicBezTo>
                    <a:pt x="182" y="360"/>
                    <a:pt x="185" y="360"/>
                    <a:pt x="186" y="359"/>
                  </a:cubicBezTo>
                  <a:cubicBezTo>
                    <a:pt x="187" y="359"/>
                    <a:pt x="187" y="360"/>
                    <a:pt x="187" y="361"/>
                  </a:cubicBezTo>
                  <a:cubicBezTo>
                    <a:pt x="187" y="362"/>
                    <a:pt x="186" y="364"/>
                    <a:pt x="185" y="365"/>
                  </a:cubicBezTo>
                  <a:cubicBezTo>
                    <a:pt x="184" y="366"/>
                    <a:pt x="184" y="367"/>
                    <a:pt x="184" y="367"/>
                  </a:cubicBezTo>
                  <a:cubicBezTo>
                    <a:pt x="185" y="367"/>
                    <a:pt x="187" y="366"/>
                    <a:pt x="189" y="365"/>
                  </a:cubicBezTo>
                  <a:cubicBezTo>
                    <a:pt x="191" y="363"/>
                    <a:pt x="191" y="365"/>
                    <a:pt x="192" y="366"/>
                  </a:cubicBezTo>
                  <a:cubicBezTo>
                    <a:pt x="193" y="367"/>
                    <a:pt x="194" y="370"/>
                    <a:pt x="194" y="371"/>
                  </a:cubicBezTo>
                  <a:cubicBezTo>
                    <a:pt x="195" y="372"/>
                    <a:pt x="193" y="372"/>
                    <a:pt x="191" y="373"/>
                  </a:cubicBezTo>
                  <a:cubicBezTo>
                    <a:pt x="189" y="374"/>
                    <a:pt x="188" y="375"/>
                    <a:pt x="187" y="376"/>
                  </a:cubicBezTo>
                  <a:cubicBezTo>
                    <a:pt x="186" y="377"/>
                    <a:pt x="186" y="377"/>
                    <a:pt x="185" y="377"/>
                  </a:cubicBezTo>
                  <a:cubicBezTo>
                    <a:pt x="184" y="377"/>
                    <a:pt x="184" y="377"/>
                    <a:pt x="184" y="378"/>
                  </a:cubicBezTo>
                  <a:cubicBezTo>
                    <a:pt x="184" y="379"/>
                    <a:pt x="184" y="381"/>
                    <a:pt x="183" y="382"/>
                  </a:cubicBezTo>
                  <a:cubicBezTo>
                    <a:pt x="183" y="383"/>
                    <a:pt x="182" y="383"/>
                    <a:pt x="181" y="382"/>
                  </a:cubicBezTo>
                  <a:cubicBezTo>
                    <a:pt x="181" y="382"/>
                    <a:pt x="182" y="381"/>
                    <a:pt x="182" y="380"/>
                  </a:cubicBezTo>
                  <a:cubicBezTo>
                    <a:pt x="182" y="379"/>
                    <a:pt x="181" y="378"/>
                    <a:pt x="181" y="377"/>
                  </a:cubicBezTo>
                  <a:cubicBezTo>
                    <a:pt x="180" y="376"/>
                    <a:pt x="178" y="380"/>
                    <a:pt x="178" y="380"/>
                  </a:cubicBezTo>
                  <a:cubicBezTo>
                    <a:pt x="177" y="381"/>
                    <a:pt x="179" y="382"/>
                    <a:pt x="180" y="382"/>
                  </a:cubicBezTo>
                  <a:cubicBezTo>
                    <a:pt x="180" y="383"/>
                    <a:pt x="180" y="384"/>
                    <a:pt x="178" y="387"/>
                  </a:cubicBezTo>
                  <a:cubicBezTo>
                    <a:pt x="177" y="389"/>
                    <a:pt x="177" y="391"/>
                    <a:pt x="177" y="394"/>
                  </a:cubicBezTo>
                  <a:cubicBezTo>
                    <a:pt x="177" y="396"/>
                    <a:pt x="176" y="395"/>
                    <a:pt x="175" y="395"/>
                  </a:cubicBezTo>
                  <a:cubicBezTo>
                    <a:pt x="174" y="395"/>
                    <a:pt x="173" y="396"/>
                    <a:pt x="171" y="398"/>
                  </a:cubicBezTo>
                  <a:cubicBezTo>
                    <a:pt x="170" y="400"/>
                    <a:pt x="169" y="404"/>
                    <a:pt x="168" y="406"/>
                  </a:cubicBezTo>
                  <a:cubicBezTo>
                    <a:pt x="167" y="408"/>
                    <a:pt x="166" y="408"/>
                    <a:pt x="165" y="408"/>
                  </a:cubicBezTo>
                  <a:cubicBezTo>
                    <a:pt x="165" y="407"/>
                    <a:pt x="165" y="406"/>
                    <a:pt x="165" y="405"/>
                  </a:cubicBezTo>
                  <a:cubicBezTo>
                    <a:pt x="165" y="404"/>
                    <a:pt x="168" y="401"/>
                    <a:pt x="168" y="399"/>
                  </a:cubicBezTo>
                  <a:cubicBezTo>
                    <a:pt x="169" y="398"/>
                    <a:pt x="168" y="397"/>
                    <a:pt x="168" y="397"/>
                  </a:cubicBezTo>
                  <a:cubicBezTo>
                    <a:pt x="167" y="396"/>
                    <a:pt x="164" y="397"/>
                    <a:pt x="163" y="397"/>
                  </a:cubicBezTo>
                  <a:cubicBezTo>
                    <a:pt x="162" y="397"/>
                    <a:pt x="161" y="398"/>
                    <a:pt x="161" y="399"/>
                  </a:cubicBezTo>
                  <a:cubicBezTo>
                    <a:pt x="160" y="400"/>
                    <a:pt x="160" y="402"/>
                    <a:pt x="161" y="403"/>
                  </a:cubicBezTo>
                  <a:cubicBezTo>
                    <a:pt x="161" y="405"/>
                    <a:pt x="160" y="406"/>
                    <a:pt x="159" y="407"/>
                  </a:cubicBezTo>
                  <a:cubicBezTo>
                    <a:pt x="157" y="409"/>
                    <a:pt x="156" y="412"/>
                    <a:pt x="156" y="414"/>
                  </a:cubicBezTo>
                  <a:cubicBezTo>
                    <a:pt x="156" y="416"/>
                    <a:pt x="157" y="420"/>
                    <a:pt x="157" y="422"/>
                  </a:cubicBezTo>
                  <a:cubicBezTo>
                    <a:pt x="157" y="423"/>
                    <a:pt x="155" y="426"/>
                    <a:pt x="154" y="426"/>
                  </a:cubicBezTo>
                  <a:cubicBezTo>
                    <a:pt x="154" y="426"/>
                    <a:pt x="154" y="425"/>
                    <a:pt x="154" y="424"/>
                  </a:cubicBezTo>
                  <a:cubicBezTo>
                    <a:pt x="154" y="422"/>
                    <a:pt x="155" y="419"/>
                    <a:pt x="155" y="417"/>
                  </a:cubicBezTo>
                  <a:cubicBezTo>
                    <a:pt x="155" y="416"/>
                    <a:pt x="154" y="413"/>
                    <a:pt x="154" y="411"/>
                  </a:cubicBezTo>
                  <a:cubicBezTo>
                    <a:pt x="153" y="410"/>
                    <a:pt x="150" y="410"/>
                    <a:pt x="148" y="410"/>
                  </a:cubicBezTo>
                  <a:cubicBezTo>
                    <a:pt x="145" y="410"/>
                    <a:pt x="143" y="409"/>
                    <a:pt x="141" y="408"/>
                  </a:cubicBezTo>
                  <a:cubicBezTo>
                    <a:pt x="139" y="407"/>
                    <a:pt x="139" y="408"/>
                    <a:pt x="137" y="408"/>
                  </a:cubicBezTo>
                  <a:cubicBezTo>
                    <a:pt x="136" y="409"/>
                    <a:pt x="138" y="409"/>
                    <a:pt x="139" y="410"/>
                  </a:cubicBezTo>
                  <a:cubicBezTo>
                    <a:pt x="140" y="410"/>
                    <a:pt x="143" y="410"/>
                    <a:pt x="144" y="411"/>
                  </a:cubicBezTo>
                  <a:cubicBezTo>
                    <a:pt x="146" y="412"/>
                    <a:pt x="146" y="413"/>
                    <a:pt x="146" y="415"/>
                  </a:cubicBezTo>
                  <a:cubicBezTo>
                    <a:pt x="147" y="416"/>
                    <a:pt x="145" y="418"/>
                    <a:pt x="144" y="420"/>
                  </a:cubicBezTo>
                  <a:cubicBezTo>
                    <a:pt x="143" y="421"/>
                    <a:pt x="142" y="423"/>
                    <a:pt x="142" y="424"/>
                  </a:cubicBezTo>
                  <a:cubicBezTo>
                    <a:pt x="141" y="425"/>
                    <a:pt x="142" y="425"/>
                    <a:pt x="142" y="426"/>
                  </a:cubicBezTo>
                  <a:cubicBezTo>
                    <a:pt x="143" y="426"/>
                    <a:pt x="144" y="425"/>
                    <a:pt x="146" y="424"/>
                  </a:cubicBezTo>
                  <a:cubicBezTo>
                    <a:pt x="147" y="423"/>
                    <a:pt x="149" y="425"/>
                    <a:pt x="149" y="426"/>
                  </a:cubicBezTo>
                  <a:cubicBezTo>
                    <a:pt x="150" y="427"/>
                    <a:pt x="147" y="427"/>
                    <a:pt x="146" y="427"/>
                  </a:cubicBezTo>
                  <a:cubicBezTo>
                    <a:pt x="145" y="428"/>
                    <a:pt x="146" y="429"/>
                    <a:pt x="145" y="431"/>
                  </a:cubicBezTo>
                  <a:cubicBezTo>
                    <a:pt x="145" y="433"/>
                    <a:pt x="144" y="433"/>
                    <a:pt x="142" y="433"/>
                  </a:cubicBezTo>
                  <a:cubicBezTo>
                    <a:pt x="141" y="433"/>
                    <a:pt x="140" y="436"/>
                    <a:pt x="142" y="438"/>
                  </a:cubicBezTo>
                  <a:cubicBezTo>
                    <a:pt x="142" y="439"/>
                    <a:pt x="143" y="439"/>
                    <a:pt x="144" y="439"/>
                  </a:cubicBezTo>
                  <a:cubicBezTo>
                    <a:pt x="144" y="440"/>
                    <a:pt x="140" y="441"/>
                    <a:pt x="139" y="441"/>
                  </a:cubicBezTo>
                  <a:cubicBezTo>
                    <a:pt x="137" y="442"/>
                    <a:pt x="133" y="442"/>
                    <a:pt x="133" y="442"/>
                  </a:cubicBezTo>
                  <a:cubicBezTo>
                    <a:pt x="132" y="441"/>
                    <a:pt x="134" y="440"/>
                    <a:pt x="136" y="438"/>
                  </a:cubicBezTo>
                  <a:cubicBezTo>
                    <a:pt x="138" y="437"/>
                    <a:pt x="140" y="434"/>
                    <a:pt x="140" y="433"/>
                  </a:cubicBezTo>
                  <a:cubicBezTo>
                    <a:pt x="141" y="432"/>
                    <a:pt x="140" y="431"/>
                    <a:pt x="138" y="432"/>
                  </a:cubicBezTo>
                  <a:cubicBezTo>
                    <a:pt x="137" y="433"/>
                    <a:pt x="136" y="433"/>
                    <a:pt x="135" y="433"/>
                  </a:cubicBezTo>
                  <a:cubicBezTo>
                    <a:pt x="135" y="432"/>
                    <a:pt x="134" y="432"/>
                    <a:pt x="135" y="431"/>
                  </a:cubicBezTo>
                  <a:cubicBezTo>
                    <a:pt x="135" y="430"/>
                    <a:pt x="136" y="429"/>
                    <a:pt x="136" y="428"/>
                  </a:cubicBezTo>
                  <a:cubicBezTo>
                    <a:pt x="136" y="428"/>
                    <a:pt x="134" y="426"/>
                    <a:pt x="134" y="426"/>
                  </a:cubicBezTo>
                  <a:cubicBezTo>
                    <a:pt x="133" y="425"/>
                    <a:pt x="130" y="427"/>
                    <a:pt x="129" y="428"/>
                  </a:cubicBezTo>
                  <a:cubicBezTo>
                    <a:pt x="128" y="429"/>
                    <a:pt x="129" y="431"/>
                    <a:pt x="130" y="434"/>
                  </a:cubicBezTo>
                  <a:cubicBezTo>
                    <a:pt x="130" y="437"/>
                    <a:pt x="130" y="437"/>
                    <a:pt x="129" y="438"/>
                  </a:cubicBezTo>
                  <a:cubicBezTo>
                    <a:pt x="129" y="439"/>
                    <a:pt x="127" y="440"/>
                    <a:pt x="126" y="440"/>
                  </a:cubicBezTo>
                  <a:cubicBezTo>
                    <a:pt x="126" y="440"/>
                    <a:pt x="126" y="439"/>
                    <a:pt x="126" y="438"/>
                  </a:cubicBezTo>
                  <a:cubicBezTo>
                    <a:pt x="126" y="437"/>
                    <a:pt x="126" y="435"/>
                    <a:pt x="127" y="434"/>
                  </a:cubicBezTo>
                  <a:cubicBezTo>
                    <a:pt x="127" y="434"/>
                    <a:pt x="127" y="433"/>
                    <a:pt x="126" y="433"/>
                  </a:cubicBezTo>
                  <a:cubicBezTo>
                    <a:pt x="125" y="432"/>
                    <a:pt x="124" y="434"/>
                    <a:pt x="124" y="435"/>
                  </a:cubicBezTo>
                  <a:cubicBezTo>
                    <a:pt x="124" y="435"/>
                    <a:pt x="125" y="436"/>
                    <a:pt x="125" y="437"/>
                  </a:cubicBezTo>
                  <a:cubicBezTo>
                    <a:pt x="125" y="438"/>
                    <a:pt x="124" y="438"/>
                    <a:pt x="122" y="439"/>
                  </a:cubicBezTo>
                  <a:cubicBezTo>
                    <a:pt x="122" y="439"/>
                    <a:pt x="122" y="439"/>
                    <a:pt x="122" y="439"/>
                  </a:cubicBezTo>
                  <a:cubicBezTo>
                    <a:pt x="122" y="438"/>
                    <a:pt x="120" y="437"/>
                    <a:pt x="120" y="437"/>
                  </a:cubicBezTo>
                  <a:cubicBezTo>
                    <a:pt x="119" y="437"/>
                    <a:pt x="119" y="437"/>
                    <a:pt x="118" y="436"/>
                  </a:cubicBezTo>
                  <a:cubicBezTo>
                    <a:pt x="118" y="436"/>
                    <a:pt x="117" y="436"/>
                    <a:pt x="117" y="437"/>
                  </a:cubicBezTo>
                  <a:cubicBezTo>
                    <a:pt x="116" y="437"/>
                    <a:pt x="116" y="437"/>
                    <a:pt x="116" y="437"/>
                  </a:cubicBezTo>
                  <a:cubicBezTo>
                    <a:pt x="115" y="436"/>
                    <a:pt x="114" y="435"/>
                    <a:pt x="113" y="435"/>
                  </a:cubicBezTo>
                  <a:cubicBezTo>
                    <a:pt x="113" y="435"/>
                    <a:pt x="111" y="434"/>
                    <a:pt x="110" y="433"/>
                  </a:cubicBezTo>
                  <a:cubicBezTo>
                    <a:pt x="110" y="433"/>
                    <a:pt x="110" y="430"/>
                    <a:pt x="110" y="429"/>
                  </a:cubicBezTo>
                  <a:cubicBezTo>
                    <a:pt x="109" y="429"/>
                    <a:pt x="108" y="426"/>
                    <a:pt x="108" y="426"/>
                  </a:cubicBezTo>
                  <a:cubicBezTo>
                    <a:pt x="108" y="425"/>
                    <a:pt x="107" y="424"/>
                    <a:pt x="107" y="423"/>
                  </a:cubicBezTo>
                  <a:cubicBezTo>
                    <a:pt x="106" y="423"/>
                    <a:pt x="107" y="423"/>
                    <a:pt x="107" y="422"/>
                  </a:cubicBezTo>
                  <a:cubicBezTo>
                    <a:pt x="108" y="422"/>
                    <a:pt x="107" y="421"/>
                    <a:pt x="107" y="421"/>
                  </a:cubicBezTo>
                  <a:cubicBezTo>
                    <a:pt x="106" y="421"/>
                    <a:pt x="106" y="420"/>
                    <a:pt x="106" y="420"/>
                  </a:cubicBezTo>
                  <a:cubicBezTo>
                    <a:pt x="106" y="420"/>
                    <a:pt x="105" y="419"/>
                    <a:pt x="104" y="419"/>
                  </a:cubicBezTo>
                  <a:cubicBezTo>
                    <a:pt x="103" y="418"/>
                    <a:pt x="103" y="419"/>
                    <a:pt x="103" y="419"/>
                  </a:cubicBezTo>
                  <a:cubicBezTo>
                    <a:pt x="102" y="420"/>
                    <a:pt x="101" y="420"/>
                    <a:pt x="101" y="419"/>
                  </a:cubicBezTo>
                  <a:cubicBezTo>
                    <a:pt x="101" y="418"/>
                    <a:pt x="102" y="418"/>
                    <a:pt x="102" y="418"/>
                  </a:cubicBezTo>
                  <a:cubicBezTo>
                    <a:pt x="102" y="418"/>
                    <a:pt x="103" y="418"/>
                    <a:pt x="103" y="418"/>
                  </a:cubicBezTo>
                  <a:cubicBezTo>
                    <a:pt x="103" y="417"/>
                    <a:pt x="102" y="416"/>
                    <a:pt x="102" y="416"/>
                  </a:cubicBezTo>
                  <a:cubicBezTo>
                    <a:pt x="102" y="415"/>
                    <a:pt x="100" y="415"/>
                    <a:pt x="100" y="415"/>
                  </a:cubicBezTo>
                  <a:cubicBezTo>
                    <a:pt x="100" y="414"/>
                    <a:pt x="101" y="414"/>
                    <a:pt x="101" y="413"/>
                  </a:cubicBezTo>
                  <a:cubicBezTo>
                    <a:pt x="102" y="413"/>
                    <a:pt x="102" y="413"/>
                    <a:pt x="102" y="412"/>
                  </a:cubicBezTo>
                  <a:cubicBezTo>
                    <a:pt x="102" y="411"/>
                    <a:pt x="102" y="410"/>
                    <a:pt x="101" y="409"/>
                  </a:cubicBezTo>
                  <a:cubicBezTo>
                    <a:pt x="101" y="408"/>
                    <a:pt x="101" y="407"/>
                    <a:pt x="102" y="407"/>
                  </a:cubicBezTo>
                  <a:cubicBezTo>
                    <a:pt x="102" y="406"/>
                    <a:pt x="100" y="406"/>
                    <a:pt x="100" y="406"/>
                  </a:cubicBezTo>
                  <a:cubicBezTo>
                    <a:pt x="99" y="405"/>
                    <a:pt x="99" y="405"/>
                    <a:pt x="99" y="404"/>
                  </a:cubicBezTo>
                  <a:cubicBezTo>
                    <a:pt x="98" y="404"/>
                    <a:pt x="99" y="403"/>
                    <a:pt x="99" y="402"/>
                  </a:cubicBezTo>
                  <a:cubicBezTo>
                    <a:pt x="99" y="402"/>
                    <a:pt x="98" y="402"/>
                    <a:pt x="98" y="402"/>
                  </a:cubicBezTo>
                  <a:cubicBezTo>
                    <a:pt x="97" y="402"/>
                    <a:pt x="97" y="401"/>
                    <a:pt x="97" y="400"/>
                  </a:cubicBezTo>
                  <a:cubicBezTo>
                    <a:pt x="97" y="400"/>
                    <a:pt x="97" y="399"/>
                    <a:pt x="96" y="398"/>
                  </a:cubicBezTo>
                  <a:cubicBezTo>
                    <a:pt x="96" y="397"/>
                    <a:pt x="97" y="396"/>
                    <a:pt x="97" y="395"/>
                  </a:cubicBezTo>
                  <a:cubicBezTo>
                    <a:pt x="97" y="395"/>
                    <a:pt x="98" y="394"/>
                    <a:pt x="99" y="393"/>
                  </a:cubicBezTo>
                  <a:cubicBezTo>
                    <a:pt x="99" y="393"/>
                    <a:pt x="100" y="392"/>
                    <a:pt x="101" y="391"/>
                  </a:cubicBezTo>
                  <a:cubicBezTo>
                    <a:pt x="101" y="391"/>
                    <a:pt x="101" y="390"/>
                    <a:pt x="101" y="390"/>
                  </a:cubicBezTo>
                  <a:cubicBezTo>
                    <a:pt x="102" y="390"/>
                    <a:pt x="101" y="389"/>
                    <a:pt x="100" y="389"/>
                  </a:cubicBezTo>
                  <a:cubicBezTo>
                    <a:pt x="99" y="388"/>
                    <a:pt x="99" y="388"/>
                    <a:pt x="98" y="388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6" y="387"/>
                    <a:pt x="96" y="387"/>
                    <a:pt x="96" y="386"/>
                  </a:cubicBezTo>
                  <a:cubicBezTo>
                    <a:pt x="96" y="386"/>
                    <a:pt x="96" y="383"/>
                    <a:pt x="96" y="382"/>
                  </a:cubicBezTo>
                  <a:cubicBezTo>
                    <a:pt x="96" y="381"/>
                    <a:pt x="95" y="381"/>
                    <a:pt x="94" y="381"/>
                  </a:cubicBezTo>
                  <a:cubicBezTo>
                    <a:pt x="94" y="381"/>
                    <a:pt x="94" y="381"/>
                    <a:pt x="94" y="380"/>
                  </a:cubicBezTo>
                  <a:cubicBezTo>
                    <a:pt x="94" y="379"/>
                    <a:pt x="93" y="379"/>
                    <a:pt x="94" y="378"/>
                  </a:cubicBezTo>
                  <a:cubicBezTo>
                    <a:pt x="94" y="377"/>
                    <a:pt x="92" y="376"/>
                    <a:pt x="92" y="375"/>
                  </a:cubicBezTo>
                  <a:cubicBezTo>
                    <a:pt x="92" y="375"/>
                    <a:pt x="92" y="374"/>
                    <a:pt x="92" y="374"/>
                  </a:cubicBezTo>
                  <a:cubicBezTo>
                    <a:pt x="92" y="374"/>
                    <a:pt x="91" y="372"/>
                    <a:pt x="91" y="372"/>
                  </a:cubicBezTo>
                  <a:cubicBezTo>
                    <a:pt x="91" y="371"/>
                    <a:pt x="90" y="372"/>
                    <a:pt x="90" y="372"/>
                  </a:cubicBezTo>
                  <a:cubicBezTo>
                    <a:pt x="89" y="372"/>
                    <a:pt x="89" y="372"/>
                    <a:pt x="89" y="371"/>
                  </a:cubicBezTo>
                  <a:cubicBezTo>
                    <a:pt x="89" y="370"/>
                    <a:pt x="87" y="369"/>
                    <a:pt x="86" y="368"/>
                  </a:cubicBezTo>
                  <a:cubicBezTo>
                    <a:pt x="86" y="367"/>
                    <a:pt x="87" y="367"/>
                    <a:pt x="88" y="366"/>
                  </a:cubicBezTo>
                  <a:cubicBezTo>
                    <a:pt x="88" y="366"/>
                    <a:pt x="87" y="364"/>
                    <a:pt x="86" y="364"/>
                  </a:cubicBezTo>
                  <a:cubicBezTo>
                    <a:pt x="85" y="363"/>
                    <a:pt x="85" y="363"/>
                    <a:pt x="85" y="363"/>
                  </a:cubicBezTo>
                  <a:cubicBezTo>
                    <a:pt x="84" y="364"/>
                    <a:pt x="84" y="363"/>
                    <a:pt x="83" y="363"/>
                  </a:cubicBezTo>
                  <a:cubicBezTo>
                    <a:pt x="82" y="363"/>
                    <a:pt x="81" y="362"/>
                    <a:pt x="81" y="361"/>
                  </a:cubicBezTo>
                  <a:cubicBezTo>
                    <a:pt x="80" y="360"/>
                    <a:pt x="80" y="360"/>
                    <a:pt x="79" y="359"/>
                  </a:cubicBezTo>
                  <a:cubicBezTo>
                    <a:pt x="78" y="359"/>
                    <a:pt x="79" y="358"/>
                    <a:pt x="79" y="358"/>
                  </a:cubicBezTo>
                  <a:cubicBezTo>
                    <a:pt x="80" y="357"/>
                    <a:pt x="79" y="357"/>
                    <a:pt x="79" y="356"/>
                  </a:cubicBezTo>
                  <a:cubicBezTo>
                    <a:pt x="78" y="356"/>
                    <a:pt x="80" y="355"/>
                    <a:pt x="80" y="354"/>
                  </a:cubicBezTo>
                  <a:cubicBezTo>
                    <a:pt x="81" y="354"/>
                    <a:pt x="80" y="353"/>
                    <a:pt x="81" y="353"/>
                  </a:cubicBezTo>
                  <a:cubicBezTo>
                    <a:pt x="81" y="352"/>
                    <a:pt x="81" y="352"/>
                    <a:pt x="81" y="351"/>
                  </a:cubicBezTo>
                  <a:cubicBezTo>
                    <a:pt x="81" y="350"/>
                    <a:pt x="82" y="350"/>
                    <a:pt x="82" y="350"/>
                  </a:cubicBezTo>
                  <a:cubicBezTo>
                    <a:pt x="83" y="349"/>
                    <a:pt x="82" y="348"/>
                    <a:pt x="82" y="348"/>
                  </a:cubicBezTo>
                  <a:cubicBezTo>
                    <a:pt x="82" y="347"/>
                    <a:pt x="81" y="347"/>
                    <a:pt x="80" y="347"/>
                  </a:cubicBezTo>
                  <a:cubicBezTo>
                    <a:pt x="80" y="347"/>
                    <a:pt x="78" y="348"/>
                    <a:pt x="78" y="349"/>
                  </a:cubicBezTo>
                  <a:cubicBezTo>
                    <a:pt x="77" y="349"/>
                    <a:pt x="77" y="349"/>
                    <a:pt x="76" y="348"/>
                  </a:cubicBezTo>
                  <a:cubicBezTo>
                    <a:pt x="76" y="348"/>
                    <a:pt x="75" y="348"/>
                    <a:pt x="74" y="349"/>
                  </a:cubicBezTo>
                  <a:cubicBezTo>
                    <a:pt x="73" y="349"/>
                    <a:pt x="71" y="350"/>
                    <a:pt x="70" y="350"/>
                  </a:cubicBezTo>
                  <a:cubicBezTo>
                    <a:pt x="70" y="350"/>
                    <a:pt x="68" y="351"/>
                    <a:pt x="68" y="351"/>
                  </a:cubicBezTo>
                  <a:cubicBezTo>
                    <a:pt x="68" y="352"/>
                    <a:pt x="67" y="351"/>
                    <a:pt x="67" y="351"/>
                  </a:cubicBezTo>
                  <a:cubicBezTo>
                    <a:pt x="67" y="351"/>
                    <a:pt x="66" y="351"/>
                    <a:pt x="65" y="351"/>
                  </a:cubicBezTo>
                  <a:cubicBezTo>
                    <a:pt x="65" y="350"/>
                    <a:pt x="64" y="351"/>
                    <a:pt x="64" y="352"/>
                  </a:cubicBezTo>
                  <a:cubicBezTo>
                    <a:pt x="64" y="352"/>
                    <a:pt x="64" y="352"/>
                    <a:pt x="63" y="353"/>
                  </a:cubicBezTo>
                  <a:cubicBezTo>
                    <a:pt x="63" y="353"/>
                    <a:pt x="62" y="354"/>
                    <a:pt x="62" y="355"/>
                  </a:cubicBezTo>
                  <a:cubicBezTo>
                    <a:pt x="61" y="355"/>
                    <a:pt x="60" y="355"/>
                    <a:pt x="60" y="355"/>
                  </a:cubicBezTo>
                  <a:cubicBezTo>
                    <a:pt x="59" y="356"/>
                    <a:pt x="58" y="355"/>
                    <a:pt x="58" y="355"/>
                  </a:cubicBezTo>
                  <a:cubicBezTo>
                    <a:pt x="58" y="354"/>
                    <a:pt x="58" y="353"/>
                    <a:pt x="58" y="352"/>
                  </a:cubicBezTo>
                  <a:cubicBezTo>
                    <a:pt x="58" y="351"/>
                    <a:pt x="58" y="351"/>
                    <a:pt x="57" y="350"/>
                  </a:cubicBezTo>
                  <a:cubicBezTo>
                    <a:pt x="57" y="350"/>
                    <a:pt x="57" y="349"/>
                    <a:pt x="57" y="348"/>
                  </a:cubicBezTo>
                  <a:cubicBezTo>
                    <a:pt x="57" y="347"/>
                    <a:pt x="56" y="346"/>
                    <a:pt x="55" y="346"/>
                  </a:cubicBezTo>
                  <a:cubicBezTo>
                    <a:pt x="55" y="345"/>
                    <a:pt x="53" y="346"/>
                    <a:pt x="52" y="346"/>
                  </a:cubicBezTo>
                  <a:cubicBezTo>
                    <a:pt x="52" y="346"/>
                    <a:pt x="51" y="346"/>
                    <a:pt x="51" y="345"/>
                  </a:cubicBezTo>
                  <a:cubicBezTo>
                    <a:pt x="51" y="345"/>
                    <a:pt x="50" y="344"/>
                    <a:pt x="49" y="344"/>
                  </a:cubicBezTo>
                  <a:cubicBezTo>
                    <a:pt x="49" y="344"/>
                    <a:pt x="49" y="343"/>
                    <a:pt x="49" y="342"/>
                  </a:cubicBezTo>
                  <a:cubicBezTo>
                    <a:pt x="49" y="342"/>
                    <a:pt x="48" y="341"/>
                    <a:pt x="48" y="340"/>
                  </a:cubicBezTo>
                  <a:cubicBezTo>
                    <a:pt x="47" y="339"/>
                    <a:pt x="47" y="340"/>
                    <a:pt x="46" y="340"/>
                  </a:cubicBezTo>
                  <a:cubicBezTo>
                    <a:pt x="45" y="340"/>
                    <a:pt x="45" y="339"/>
                    <a:pt x="45" y="338"/>
                  </a:cubicBezTo>
                  <a:cubicBezTo>
                    <a:pt x="46" y="337"/>
                    <a:pt x="47" y="336"/>
                    <a:pt x="48" y="336"/>
                  </a:cubicBezTo>
                  <a:cubicBezTo>
                    <a:pt x="49" y="336"/>
                    <a:pt x="49" y="335"/>
                    <a:pt x="48" y="335"/>
                  </a:cubicBezTo>
                  <a:cubicBezTo>
                    <a:pt x="48" y="335"/>
                    <a:pt x="47" y="334"/>
                    <a:pt x="47" y="334"/>
                  </a:cubicBezTo>
                  <a:cubicBezTo>
                    <a:pt x="46" y="333"/>
                    <a:pt x="47" y="333"/>
                    <a:pt x="47" y="332"/>
                  </a:cubicBezTo>
                  <a:cubicBezTo>
                    <a:pt x="47" y="332"/>
                    <a:pt x="44" y="333"/>
                    <a:pt x="44" y="333"/>
                  </a:cubicBezTo>
                  <a:cubicBezTo>
                    <a:pt x="43" y="334"/>
                    <a:pt x="43" y="335"/>
                    <a:pt x="43" y="336"/>
                  </a:cubicBezTo>
                  <a:cubicBezTo>
                    <a:pt x="43" y="337"/>
                    <a:pt x="42" y="337"/>
                    <a:pt x="42" y="337"/>
                  </a:cubicBezTo>
                  <a:cubicBezTo>
                    <a:pt x="41" y="338"/>
                    <a:pt x="40" y="339"/>
                    <a:pt x="40" y="339"/>
                  </a:cubicBezTo>
                  <a:cubicBezTo>
                    <a:pt x="39" y="340"/>
                    <a:pt x="38" y="340"/>
                    <a:pt x="37" y="340"/>
                  </a:cubicBezTo>
                  <a:cubicBezTo>
                    <a:pt x="36" y="340"/>
                    <a:pt x="36" y="340"/>
                    <a:pt x="36" y="341"/>
                  </a:cubicBezTo>
                  <a:cubicBezTo>
                    <a:pt x="35" y="341"/>
                    <a:pt x="34" y="341"/>
                    <a:pt x="34" y="341"/>
                  </a:cubicBezTo>
                  <a:cubicBezTo>
                    <a:pt x="34" y="341"/>
                    <a:pt x="34" y="340"/>
                    <a:pt x="35" y="339"/>
                  </a:cubicBezTo>
                  <a:cubicBezTo>
                    <a:pt x="35" y="338"/>
                    <a:pt x="35" y="338"/>
                    <a:pt x="35" y="338"/>
                  </a:cubicBezTo>
                  <a:cubicBezTo>
                    <a:pt x="34" y="337"/>
                    <a:pt x="33" y="339"/>
                    <a:pt x="33" y="339"/>
                  </a:cubicBezTo>
                  <a:cubicBezTo>
                    <a:pt x="33" y="339"/>
                    <a:pt x="32" y="337"/>
                    <a:pt x="32" y="336"/>
                  </a:cubicBezTo>
                  <a:cubicBezTo>
                    <a:pt x="32" y="336"/>
                    <a:pt x="32" y="336"/>
                    <a:pt x="31" y="336"/>
                  </a:cubicBezTo>
                  <a:cubicBezTo>
                    <a:pt x="30" y="336"/>
                    <a:pt x="30" y="334"/>
                    <a:pt x="30" y="334"/>
                  </a:cubicBezTo>
                  <a:cubicBezTo>
                    <a:pt x="30" y="333"/>
                    <a:pt x="28" y="336"/>
                    <a:pt x="28" y="337"/>
                  </a:cubicBezTo>
                  <a:cubicBezTo>
                    <a:pt x="27" y="337"/>
                    <a:pt x="26" y="337"/>
                    <a:pt x="26" y="337"/>
                  </a:cubicBezTo>
                  <a:cubicBezTo>
                    <a:pt x="25" y="337"/>
                    <a:pt x="23" y="337"/>
                    <a:pt x="23" y="337"/>
                  </a:cubicBezTo>
                  <a:cubicBezTo>
                    <a:pt x="22" y="337"/>
                    <a:pt x="22" y="337"/>
                    <a:pt x="22" y="338"/>
                  </a:cubicBezTo>
                  <a:cubicBezTo>
                    <a:pt x="22" y="339"/>
                    <a:pt x="22" y="338"/>
                    <a:pt x="21" y="338"/>
                  </a:cubicBezTo>
                  <a:cubicBezTo>
                    <a:pt x="21" y="337"/>
                    <a:pt x="21" y="337"/>
                    <a:pt x="20" y="337"/>
                  </a:cubicBezTo>
                  <a:cubicBezTo>
                    <a:pt x="20" y="337"/>
                    <a:pt x="20" y="337"/>
                    <a:pt x="19" y="337"/>
                  </a:cubicBezTo>
                  <a:cubicBezTo>
                    <a:pt x="18" y="336"/>
                    <a:pt x="18" y="336"/>
                    <a:pt x="18" y="335"/>
                  </a:cubicBezTo>
                  <a:cubicBezTo>
                    <a:pt x="17" y="335"/>
                    <a:pt x="17" y="334"/>
                    <a:pt x="16" y="333"/>
                  </a:cubicBezTo>
                  <a:cubicBezTo>
                    <a:pt x="16" y="332"/>
                    <a:pt x="15" y="333"/>
                    <a:pt x="15" y="333"/>
                  </a:cubicBezTo>
                  <a:cubicBezTo>
                    <a:pt x="14" y="334"/>
                    <a:pt x="14" y="334"/>
                    <a:pt x="13" y="334"/>
                  </a:cubicBezTo>
                  <a:cubicBezTo>
                    <a:pt x="13" y="334"/>
                    <a:pt x="12" y="333"/>
                    <a:pt x="12" y="333"/>
                  </a:cubicBezTo>
                  <a:cubicBezTo>
                    <a:pt x="12" y="332"/>
                    <a:pt x="11" y="332"/>
                    <a:pt x="10" y="332"/>
                  </a:cubicBezTo>
                  <a:cubicBezTo>
                    <a:pt x="9" y="332"/>
                    <a:pt x="9" y="332"/>
                    <a:pt x="8" y="332"/>
                  </a:cubicBezTo>
                  <a:cubicBezTo>
                    <a:pt x="7" y="332"/>
                    <a:pt x="5" y="331"/>
                    <a:pt x="5" y="33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38" name="任意多边形 35">
              <a:extLst>
                <a:ext uri="{FF2B5EF4-FFF2-40B4-BE49-F238E27FC236}">
                  <a16:creationId xmlns:a16="http://schemas.microsoft.com/office/drawing/2014/main" id="{E2394619-F664-5E5E-7AC6-089A9B69BA4E}"/>
                </a:ext>
              </a:extLst>
            </p:cNvPr>
            <p:cNvSpPr/>
            <p:nvPr/>
          </p:nvSpPr>
          <p:spPr bwMode="auto">
            <a:xfrm>
              <a:off x="6759575" y="2868613"/>
              <a:ext cx="904875" cy="558800"/>
            </a:xfrm>
            <a:custGeom>
              <a:avLst/>
              <a:gdLst>
                <a:gd name="T0" fmla="*/ 596 w 615"/>
                <a:gd name="T1" fmla="*/ 242 h 379"/>
                <a:gd name="T2" fmla="*/ 579 w 615"/>
                <a:gd name="T3" fmla="*/ 213 h 379"/>
                <a:gd name="T4" fmla="*/ 580 w 615"/>
                <a:gd name="T5" fmla="*/ 181 h 379"/>
                <a:gd name="T6" fmla="*/ 572 w 615"/>
                <a:gd name="T7" fmla="*/ 160 h 379"/>
                <a:gd name="T8" fmla="*/ 545 w 615"/>
                <a:gd name="T9" fmla="*/ 152 h 379"/>
                <a:gd name="T10" fmla="*/ 520 w 615"/>
                <a:gd name="T11" fmla="*/ 137 h 379"/>
                <a:gd name="T12" fmla="*/ 490 w 615"/>
                <a:gd name="T13" fmla="*/ 139 h 379"/>
                <a:gd name="T14" fmla="*/ 463 w 615"/>
                <a:gd name="T15" fmla="*/ 114 h 379"/>
                <a:gd name="T16" fmla="*/ 420 w 615"/>
                <a:gd name="T17" fmla="*/ 109 h 379"/>
                <a:gd name="T18" fmla="*/ 401 w 615"/>
                <a:gd name="T19" fmla="*/ 75 h 379"/>
                <a:gd name="T20" fmla="*/ 372 w 615"/>
                <a:gd name="T21" fmla="*/ 74 h 379"/>
                <a:gd name="T22" fmla="*/ 326 w 615"/>
                <a:gd name="T23" fmla="*/ 73 h 379"/>
                <a:gd name="T24" fmla="*/ 277 w 615"/>
                <a:gd name="T25" fmla="*/ 72 h 379"/>
                <a:gd name="T26" fmla="*/ 230 w 615"/>
                <a:gd name="T27" fmla="*/ 51 h 379"/>
                <a:gd name="T28" fmla="*/ 201 w 615"/>
                <a:gd name="T29" fmla="*/ 19 h 379"/>
                <a:gd name="T30" fmla="*/ 176 w 615"/>
                <a:gd name="T31" fmla="*/ 5 h 379"/>
                <a:gd name="T32" fmla="*/ 152 w 615"/>
                <a:gd name="T33" fmla="*/ 4 h 379"/>
                <a:gd name="T34" fmla="*/ 114 w 615"/>
                <a:gd name="T35" fmla="*/ 8 h 379"/>
                <a:gd name="T36" fmla="*/ 74 w 615"/>
                <a:gd name="T37" fmla="*/ 16 h 379"/>
                <a:gd name="T38" fmla="*/ 113 w 615"/>
                <a:gd name="T39" fmla="*/ 38 h 379"/>
                <a:gd name="T40" fmla="*/ 123 w 615"/>
                <a:gd name="T41" fmla="*/ 61 h 379"/>
                <a:gd name="T42" fmla="*/ 88 w 615"/>
                <a:gd name="T43" fmla="*/ 65 h 379"/>
                <a:gd name="T44" fmla="*/ 83 w 615"/>
                <a:gd name="T45" fmla="*/ 98 h 379"/>
                <a:gd name="T46" fmla="*/ 88 w 615"/>
                <a:gd name="T47" fmla="*/ 140 h 379"/>
                <a:gd name="T48" fmla="*/ 99 w 615"/>
                <a:gd name="T49" fmla="*/ 158 h 379"/>
                <a:gd name="T50" fmla="*/ 121 w 615"/>
                <a:gd name="T51" fmla="*/ 166 h 379"/>
                <a:gd name="T52" fmla="*/ 134 w 615"/>
                <a:gd name="T53" fmla="*/ 184 h 379"/>
                <a:gd name="T54" fmla="*/ 133 w 615"/>
                <a:gd name="T55" fmla="*/ 208 h 379"/>
                <a:gd name="T56" fmla="*/ 120 w 615"/>
                <a:gd name="T57" fmla="*/ 217 h 379"/>
                <a:gd name="T58" fmla="*/ 100 w 615"/>
                <a:gd name="T59" fmla="*/ 229 h 379"/>
                <a:gd name="T60" fmla="*/ 84 w 615"/>
                <a:gd name="T61" fmla="*/ 243 h 379"/>
                <a:gd name="T62" fmla="*/ 72 w 615"/>
                <a:gd name="T63" fmla="*/ 245 h 379"/>
                <a:gd name="T64" fmla="*/ 59 w 615"/>
                <a:gd name="T65" fmla="*/ 251 h 379"/>
                <a:gd name="T66" fmla="*/ 50 w 615"/>
                <a:gd name="T67" fmla="*/ 241 h 379"/>
                <a:gd name="T68" fmla="*/ 27 w 615"/>
                <a:gd name="T69" fmla="*/ 256 h 379"/>
                <a:gd name="T70" fmla="*/ 15 w 615"/>
                <a:gd name="T71" fmla="*/ 258 h 379"/>
                <a:gd name="T72" fmla="*/ 2 w 615"/>
                <a:gd name="T73" fmla="*/ 266 h 379"/>
                <a:gd name="T74" fmla="*/ 14 w 615"/>
                <a:gd name="T75" fmla="*/ 287 h 379"/>
                <a:gd name="T76" fmla="*/ 11 w 615"/>
                <a:gd name="T77" fmla="*/ 313 h 379"/>
                <a:gd name="T78" fmla="*/ 4 w 615"/>
                <a:gd name="T79" fmla="*/ 322 h 379"/>
                <a:gd name="T80" fmla="*/ 15 w 615"/>
                <a:gd name="T81" fmla="*/ 318 h 379"/>
                <a:gd name="T82" fmla="*/ 25 w 615"/>
                <a:gd name="T83" fmla="*/ 329 h 379"/>
                <a:gd name="T84" fmla="*/ 33 w 615"/>
                <a:gd name="T85" fmla="*/ 328 h 379"/>
                <a:gd name="T86" fmla="*/ 41 w 615"/>
                <a:gd name="T87" fmla="*/ 337 h 379"/>
                <a:gd name="T88" fmla="*/ 46 w 615"/>
                <a:gd name="T89" fmla="*/ 361 h 379"/>
                <a:gd name="T90" fmla="*/ 61 w 615"/>
                <a:gd name="T91" fmla="*/ 364 h 379"/>
                <a:gd name="T92" fmla="*/ 73 w 615"/>
                <a:gd name="T93" fmla="*/ 377 h 379"/>
                <a:gd name="T94" fmla="*/ 85 w 615"/>
                <a:gd name="T95" fmla="*/ 342 h 379"/>
                <a:gd name="T96" fmla="*/ 113 w 615"/>
                <a:gd name="T97" fmla="*/ 318 h 379"/>
                <a:gd name="T98" fmla="*/ 157 w 615"/>
                <a:gd name="T99" fmla="*/ 328 h 379"/>
                <a:gd name="T100" fmla="*/ 169 w 615"/>
                <a:gd name="T101" fmla="*/ 296 h 379"/>
                <a:gd name="T102" fmla="*/ 198 w 615"/>
                <a:gd name="T103" fmla="*/ 283 h 379"/>
                <a:gd name="T104" fmla="*/ 246 w 615"/>
                <a:gd name="T105" fmla="*/ 297 h 379"/>
                <a:gd name="T106" fmla="*/ 281 w 615"/>
                <a:gd name="T107" fmla="*/ 307 h 379"/>
                <a:gd name="T108" fmla="*/ 307 w 615"/>
                <a:gd name="T109" fmla="*/ 332 h 379"/>
                <a:gd name="T110" fmla="*/ 345 w 615"/>
                <a:gd name="T111" fmla="*/ 312 h 379"/>
                <a:gd name="T112" fmla="*/ 362 w 615"/>
                <a:gd name="T113" fmla="*/ 329 h 379"/>
                <a:gd name="T114" fmla="*/ 413 w 615"/>
                <a:gd name="T115" fmla="*/ 321 h 379"/>
                <a:gd name="T116" fmla="*/ 419 w 615"/>
                <a:gd name="T117" fmla="*/ 360 h 379"/>
                <a:gd name="T118" fmla="*/ 440 w 615"/>
                <a:gd name="T119" fmla="*/ 360 h 379"/>
                <a:gd name="T120" fmla="*/ 479 w 615"/>
                <a:gd name="T121" fmla="*/ 334 h 379"/>
                <a:gd name="T122" fmla="*/ 529 w 615"/>
                <a:gd name="T123" fmla="*/ 313 h 379"/>
                <a:gd name="T124" fmla="*/ 541 w 615"/>
                <a:gd name="T125" fmla="*/ 30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5" h="379">
                  <a:moveTo>
                    <a:pt x="615" y="279"/>
                  </a:moveTo>
                  <a:cubicBezTo>
                    <a:pt x="614" y="279"/>
                    <a:pt x="613" y="278"/>
                    <a:pt x="613" y="277"/>
                  </a:cubicBezTo>
                  <a:cubicBezTo>
                    <a:pt x="612" y="276"/>
                    <a:pt x="611" y="275"/>
                    <a:pt x="610" y="275"/>
                  </a:cubicBezTo>
                  <a:cubicBezTo>
                    <a:pt x="609" y="275"/>
                    <a:pt x="607" y="276"/>
                    <a:pt x="606" y="276"/>
                  </a:cubicBezTo>
                  <a:cubicBezTo>
                    <a:pt x="606" y="276"/>
                    <a:pt x="605" y="276"/>
                    <a:pt x="605" y="276"/>
                  </a:cubicBezTo>
                  <a:cubicBezTo>
                    <a:pt x="605" y="276"/>
                    <a:pt x="605" y="276"/>
                    <a:pt x="605" y="276"/>
                  </a:cubicBezTo>
                  <a:cubicBezTo>
                    <a:pt x="605" y="276"/>
                    <a:pt x="604" y="274"/>
                    <a:pt x="604" y="274"/>
                  </a:cubicBezTo>
                  <a:cubicBezTo>
                    <a:pt x="604" y="273"/>
                    <a:pt x="604" y="273"/>
                    <a:pt x="604" y="272"/>
                  </a:cubicBezTo>
                  <a:cubicBezTo>
                    <a:pt x="605" y="271"/>
                    <a:pt x="604" y="270"/>
                    <a:pt x="603" y="269"/>
                  </a:cubicBezTo>
                  <a:cubicBezTo>
                    <a:pt x="603" y="269"/>
                    <a:pt x="601" y="267"/>
                    <a:pt x="601" y="266"/>
                  </a:cubicBezTo>
                  <a:cubicBezTo>
                    <a:pt x="600" y="265"/>
                    <a:pt x="599" y="265"/>
                    <a:pt x="599" y="264"/>
                  </a:cubicBezTo>
                  <a:cubicBezTo>
                    <a:pt x="599" y="263"/>
                    <a:pt x="599" y="261"/>
                    <a:pt x="599" y="261"/>
                  </a:cubicBezTo>
                  <a:cubicBezTo>
                    <a:pt x="599" y="260"/>
                    <a:pt x="599" y="259"/>
                    <a:pt x="599" y="258"/>
                  </a:cubicBezTo>
                  <a:cubicBezTo>
                    <a:pt x="599" y="257"/>
                    <a:pt x="599" y="256"/>
                    <a:pt x="598" y="256"/>
                  </a:cubicBezTo>
                  <a:cubicBezTo>
                    <a:pt x="598" y="255"/>
                    <a:pt x="599" y="254"/>
                    <a:pt x="599" y="253"/>
                  </a:cubicBezTo>
                  <a:cubicBezTo>
                    <a:pt x="599" y="253"/>
                    <a:pt x="599" y="251"/>
                    <a:pt x="599" y="250"/>
                  </a:cubicBezTo>
                  <a:cubicBezTo>
                    <a:pt x="599" y="249"/>
                    <a:pt x="598" y="249"/>
                    <a:pt x="597" y="249"/>
                  </a:cubicBezTo>
                  <a:cubicBezTo>
                    <a:pt x="596" y="248"/>
                    <a:pt x="596" y="246"/>
                    <a:pt x="596" y="245"/>
                  </a:cubicBezTo>
                  <a:cubicBezTo>
                    <a:pt x="596" y="244"/>
                    <a:pt x="596" y="243"/>
                    <a:pt x="596" y="242"/>
                  </a:cubicBezTo>
                  <a:cubicBezTo>
                    <a:pt x="595" y="242"/>
                    <a:pt x="595" y="241"/>
                    <a:pt x="594" y="241"/>
                  </a:cubicBezTo>
                  <a:cubicBezTo>
                    <a:pt x="593" y="241"/>
                    <a:pt x="592" y="240"/>
                    <a:pt x="592" y="239"/>
                  </a:cubicBezTo>
                  <a:cubicBezTo>
                    <a:pt x="591" y="239"/>
                    <a:pt x="591" y="239"/>
                    <a:pt x="590" y="238"/>
                  </a:cubicBezTo>
                  <a:cubicBezTo>
                    <a:pt x="589" y="237"/>
                    <a:pt x="590" y="237"/>
                    <a:pt x="589" y="236"/>
                  </a:cubicBezTo>
                  <a:cubicBezTo>
                    <a:pt x="589" y="235"/>
                    <a:pt x="587" y="235"/>
                    <a:pt x="586" y="234"/>
                  </a:cubicBezTo>
                  <a:cubicBezTo>
                    <a:pt x="585" y="234"/>
                    <a:pt x="585" y="234"/>
                    <a:pt x="585" y="235"/>
                  </a:cubicBezTo>
                  <a:cubicBezTo>
                    <a:pt x="585" y="235"/>
                    <a:pt x="584" y="235"/>
                    <a:pt x="583" y="234"/>
                  </a:cubicBezTo>
                  <a:cubicBezTo>
                    <a:pt x="582" y="234"/>
                    <a:pt x="583" y="233"/>
                    <a:pt x="584" y="232"/>
                  </a:cubicBezTo>
                  <a:cubicBezTo>
                    <a:pt x="584" y="232"/>
                    <a:pt x="583" y="231"/>
                    <a:pt x="582" y="231"/>
                  </a:cubicBezTo>
                  <a:cubicBezTo>
                    <a:pt x="582" y="230"/>
                    <a:pt x="581" y="230"/>
                    <a:pt x="581" y="229"/>
                  </a:cubicBezTo>
                  <a:cubicBezTo>
                    <a:pt x="580" y="228"/>
                    <a:pt x="581" y="227"/>
                    <a:pt x="582" y="227"/>
                  </a:cubicBezTo>
                  <a:cubicBezTo>
                    <a:pt x="582" y="226"/>
                    <a:pt x="583" y="226"/>
                    <a:pt x="583" y="225"/>
                  </a:cubicBezTo>
                  <a:cubicBezTo>
                    <a:pt x="583" y="224"/>
                    <a:pt x="585" y="224"/>
                    <a:pt x="585" y="224"/>
                  </a:cubicBezTo>
                  <a:cubicBezTo>
                    <a:pt x="585" y="224"/>
                    <a:pt x="584" y="223"/>
                    <a:pt x="583" y="223"/>
                  </a:cubicBezTo>
                  <a:cubicBezTo>
                    <a:pt x="583" y="223"/>
                    <a:pt x="582" y="222"/>
                    <a:pt x="581" y="222"/>
                  </a:cubicBezTo>
                  <a:cubicBezTo>
                    <a:pt x="581" y="221"/>
                    <a:pt x="581" y="220"/>
                    <a:pt x="581" y="219"/>
                  </a:cubicBezTo>
                  <a:cubicBezTo>
                    <a:pt x="581" y="218"/>
                    <a:pt x="581" y="217"/>
                    <a:pt x="581" y="216"/>
                  </a:cubicBezTo>
                  <a:cubicBezTo>
                    <a:pt x="582" y="216"/>
                    <a:pt x="582" y="216"/>
                    <a:pt x="581" y="215"/>
                  </a:cubicBezTo>
                  <a:cubicBezTo>
                    <a:pt x="581" y="215"/>
                    <a:pt x="580" y="214"/>
                    <a:pt x="579" y="213"/>
                  </a:cubicBezTo>
                  <a:cubicBezTo>
                    <a:pt x="578" y="212"/>
                    <a:pt x="578" y="211"/>
                    <a:pt x="578" y="210"/>
                  </a:cubicBezTo>
                  <a:cubicBezTo>
                    <a:pt x="578" y="210"/>
                    <a:pt x="576" y="209"/>
                    <a:pt x="576" y="209"/>
                  </a:cubicBezTo>
                  <a:cubicBezTo>
                    <a:pt x="575" y="208"/>
                    <a:pt x="574" y="208"/>
                    <a:pt x="574" y="209"/>
                  </a:cubicBezTo>
                  <a:cubicBezTo>
                    <a:pt x="574" y="210"/>
                    <a:pt x="574" y="209"/>
                    <a:pt x="573" y="209"/>
                  </a:cubicBezTo>
                  <a:cubicBezTo>
                    <a:pt x="572" y="208"/>
                    <a:pt x="573" y="207"/>
                    <a:pt x="573" y="206"/>
                  </a:cubicBezTo>
                  <a:cubicBezTo>
                    <a:pt x="573" y="205"/>
                    <a:pt x="572" y="204"/>
                    <a:pt x="571" y="204"/>
                  </a:cubicBezTo>
                  <a:cubicBezTo>
                    <a:pt x="571" y="203"/>
                    <a:pt x="570" y="203"/>
                    <a:pt x="569" y="202"/>
                  </a:cubicBezTo>
                  <a:cubicBezTo>
                    <a:pt x="568" y="201"/>
                    <a:pt x="568" y="199"/>
                    <a:pt x="569" y="198"/>
                  </a:cubicBezTo>
                  <a:cubicBezTo>
                    <a:pt x="569" y="196"/>
                    <a:pt x="569" y="196"/>
                    <a:pt x="570" y="195"/>
                  </a:cubicBezTo>
                  <a:cubicBezTo>
                    <a:pt x="570" y="194"/>
                    <a:pt x="571" y="195"/>
                    <a:pt x="572" y="195"/>
                  </a:cubicBezTo>
                  <a:cubicBezTo>
                    <a:pt x="573" y="195"/>
                    <a:pt x="573" y="195"/>
                    <a:pt x="574" y="195"/>
                  </a:cubicBezTo>
                  <a:cubicBezTo>
                    <a:pt x="575" y="195"/>
                    <a:pt x="575" y="194"/>
                    <a:pt x="575" y="193"/>
                  </a:cubicBezTo>
                  <a:cubicBezTo>
                    <a:pt x="576" y="193"/>
                    <a:pt x="576" y="192"/>
                    <a:pt x="575" y="192"/>
                  </a:cubicBezTo>
                  <a:cubicBezTo>
                    <a:pt x="574" y="191"/>
                    <a:pt x="575" y="191"/>
                    <a:pt x="575" y="190"/>
                  </a:cubicBezTo>
                  <a:cubicBezTo>
                    <a:pt x="575" y="189"/>
                    <a:pt x="574" y="188"/>
                    <a:pt x="574" y="188"/>
                  </a:cubicBezTo>
                  <a:cubicBezTo>
                    <a:pt x="574" y="187"/>
                    <a:pt x="575" y="186"/>
                    <a:pt x="575" y="185"/>
                  </a:cubicBezTo>
                  <a:cubicBezTo>
                    <a:pt x="575" y="184"/>
                    <a:pt x="576" y="183"/>
                    <a:pt x="577" y="183"/>
                  </a:cubicBezTo>
                  <a:cubicBezTo>
                    <a:pt x="578" y="182"/>
                    <a:pt x="578" y="182"/>
                    <a:pt x="579" y="182"/>
                  </a:cubicBezTo>
                  <a:cubicBezTo>
                    <a:pt x="579" y="182"/>
                    <a:pt x="580" y="182"/>
                    <a:pt x="580" y="181"/>
                  </a:cubicBezTo>
                  <a:cubicBezTo>
                    <a:pt x="580" y="181"/>
                    <a:pt x="580" y="181"/>
                    <a:pt x="581" y="180"/>
                  </a:cubicBezTo>
                  <a:cubicBezTo>
                    <a:pt x="581" y="180"/>
                    <a:pt x="582" y="179"/>
                    <a:pt x="582" y="178"/>
                  </a:cubicBezTo>
                  <a:cubicBezTo>
                    <a:pt x="583" y="178"/>
                    <a:pt x="584" y="177"/>
                    <a:pt x="585" y="176"/>
                  </a:cubicBezTo>
                  <a:cubicBezTo>
                    <a:pt x="586" y="176"/>
                    <a:pt x="586" y="175"/>
                    <a:pt x="587" y="175"/>
                  </a:cubicBezTo>
                  <a:cubicBezTo>
                    <a:pt x="588" y="175"/>
                    <a:pt x="589" y="175"/>
                    <a:pt x="590" y="175"/>
                  </a:cubicBezTo>
                  <a:cubicBezTo>
                    <a:pt x="590" y="175"/>
                    <a:pt x="590" y="174"/>
                    <a:pt x="589" y="173"/>
                  </a:cubicBezTo>
                  <a:cubicBezTo>
                    <a:pt x="589" y="173"/>
                    <a:pt x="589" y="172"/>
                    <a:pt x="588" y="171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7" y="169"/>
                    <a:pt x="587" y="170"/>
                    <a:pt x="586" y="170"/>
                  </a:cubicBezTo>
                  <a:cubicBezTo>
                    <a:pt x="585" y="170"/>
                    <a:pt x="585" y="170"/>
                    <a:pt x="584" y="169"/>
                  </a:cubicBezTo>
                  <a:cubicBezTo>
                    <a:pt x="584" y="168"/>
                    <a:pt x="584" y="168"/>
                    <a:pt x="583" y="168"/>
                  </a:cubicBezTo>
                  <a:cubicBezTo>
                    <a:pt x="582" y="168"/>
                    <a:pt x="582" y="168"/>
                    <a:pt x="581" y="168"/>
                  </a:cubicBezTo>
                  <a:cubicBezTo>
                    <a:pt x="581" y="168"/>
                    <a:pt x="580" y="168"/>
                    <a:pt x="579" y="168"/>
                  </a:cubicBezTo>
                  <a:cubicBezTo>
                    <a:pt x="579" y="168"/>
                    <a:pt x="579" y="167"/>
                    <a:pt x="579" y="166"/>
                  </a:cubicBezTo>
                  <a:cubicBezTo>
                    <a:pt x="579" y="165"/>
                    <a:pt x="578" y="165"/>
                    <a:pt x="577" y="164"/>
                  </a:cubicBezTo>
                  <a:cubicBezTo>
                    <a:pt x="576" y="164"/>
                    <a:pt x="575" y="164"/>
                    <a:pt x="575" y="163"/>
                  </a:cubicBezTo>
                  <a:cubicBezTo>
                    <a:pt x="574" y="163"/>
                    <a:pt x="574" y="162"/>
                    <a:pt x="574" y="161"/>
                  </a:cubicBezTo>
                  <a:cubicBezTo>
                    <a:pt x="575" y="161"/>
                    <a:pt x="575" y="160"/>
                    <a:pt x="574" y="159"/>
                  </a:cubicBezTo>
                  <a:cubicBezTo>
                    <a:pt x="573" y="159"/>
                    <a:pt x="572" y="159"/>
                    <a:pt x="572" y="160"/>
                  </a:cubicBezTo>
                  <a:cubicBezTo>
                    <a:pt x="571" y="160"/>
                    <a:pt x="571" y="161"/>
                    <a:pt x="570" y="161"/>
                  </a:cubicBezTo>
                  <a:cubicBezTo>
                    <a:pt x="569" y="162"/>
                    <a:pt x="568" y="161"/>
                    <a:pt x="567" y="161"/>
                  </a:cubicBezTo>
                  <a:cubicBezTo>
                    <a:pt x="566" y="162"/>
                    <a:pt x="566" y="164"/>
                    <a:pt x="566" y="164"/>
                  </a:cubicBezTo>
                  <a:cubicBezTo>
                    <a:pt x="565" y="164"/>
                    <a:pt x="565" y="163"/>
                    <a:pt x="565" y="162"/>
                  </a:cubicBezTo>
                  <a:cubicBezTo>
                    <a:pt x="565" y="161"/>
                    <a:pt x="564" y="160"/>
                    <a:pt x="563" y="160"/>
                  </a:cubicBezTo>
                  <a:cubicBezTo>
                    <a:pt x="563" y="159"/>
                    <a:pt x="562" y="159"/>
                    <a:pt x="562" y="159"/>
                  </a:cubicBezTo>
                  <a:cubicBezTo>
                    <a:pt x="562" y="158"/>
                    <a:pt x="562" y="158"/>
                    <a:pt x="561" y="157"/>
                  </a:cubicBezTo>
                  <a:cubicBezTo>
                    <a:pt x="560" y="157"/>
                    <a:pt x="560" y="157"/>
                    <a:pt x="560" y="156"/>
                  </a:cubicBezTo>
                  <a:cubicBezTo>
                    <a:pt x="560" y="155"/>
                    <a:pt x="559" y="156"/>
                    <a:pt x="558" y="155"/>
                  </a:cubicBezTo>
                  <a:cubicBezTo>
                    <a:pt x="557" y="155"/>
                    <a:pt x="556" y="154"/>
                    <a:pt x="555" y="154"/>
                  </a:cubicBezTo>
                  <a:cubicBezTo>
                    <a:pt x="554" y="154"/>
                    <a:pt x="555" y="155"/>
                    <a:pt x="555" y="157"/>
                  </a:cubicBezTo>
                  <a:cubicBezTo>
                    <a:pt x="554" y="158"/>
                    <a:pt x="553" y="158"/>
                    <a:pt x="553" y="158"/>
                  </a:cubicBezTo>
                  <a:cubicBezTo>
                    <a:pt x="552" y="159"/>
                    <a:pt x="552" y="160"/>
                    <a:pt x="552" y="161"/>
                  </a:cubicBezTo>
                  <a:cubicBezTo>
                    <a:pt x="551" y="161"/>
                    <a:pt x="551" y="162"/>
                    <a:pt x="550" y="162"/>
                  </a:cubicBezTo>
                  <a:cubicBezTo>
                    <a:pt x="550" y="161"/>
                    <a:pt x="548" y="160"/>
                    <a:pt x="548" y="159"/>
                  </a:cubicBezTo>
                  <a:cubicBezTo>
                    <a:pt x="548" y="159"/>
                    <a:pt x="548" y="158"/>
                    <a:pt x="547" y="158"/>
                  </a:cubicBezTo>
                  <a:cubicBezTo>
                    <a:pt x="546" y="157"/>
                    <a:pt x="547" y="157"/>
                    <a:pt x="547" y="156"/>
                  </a:cubicBezTo>
                  <a:cubicBezTo>
                    <a:pt x="547" y="156"/>
                    <a:pt x="547" y="155"/>
                    <a:pt x="547" y="155"/>
                  </a:cubicBezTo>
                  <a:cubicBezTo>
                    <a:pt x="547" y="154"/>
                    <a:pt x="546" y="153"/>
                    <a:pt x="545" y="152"/>
                  </a:cubicBezTo>
                  <a:cubicBezTo>
                    <a:pt x="544" y="151"/>
                    <a:pt x="544" y="151"/>
                    <a:pt x="543" y="151"/>
                  </a:cubicBezTo>
                  <a:cubicBezTo>
                    <a:pt x="542" y="151"/>
                    <a:pt x="542" y="152"/>
                    <a:pt x="541" y="152"/>
                  </a:cubicBezTo>
                  <a:cubicBezTo>
                    <a:pt x="541" y="152"/>
                    <a:pt x="540" y="150"/>
                    <a:pt x="540" y="149"/>
                  </a:cubicBezTo>
                  <a:cubicBezTo>
                    <a:pt x="540" y="148"/>
                    <a:pt x="540" y="148"/>
                    <a:pt x="539" y="148"/>
                  </a:cubicBezTo>
                  <a:cubicBezTo>
                    <a:pt x="539" y="148"/>
                    <a:pt x="539" y="147"/>
                    <a:pt x="539" y="146"/>
                  </a:cubicBezTo>
                  <a:cubicBezTo>
                    <a:pt x="538" y="146"/>
                    <a:pt x="538" y="145"/>
                    <a:pt x="538" y="145"/>
                  </a:cubicBezTo>
                  <a:cubicBezTo>
                    <a:pt x="537" y="144"/>
                    <a:pt x="537" y="145"/>
                    <a:pt x="536" y="145"/>
                  </a:cubicBezTo>
                  <a:cubicBezTo>
                    <a:pt x="536" y="146"/>
                    <a:pt x="535" y="146"/>
                    <a:pt x="534" y="145"/>
                  </a:cubicBezTo>
                  <a:cubicBezTo>
                    <a:pt x="533" y="145"/>
                    <a:pt x="533" y="145"/>
                    <a:pt x="533" y="144"/>
                  </a:cubicBezTo>
                  <a:cubicBezTo>
                    <a:pt x="533" y="144"/>
                    <a:pt x="533" y="143"/>
                    <a:pt x="533" y="143"/>
                  </a:cubicBezTo>
                  <a:cubicBezTo>
                    <a:pt x="533" y="142"/>
                    <a:pt x="534" y="142"/>
                    <a:pt x="534" y="141"/>
                  </a:cubicBezTo>
                  <a:cubicBezTo>
                    <a:pt x="534" y="141"/>
                    <a:pt x="532" y="140"/>
                    <a:pt x="532" y="140"/>
                  </a:cubicBezTo>
                  <a:cubicBezTo>
                    <a:pt x="532" y="140"/>
                    <a:pt x="531" y="141"/>
                    <a:pt x="530" y="141"/>
                  </a:cubicBezTo>
                  <a:cubicBezTo>
                    <a:pt x="529" y="141"/>
                    <a:pt x="529" y="141"/>
                    <a:pt x="528" y="142"/>
                  </a:cubicBezTo>
                  <a:cubicBezTo>
                    <a:pt x="527" y="143"/>
                    <a:pt x="526" y="142"/>
                    <a:pt x="526" y="141"/>
                  </a:cubicBezTo>
                  <a:cubicBezTo>
                    <a:pt x="525" y="141"/>
                    <a:pt x="524" y="143"/>
                    <a:pt x="523" y="142"/>
                  </a:cubicBezTo>
                  <a:cubicBezTo>
                    <a:pt x="522" y="142"/>
                    <a:pt x="524" y="141"/>
                    <a:pt x="524" y="140"/>
                  </a:cubicBezTo>
                  <a:cubicBezTo>
                    <a:pt x="524" y="139"/>
                    <a:pt x="522" y="139"/>
                    <a:pt x="521" y="139"/>
                  </a:cubicBezTo>
                  <a:cubicBezTo>
                    <a:pt x="520" y="139"/>
                    <a:pt x="519" y="138"/>
                    <a:pt x="520" y="137"/>
                  </a:cubicBezTo>
                  <a:cubicBezTo>
                    <a:pt x="520" y="136"/>
                    <a:pt x="520" y="132"/>
                    <a:pt x="520" y="131"/>
                  </a:cubicBezTo>
                  <a:cubicBezTo>
                    <a:pt x="520" y="131"/>
                    <a:pt x="521" y="127"/>
                    <a:pt x="521" y="127"/>
                  </a:cubicBezTo>
                  <a:cubicBezTo>
                    <a:pt x="521" y="127"/>
                    <a:pt x="520" y="127"/>
                    <a:pt x="519" y="127"/>
                  </a:cubicBezTo>
                  <a:cubicBezTo>
                    <a:pt x="518" y="127"/>
                    <a:pt x="517" y="126"/>
                    <a:pt x="516" y="126"/>
                  </a:cubicBezTo>
                  <a:cubicBezTo>
                    <a:pt x="515" y="125"/>
                    <a:pt x="516" y="123"/>
                    <a:pt x="515" y="123"/>
                  </a:cubicBezTo>
                  <a:cubicBezTo>
                    <a:pt x="513" y="123"/>
                    <a:pt x="512" y="123"/>
                    <a:pt x="512" y="124"/>
                  </a:cubicBezTo>
                  <a:cubicBezTo>
                    <a:pt x="512" y="125"/>
                    <a:pt x="512" y="126"/>
                    <a:pt x="511" y="127"/>
                  </a:cubicBezTo>
                  <a:cubicBezTo>
                    <a:pt x="510" y="128"/>
                    <a:pt x="511" y="128"/>
                    <a:pt x="511" y="130"/>
                  </a:cubicBezTo>
                  <a:cubicBezTo>
                    <a:pt x="511" y="131"/>
                    <a:pt x="510" y="132"/>
                    <a:pt x="510" y="132"/>
                  </a:cubicBezTo>
                  <a:cubicBezTo>
                    <a:pt x="510" y="133"/>
                    <a:pt x="508" y="133"/>
                    <a:pt x="507" y="132"/>
                  </a:cubicBezTo>
                  <a:cubicBezTo>
                    <a:pt x="506" y="132"/>
                    <a:pt x="505" y="132"/>
                    <a:pt x="505" y="132"/>
                  </a:cubicBezTo>
                  <a:cubicBezTo>
                    <a:pt x="504" y="131"/>
                    <a:pt x="504" y="133"/>
                    <a:pt x="504" y="134"/>
                  </a:cubicBezTo>
                  <a:cubicBezTo>
                    <a:pt x="503" y="135"/>
                    <a:pt x="503" y="136"/>
                    <a:pt x="503" y="137"/>
                  </a:cubicBezTo>
                  <a:cubicBezTo>
                    <a:pt x="502" y="138"/>
                    <a:pt x="502" y="136"/>
                    <a:pt x="501" y="135"/>
                  </a:cubicBezTo>
                  <a:cubicBezTo>
                    <a:pt x="500" y="134"/>
                    <a:pt x="498" y="138"/>
                    <a:pt x="498" y="138"/>
                  </a:cubicBezTo>
                  <a:cubicBezTo>
                    <a:pt x="497" y="136"/>
                    <a:pt x="497" y="136"/>
                    <a:pt x="497" y="136"/>
                  </a:cubicBezTo>
                  <a:cubicBezTo>
                    <a:pt x="497" y="136"/>
                    <a:pt x="497" y="137"/>
                    <a:pt x="495" y="138"/>
                  </a:cubicBezTo>
                  <a:cubicBezTo>
                    <a:pt x="494" y="138"/>
                    <a:pt x="494" y="137"/>
                    <a:pt x="493" y="137"/>
                  </a:cubicBezTo>
                  <a:cubicBezTo>
                    <a:pt x="491" y="137"/>
                    <a:pt x="491" y="140"/>
                    <a:pt x="490" y="139"/>
                  </a:cubicBezTo>
                  <a:cubicBezTo>
                    <a:pt x="489" y="138"/>
                    <a:pt x="488" y="137"/>
                    <a:pt x="487" y="137"/>
                  </a:cubicBezTo>
                  <a:cubicBezTo>
                    <a:pt x="486" y="137"/>
                    <a:pt x="486" y="136"/>
                    <a:pt x="486" y="135"/>
                  </a:cubicBezTo>
                  <a:cubicBezTo>
                    <a:pt x="486" y="134"/>
                    <a:pt x="485" y="134"/>
                    <a:pt x="484" y="134"/>
                  </a:cubicBezTo>
                  <a:cubicBezTo>
                    <a:pt x="484" y="134"/>
                    <a:pt x="483" y="134"/>
                    <a:pt x="481" y="134"/>
                  </a:cubicBezTo>
                  <a:cubicBezTo>
                    <a:pt x="480" y="135"/>
                    <a:pt x="479" y="134"/>
                    <a:pt x="479" y="134"/>
                  </a:cubicBezTo>
                  <a:cubicBezTo>
                    <a:pt x="479" y="133"/>
                    <a:pt x="479" y="132"/>
                    <a:pt x="478" y="133"/>
                  </a:cubicBezTo>
                  <a:cubicBezTo>
                    <a:pt x="477" y="133"/>
                    <a:pt x="476" y="131"/>
                    <a:pt x="475" y="130"/>
                  </a:cubicBezTo>
                  <a:cubicBezTo>
                    <a:pt x="474" y="129"/>
                    <a:pt x="474" y="129"/>
                    <a:pt x="473" y="130"/>
                  </a:cubicBezTo>
                  <a:cubicBezTo>
                    <a:pt x="471" y="131"/>
                    <a:pt x="471" y="131"/>
                    <a:pt x="470" y="132"/>
                  </a:cubicBezTo>
                  <a:cubicBezTo>
                    <a:pt x="469" y="132"/>
                    <a:pt x="468" y="131"/>
                    <a:pt x="468" y="130"/>
                  </a:cubicBezTo>
                  <a:cubicBezTo>
                    <a:pt x="468" y="130"/>
                    <a:pt x="468" y="128"/>
                    <a:pt x="467" y="126"/>
                  </a:cubicBezTo>
                  <a:cubicBezTo>
                    <a:pt x="467" y="125"/>
                    <a:pt x="467" y="124"/>
                    <a:pt x="468" y="123"/>
                  </a:cubicBezTo>
                  <a:cubicBezTo>
                    <a:pt x="469" y="123"/>
                    <a:pt x="469" y="122"/>
                    <a:pt x="469" y="121"/>
                  </a:cubicBezTo>
                  <a:cubicBezTo>
                    <a:pt x="469" y="120"/>
                    <a:pt x="470" y="119"/>
                    <a:pt x="469" y="119"/>
                  </a:cubicBezTo>
                  <a:cubicBezTo>
                    <a:pt x="469" y="118"/>
                    <a:pt x="469" y="115"/>
                    <a:pt x="469" y="114"/>
                  </a:cubicBezTo>
                  <a:cubicBezTo>
                    <a:pt x="469" y="113"/>
                    <a:pt x="468" y="113"/>
                    <a:pt x="467" y="113"/>
                  </a:cubicBezTo>
                  <a:cubicBezTo>
                    <a:pt x="466" y="113"/>
                    <a:pt x="466" y="114"/>
                    <a:pt x="466" y="115"/>
                  </a:cubicBezTo>
                  <a:cubicBezTo>
                    <a:pt x="466" y="116"/>
                    <a:pt x="465" y="115"/>
                    <a:pt x="465" y="115"/>
                  </a:cubicBezTo>
                  <a:cubicBezTo>
                    <a:pt x="464" y="114"/>
                    <a:pt x="464" y="113"/>
                    <a:pt x="463" y="114"/>
                  </a:cubicBezTo>
                  <a:cubicBezTo>
                    <a:pt x="463" y="114"/>
                    <a:pt x="464" y="115"/>
                    <a:pt x="463" y="116"/>
                  </a:cubicBezTo>
                  <a:cubicBezTo>
                    <a:pt x="462" y="117"/>
                    <a:pt x="461" y="117"/>
                    <a:pt x="459" y="117"/>
                  </a:cubicBezTo>
                  <a:cubicBezTo>
                    <a:pt x="457" y="117"/>
                    <a:pt x="457" y="117"/>
                    <a:pt x="456" y="116"/>
                  </a:cubicBezTo>
                  <a:cubicBezTo>
                    <a:pt x="455" y="116"/>
                    <a:pt x="452" y="117"/>
                    <a:pt x="452" y="116"/>
                  </a:cubicBezTo>
                  <a:cubicBezTo>
                    <a:pt x="451" y="115"/>
                    <a:pt x="449" y="116"/>
                    <a:pt x="448" y="116"/>
                  </a:cubicBezTo>
                  <a:cubicBezTo>
                    <a:pt x="446" y="116"/>
                    <a:pt x="446" y="115"/>
                    <a:pt x="445" y="114"/>
                  </a:cubicBezTo>
                  <a:cubicBezTo>
                    <a:pt x="444" y="113"/>
                    <a:pt x="443" y="112"/>
                    <a:pt x="443" y="111"/>
                  </a:cubicBezTo>
                  <a:cubicBezTo>
                    <a:pt x="442" y="110"/>
                    <a:pt x="442" y="110"/>
                    <a:pt x="441" y="110"/>
                  </a:cubicBezTo>
                  <a:cubicBezTo>
                    <a:pt x="440" y="110"/>
                    <a:pt x="439" y="108"/>
                    <a:pt x="438" y="108"/>
                  </a:cubicBezTo>
                  <a:cubicBezTo>
                    <a:pt x="437" y="108"/>
                    <a:pt x="436" y="110"/>
                    <a:pt x="435" y="109"/>
                  </a:cubicBezTo>
                  <a:cubicBezTo>
                    <a:pt x="434" y="109"/>
                    <a:pt x="434" y="110"/>
                    <a:pt x="434" y="111"/>
                  </a:cubicBezTo>
                  <a:cubicBezTo>
                    <a:pt x="434" y="112"/>
                    <a:pt x="433" y="112"/>
                    <a:pt x="432" y="113"/>
                  </a:cubicBezTo>
                  <a:cubicBezTo>
                    <a:pt x="431" y="114"/>
                    <a:pt x="431" y="115"/>
                    <a:pt x="430" y="115"/>
                  </a:cubicBezTo>
                  <a:cubicBezTo>
                    <a:pt x="429" y="116"/>
                    <a:pt x="428" y="117"/>
                    <a:pt x="427" y="117"/>
                  </a:cubicBezTo>
                  <a:cubicBezTo>
                    <a:pt x="425" y="117"/>
                    <a:pt x="425" y="117"/>
                    <a:pt x="424" y="118"/>
                  </a:cubicBezTo>
                  <a:cubicBezTo>
                    <a:pt x="424" y="119"/>
                    <a:pt x="423" y="118"/>
                    <a:pt x="422" y="117"/>
                  </a:cubicBezTo>
                  <a:cubicBezTo>
                    <a:pt x="422" y="116"/>
                    <a:pt x="421" y="116"/>
                    <a:pt x="420" y="114"/>
                  </a:cubicBezTo>
                  <a:cubicBezTo>
                    <a:pt x="420" y="113"/>
                    <a:pt x="420" y="112"/>
                    <a:pt x="421" y="111"/>
                  </a:cubicBezTo>
                  <a:cubicBezTo>
                    <a:pt x="421" y="110"/>
                    <a:pt x="421" y="109"/>
                    <a:pt x="420" y="109"/>
                  </a:cubicBezTo>
                  <a:cubicBezTo>
                    <a:pt x="419" y="109"/>
                    <a:pt x="419" y="108"/>
                    <a:pt x="418" y="108"/>
                  </a:cubicBezTo>
                  <a:cubicBezTo>
                    <a:pt x="417" y="107"/>
                    <a:pt x="416" y="109"/>
                    <a:pt x="416" y="110"/>
                  </a:cubicBezTo>
                  <a:cubicBezTo>
                    <a:pt x="416" y="112"/>
                    <a:pt x="414" y="112"/>
                    <a:pt x="412" y="111"/>
                  </a:cubicBezTo>
                  <a:cubicBezTo>
                    <a:pt x="411" y="111"/>
                    <a:pt x="411" y="109"/>
                    <a:pt x="411" y="107"/>
                  </a:cubicBezTo>
                  <a:cubicBezTo>
                    <a:pt x="411" y="105"/>
                    <a:pt x="411" y="105"/>
                    <a:pt x="410" y="104"/>
                  </a:cubicBezTo>
                  <a:cubicBezTo>
                    <a:pt x="409" y="104"/>
                    <a:pt x="408" y="103"/>
                    <a:pt x="408" y="102"/>
                  </a:cubicBezTo>
                  <a:cubicBezTo>
                    <a:pt x="408" y="100"/>
                    <a:pt x="408" y="100"/>
                    <a:pt x="408" y="100"/>
                  </a:cubicBezTo>
                  <a:cubicBezTo>
                    <a:pt x="407" y="100"/>
                    <a:pt x="405" y="100"/>
                    <a:pt x="404" y="99"/>
                  </a:cubicBezTo>
                  <a:cubicBezTo>
                    <a:pt x="404" y="98"/>
                    <a:pt x="405" y="96"/>
                    <a:pt x="406" y="95"/>
                  </a:cubicBezTo>
                  <a:cubicBezTo>
                    <a:pt x="407" y="94"/>
                    <a:pt x="406" y="94"/>
                    <a:pt x="405" y="94"/>
                  </a:cubicBezTo>
                  <a:cubicBezTo>
                    <a:pt x="404" y="93"/>
                    <a:pt x="403" y="92"/>
                    <a:pt x="402" y="91"/>
                  </a:cubicBezTo>
                  <a:cubicBezTo>
                    <a:pt x="401" y="89"/>
                    <a:pt x="401" y="88"/>
                    <a:pt x="401" y="87"/>
                  </a:cubicBezTo>
                  <a:cubicBezTo>
                    <a:pt x="401" y="86"/>
                    <a:pt x="402" y="88"/>
                    <a:pt x="402" y="88"/>
                  </a:cubicBezTo>
                  <a:cubicBezTo>
                    <a:pt x="402" y="88"/>
                    <a:pt x="403" y="87"/>
                    <a:pt x="403" y="87"/>
                  </a:cubicBezTo>
                  <a:cubicBezTo>
                    <a:pt x="404" y="86"/>
                    <a:pt x="404" y="85"/>
                    <a:pt x="404" y="84"/>
                  </a:cubicBezTo>
                  <a:cubicBezTo>
                    <a:pt x="403" y="82"/>
                    <a:pt x="404" y="82"/>
                    <a:pt x="405" y="81"/>
                  </a:cubicBezTo>
                  <a:cubicBezTo>
                    <a:pt x="405" y="80"/>
                    <a:pt x="404" y="79"/>
                    <a:pt x="404" y="79"/>
                  </a:cubicBezTo>
                  <a:cubicBezTo>
                    <a:pt x="403" y="79"/>
                    <a:pt x="403" y="79"/>
                    <a:pt x="402" y="78"/>
                  </a:cubicBezTo>
                  <a:cubicBezTo>
                    <a:pt x="402" y="77"/>
                    <a:pt x="401" y="76"/>
                    <a:pt x="401" y="75"/>
                  </a:cubicBezTo>
                  <a:cubicBezTo>
                    <a:pt x="402" y="74"/>
                    <a:pt x="402" y="74"/>
                    <a:pt x="401" y="73"/>
                  </a:cubicBezTo>
                  <a:cubicBezTo>
                    <a:pt x="400" y="72"/>
                    <a:pt x="403" y="71"/>
                    <a:pt x="403" y="71"/>
                  </a:cubicBezTo>
                  <a:cubicBezTo>
                    <a:pt x="403" y="71"/>
                    <a:pt x="403" y="70"/>
                    <a:pt x="402" y="68"/>
                  </a:cubicBezTo>
                  <a:cubicBezTo>
                    <a:pt x="401" y="66"/>
                    <a:pt x="403" y="65"/>
                    <a:pt x="403" y="65"/>
                  </a:cubicBezTo>
                  <a:cubicBezTo>
                    <a:pt x="402" y="64"/>
                    <a:pt x="402" y="65"/>
                    <a:pt x="401" y="65"/>
                  </a:cubicBezTo>
                  <a:cubicBezTo>
                    <a:pt x="400" y="65"/>
                    <a:pt x="401" y="64"/>
                    <a:pt x="401" y="63"/>
                  </a:cubicBezTo>
                  <a:cubicBezTo>
                    <a:pt x="401" y="63"/>
                    <a:pt x="400" y="63"/>
                    <a:pt x="399" y="61"/>
                  </a:cubicBezTo>
                  <a:cubicBezTo>
                    <a:pt x="398" y="60"/>
                    <a:pt x="397" y="60"/>
                    <a:pt x="395" y="60"/>
                  </a:cubicBezTo>
                  <a:cubicBezTo>
                    <a:pt x="393" y="60"/>
                    <a:pt x="392" y="62"/>
                    <a:pt x="392" y="63"/>
                  </a:cubicBezTo>
                  <a:cubicBezTo>
                    <a:pt x="392" y="64"/>
                    <a:pt x="391" y="66"/>
                    <a:pt x="391" y="66"/>
                  </a:cubicBezTo>
                  <a:cubicBezTo>
                    <a:pt x="390" y="66"/>
                    <a:pt x="390" y="67"/>
                    <a:pt x="389" y="67"/>
                  </a:cubicBezTo>
                  <a:cubicBezTo>
                    <a:pt x="388" y="67"/>
                    <a:pt x="387" y="68"/>
                    <a:pt x="387" y="69"/>
                  </a:cubicBezTo>
                  <a:cubicBezTo>
                    <a:pt x="386" y="70"/>
                    <a:pt x="387" y="70"/>
                    <a:pt x="387" y="71"/>
                  </a:cubicBezTo>
                  <a:cubicBezTo>
                    <a:pt x="388" y="72"/>
                    <a:pt x="388" y="72"/>
                    <a:pt x="387" y="72"/>
                  </a:cubicBezTo>
                  <a:cubicBezTo>
                    <a:pt x="385" y="71"/>
                    <a:pt x="386" y="70"/>
                    <a:pt x="385" y="69"/>
                  </a:cubicBezTo>
                  <a:cubicBezTo>
                    <a:pt x="385" y="69"/>
                    <a:pt x="383" y="71"/>
                    <a:pt x="382" y="72"/>
                  </a:cubicBezTo>
                  <a:cubicBezTo>
                    <a:pt x="381" y="73"/>
                    <a:pt x="379" y="74"/>
                    <a:pt x="378" y="75"/>
                  </a:cubicBezTo>
                  <a:cubicBezTo>
                    <a:pt x="376" y="76"/>
                    <a:pt x="376" y="75"/>
                    <a:pt x="375" y="74"/>
                  </a:cubicBezTo>
                  <a:cubicBezTo>
                    <a:pt x="374" y="73"/>
                    <a:pt x="373" y="74"/>
                    <a:pt x="372" y="74"/>
                  </a:cubicBezTo>
                  <a:cubicBezTo>
                    <a:pt x="372" y="74"/>
                    <a:pt x="371" y="73"/>
                    <a:pt x="370" y="73"/>
                  </a:cubicBezTo>
                  <a:cubicBezTo>
                    <a:pt x="369" y="72"/>
                    <a:pt x="369" y="71"/>
                    <a:pt x="370" y="70"/>
                  </a:cubicBezTo>
                  <a:cubicBezTo>
                    <a:pt x="370" y="69"/>
                    <a:pt x="367" y="69"/>
                    <a:pt x="367" y="69"/>
                  </a:cubicBezTo>
                  <a:cubicBezTo>
                    <a:pt x="366" y="68"/>
                    <a:pt x="365" y="66"/>
                    <a:pt x="364" y="66"/>
                  </a:cubicBezTo>
                  <a:cubicBezTo>
                    <a:pt x="363" y="65"/>
                    <a:pt x="362" y="64"/>
                    <a:pt x="361" y="63"/>
                  </a:cubicBezTo>
                  <a:cubicBezTo>
                    <a:pt x="360" y="63"/>
                    <a:pt x="358" y="63"/>
                    <a:pt x="357" y="64"/>
                  </a:cubicBezTo>
                  <a:cubicBezTo>
                    <a:pt x="355" y="65"/>
                    <a:pt x="356" y="68"/>
                    <a:pt x="355" y="68"/>
                  </a:cubicBezTo>
                  <a:cubicBezTo>
                    <a:pt x="354" y="68"/>
                    <a:pt x="354" y="68"/>
                    <a:pt x="353" y="67"/>
                  </a:cubicBezTo>
                  <a:cubicBezTo>
                    <a:pt x="352" y="65"/>
                    <a:pt x="351" y="66"/>
                    <a:pt x="350" y="66"/>
                  </a:cubicBezTo>
                  <a:cubicBezTo>
                    <a:pt x="349" y="66"/>
                    <a:pt x="348" y="65"/>
                    <a:pt x="348" y="65"/>
                  </a:cubicBezTo>
                  <a:cubicBezTo>
                    <a:pt x="347" y="64"/>
                    <a:pt x="345" y="65"/>
                    <a:pt x="344" y="65"/>
                  </a:cubicBezTo>
                  <a:cubicBezTo>
                    <a:pt x="343" y="66"/>
                    <a:pt x="343" y="67"/>
                    <a:pt x="343" y="68"/>
                  </a:cubicBezTo>
                  <a:cubicBezTo>
                    <a:pt x="343" y="68"/>
                    <a:pt x="343" y="69"/>
                    <a:pt x="343" y="69"/>
                  </a:cubicBezTo>
                  <a:cubicBezTo>
                    <a:pt x="342" y="69"/>
                    <a:pt x="342" y="69"/>
                    <a:pt x="341" y="68"/>
                  </a:cubicBezTo>
                  <a:cubicBezTo>
                    <a:pt x="341" y="67"/>
                    <a:pt x="340" y="68"/>
                    <a:pt x="338" y="68"/>
                  </a:cubicBezTo>
                  <a:cubicBezTo>
                    <a:pt x="337" y="67"/>
                    <a:pt x="337" y="68"/>
                    <a:pt x="336" y="68"/>
                  </a:cubicBezTo>
                  <a:cubicBezTo>
                    <a:pt x="334" y="67"/>
                    <a:pt x="333" y="69"/>
                    <a:pt x="332" y="69"/>
                  </a:cubicBezTo>
                  <a:cubicBezTo>
                    <a:pt x="331" y="70"/>
                    <a:pt x="330" y="71"/>
                    <a:pt x="329" y="71"/>
                  </a:cubicBezTo>
                  <a:cubicBezTo>
                    <a:pt x="327" y="72"/>
                    <a:pt x="328" y="73"/>
                    <a:pt x="326" y="73"/>
                  </a:cubicBezTo>
                  <a:cubicBezTo>
                    <a:pt x="325" y="73"/>
                    <a:pt x="325" y="73"/>
                    <a:pt x="324" y="72"/>
                  </a:cubicBezTo>
                  <a:cubicBezTo>
                    <a:pt x="324" y="70"/>
                    <a:pt x="323" y="72"/>
                    <a:pt x="322" y="72"/>
                  </a:cubicBezTo>
                  <a:cubicBezTo>
                    <a:pt x="321" y="73"/>
                    <a:pt x="319" y="71"/>
                    <a:pt x="318" y="71"/>
                  </a:cubicBezTo>
                  <a:cubicBezTo>
                    <a:pt x="317" y="71"/>
                    <a:pt x="315" y="70"/>
                    <a:pt x="313" y="70"/>
                  </a:cubicBezTo>
                  <a:cubicBezTo>
                    <a:pt x="312" y="70"/>
                    <a:pt x="310" y="68"/>
                    <a:pt x="310" y="68"/>
                  </a:cubicBezTo>
                  <a:cubicBezTo>
                    <a:pt x="309" y="68"/>
                    <a:pt x="309" y="69"/>
                    <a:pt x="308" y="70"/>
                  </a:cubicBezTo>
                  <a:cubicBezTo>
                    <a:pt x="307" y="71"/>
                    <a:pt x="306" y="72"/>
                    <a:pt x="305" y="72"/>
                  </a:cubicBezTo>
                  <a:cubicBezTo>
                    <a:pt x="304" y="72"/>
                    <a:pt x="302" y="74"/>
                    <a:pt x="302" y="75"/>
                  </a:cubicBezTo>
                  <a:cubicBezTo>
                    <a:pt x="302" y="75"/>
                    <a:pt x="300" y="74"/>
                    <a:pt x="300" y="73"/>
                  </a:cubicBezTo>
                  <a:cubicBezTo>
                    <a:pt x="299" y="73"/>
                    <a:pt x="298" y="73"/>
                    <a:pt x="297" y="73"/>
                  </a:cubicBezTo>
                  <a:cubicBezTo>
                    <a:pt x="296" y="73"/>
                    <a:pt x="295" y="74"/>
                    <a:pt x="294" y="75"/>
                  </a:cubicBezTo>
                  <a:cubicBezTo>
                    <a:pt x="294" y="76"/>
                    <a:pt x="294" y="76"/>
                    <a:pt x="294" y="77"/>
                  </a:cubicBezTo>
                  <a:cubicBezTo>
                    <a:pt x="294" y="77"/>
                    <a:pt x="292" y="77"/>
                    <a:pt x="291" y="76"/>
                  </a:cubicBezTo>
                  <a:cubicBezTo>
                    <a:pt x="290" y="76"/>
                    <a:pt x="288" y="74"/>
                    <a:pt x="287" y="73"/>
                  </a:cubicBezTo>
                  <a:cubicBezTo>
                    <a:pt x="285" y="72"/>
                    <a:pt x="284" y="72"/>
                    <a:pt x="283" y="72"/>
                  </a:cubicBezTo>
                  <a:cubicBezTo>
                    <a:pt x="282" y="72"/>
                    <a:pt x="282" y="72"/>
                    <a:pt x="281" y="71"/>
                  </a:cubicBezTo>
                  <a:cubicBezTo>
                    <a:pt x="281" y="71"/>
                    <a:pt x="281" y="70"/>
                    <a:pt x="280" y="70"/>
                  </a:cubicBezTo>
                  <a:cubicBezTo>
                    <a:pt x="278" y="71"/>
                    <a:pt x="280" y="72"/>
                    <a:pt x="281" y="73"/>
                  </a:cubicBezTo>
                  <a:cubicBezTo>
                    <a:pt x="281" y="74"/>
                    <a:pt x="279" y="72"/>
                    <a:pt x="277" y="72"/>
                  </a:cubicBezTo>
                  <a:cubicBezTo>
                    <a:pt x="276" y="71"/>
                    <a:pt x="276" y="71"/>
                    <a:pt x="275" y="70"/>
                  </a:cubicBezTo>
                  <a:cubicBezTo>
                    <a:pt x="274" y="70"/>
                    <a:pt x="274" y="69"/>
                    <a:pt x="273" y="68"/>
                  </a:cubicBezTo>
                  <a:cubicBezTo>
                    <a:pt x="273" y="67"/>
                    <a:pt x="274" y="66"/>
                    <a:pt x="273" y="65"/>
                  </a:cubicBezTo>
                  <a:cubicBezTo>
                    <a:pt x="272" y="65"/>
                    <a:pt x="271" y="66"/>
                    <a:pt x="270" y="67"/>
                  </a:cubicBezTo>
                  <a:cubicBezTo>
                    <a:pt x="269" y="68"/>
                    <a:pt x="268" y="67"/>
                    <a:pt x="267" y="66"/>
                  </a:cubicBezTo>
                  <a:cubicBezTo>
                    <a:pt x="267" y="65"/>
                    <a:pt x="265" y="63"/>
                    <a:pt x="264" y="62"/>
                  </a:cubicBezTo>
                  <a:cubicBezTo>
                    <a:pt x="263" y="61"/>
                    <a:pt x="262" y="63"/>
                    <a:pt x="260" y="63"/>
                  </a:cubicBezTo>
                  <a:cubicBezTo>
                    <a:pt x="259" y="64"/>
                    <a:pt x="258" y="63"/>
                    <a:pt x="257" y="62"/>
                  </a:cubicBezTo>
                  <a:cubicBezTo>
                    <a:pt x="257" y="61"/>
                    <a:pt x="255" y="61"/>
                    <a:pt x="255" y="61"/>
                  </a:cubicBezTo>
                  <a:cubicBezTo>
                    <a:pt x="254" y="61"/>
                    <a:pt x="252" y="60"/>
                    <a:pt x="251" y="60"/>
                  </a:cubicBezTo>
                  <a:cubicBezTo>
                    <a:pt x="250" y="59"/>
                    <a:pt x="250" y="59"/>
                    <a:pt x="248" y="58"/>
                  </a:cubicBezTo>
                  <a:cubicBezTo>
                    <a:pt x="247" y="57"/>
                    <a:pt x="246" y="55"/>
                    <a:pt x="244" y="55"/>
                  </a:cubicBezTo>
                  <a:cubicBezTo>
                    <a:pt x="243" y="55"/>
                    <a:pt x="241" y="54"/>
                    <a:pt x="240" y="55"/>
                  </a:cubicBezTo>
                  <a:cubicBezTo>
                    <a:pt x="239" y="56"/>
                    <a:pt x="240" y="54"/>
                    <a:pt x="240" y="53"/>
                  </a:cubicBezTo>
                  <a:cubicBezTo>
                    <a:pt x="240" y="53"/>
                    <a:pt x="238" y="54"/>
                    <a:pt x="238" y="55"/>
                  </a:cubicBezTo>
                  <a:cubicBezTo>
                    <a:pt x="237" y="56"/>
                    <a:pt x="236" y="56"/>
                    <a:pt x="235" y="57"/>
                  </a:cubicBezTo>
                  <a:cubicBezTo>
                    <a:pt x="234" y="57"/>
                    <a:pt x="234" y="56"/>
                    <a:pt x="233" y="56"/>
                  </a:cubicBezTo>
                  <a:cubicBezTo>
                    <a:pt x="232" y="55"/>
                    <a:pt x="232" y="55"/>
                    <a:pt x="231" y="54"/>
                  </a:cubicBezTo>
                  <a:cubicBezTo>
                    <a:pt x="231" y="52"/>
                    <a:pt x="231" y="52"/>
                    <a:pt x="230" y="51"/>
                  </a:cubicBezTo>
                  <a:cubicBezTo>
                    <a:pt x="229" y="49"/>
                    <a:pt x="227" y="48"/>
                    <a:pt x="226" y="47"/>
                  </a:cubicBezTo>
                  <a:cubicBezTo>
                    <a:pt x="225" y="46"/>
                    <a:pt x="224" y="46"/>
                    <a:pt x="223" y="45"/>
                  </a:cubicBezTo>
                  <a:cubicBezTo>
                    <a:pt x="223" y="44"/>
                    <a:pt x="225" y="45"/>
                    <a:pt x="226" y="45"/>
                  </a:cubicBezTo>
                  <a:cubicBezTo>
                    <a:pt x="226" y="45"/>
                    <a:pt x="226" y="44"/>
                    <a:pt x="226" y="43"/>
                  </a:cubicBezTo>
                  <a:cubicBezTo>
                    <a:pt x="226" y="42"/>
                    <a:pt x="226" y="42"/>
                    <a:pt x="225" y="42"/>
                  </a:cubicBezTo>
                  <a:cubicBezTo>
                    <a:pt x="225" y="43"/>
                    <a:pt x="224" y="43"/>
                    <a:pt x="223" y="43"/>
                  </a:cubicBezTo>
                  <a:cubicBezTo>
                    <a:pt x="222" y="43"/>
                    <a:pt x="222" y="43"/>
                    <a:pt x="221" y="42"/>
                  </a:cubicBezTo>
                  <a:cubicBezTo>
                    <a:pt x="221" y="41"/>
                    <a:pt x="220" y="39"/>
                    <a:pt x="220" y="38"/>
                  </a:cubicBezTo>
                  <a:cubicBezTo>
                    <a:pt x="219" y="37"/>
                    <a:pt x="218" y="36"/>
                    <a:pt x="217" y="36"/>
                  </a:cubicBezTo>
                  <a:cubicBezTo>
                    <a:pt x="216" y="36"/>
                    <a:pt x="215" y="36"/>
                    <a:pt x="214" y="36"/>
                  </a:cubicBezTo>
                  <a:cubicBezTo>
                    <a:pt x="214" y="35"/>
                    <a:pt x="212" y="34"/>
                    <a:pt x="212" y="33"/>
                  </a:cubicBezTo>
                  <a:cubicBezTo>
                    <a:pt x="212" y="33"/>
                    <a:pt x="212" y="32"/>
                    <a:pt x="211" y="31"/>
                  </a:cubicBezTo>
                  <a:cubicBezTo>
                    <a:pt x="210" y="30"/>
                    <a:pt x="211" y="32"/>
                    <a:pt x="209" y="33"/>
                  </a:cubicBezTo>
                  <a:cubicBezTo>
                    <a:pt x="207" y="33"/>
                    <a:pt x="208" y="30"/>
                    <a:pt x="208" y="29"/>
                  </a:cubicBezTo>
                  <a:cubicBezTo>
                    <a:pt x="208" y="27"/>
                    <a:pt x="208" y="27"/>
                    <a:pt x="210" y="26"/>
                  </a:cubicBezTo>
                  <a:cubicBezTo>
                    <a:pt x="211" y="24"/>
                    <a:pt x="210" y="23"/>
                    <a:pt x="209" y="23"/>
                  </a:cubicBezTo>
                  <a:cubicBezTo>
                    <a:pt x="209" y="22"/>
                    <a:pt x="208" y="21"/>
                    <a:pt x="208" y="19"/>
                  </a:cubicBezTo>
                  <a:cubicBezTo>
                    <a:pt x="207" y="18"/>
                    <a:pt x="205" y="19"/>
                    <a:pt x="204" y="19"/>
                  </a:cubicBezTo>
                  <a:cubicBezTo>
                    <a:pt x="203" y="19"/>
                    <a:pt x="202" y="19"/>
                    <a:pt x="201" y="19"/>
                  </a:cubicBezTo>
                  <a:cubicBezTo>
                    <a:pt x="200" y="19"/>
                    <a:pt x="201" y="18"/>
                    <a:pt x="202" y="17"/>
                  </a:cubicBezTo>
                  <a:cubicBezTo>
                    <a:pt x="203" y="17"/>
                    <a:pt x="203" y="16"/>
                    <a:pt x="204" y="15"/>
                  </a:cubicBezTo>
                  <a:cubicBezTo>
                    <a:pt x="204" y="14"/>
                    <a:pt x="202" y="13"/>
                    <a:pt x="202" y="12"/>
                  </a:cubicBezTo>
                  <a:cubicBezTo>
                    <a:pt x="202" y="11"/>
                    <a:pt x="200" y="11"/>
                    <a:pt x="199" y="10"/>
                  </a:cubicBezTo>
                  <a:cubicBezTo>
                    <a:pt x="199" y="10"/>
                    <a:pt x="198" y="8"/>
                    <a:pt x="197" y="8"/>
                  </a:cubicBezTo>
                  <a:cubicBezTo>
                    <a:pt x="197" y="8"/>
                    <a:pt x="195" y="7"/>
                    <a:pt x="195" y="6"/>
                  </a:cubicBezTo>
                  <a:cubicBezTo>
                    <a:pt x="194" y="6"/>
                    <a:pt x="193" y="9"/>
                    <a:pt x="192" y="9"/>
                  </a:cubicBezTo>
                  <a:cubicBezTo>
                    <a:pt x="192" y="9"/>
                    <a:pt x="191" y="9"/>
                    <a:pt x="192" y="8"/>
                  </a:cubicBezTo>
                  <a:cubicBezTo>
                    <a:pt x="192" y="7"/>
                    <a:pt x="193" y="7"/>
                    <a:pt x="193" y="6"/>
                  </a:cubicBezTo>
                  <a:cubicBezTo>
                    <a:pt x="193" y="5"/>
                    <a:pt x="191" y="4"/>
                    <a:pt x="190" y="3"/>
                  </a:cubicBezTo>
                  <a:cubicBezTo>
                    <a:pt x="189" y="3"/>
                    <a:pt x="188" y="1"/>
                    <a:pt x="187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7" y="0"/>
                    <a:pt x="186" y="0"/>
                  </a:cubicBezTo>
                  <a:cubicBezTo>
                    <a:pt x="186" y="0"/>
                    <a:pt x="185" y="0"/>
                    <a:pt x="185" y="1"/>
                  </a:cubicBezTo>
                  <a:cubicBezTo>
                    <a:pt x="185" y="1"/>
                    <a:pt x="184" y="2"/>
                    <a:pt x="184" y="3"/>
                  </a:cubicBezTo>
                  <a:cubicBezTo>
                    <a:pt x="184" y="3"/>
                    <a:pt x="183" y="4"/>
                    <a:pt x="182" y="5"/>
                  </a:cubicBezTo>
                  <a:cubicBezTo>
                    <a:pt x="182" y="5"/>
                    <a:pt x="181" y="5"/>
                    <a:pt x="181" y="5"/>
                  </a:cubicBezTo>
                  <a:cubicBezTo>
                    <a:pt x="180" y="5"/>
                    <a:pt x="179" y="4"/>
                    <a:pt x="178" y="5"/>
                  </a:cubicBezTo>
                  <a:cubicBezTo>
                    <a:pt x="177" y="5"/>
                    <a:pt x="177" y="5"/>
                    <a:pt x="176" y="5"/>
                  </a:cubicBezTo>
                  <a:cubicBezTo>
                    <a:pt x="175" y="5"/>
                    <a:pt x="175" y="7"/>
                    <a:pt x="175" y="8"/>
                  </a:cubicBezTo>
                  <a:cubicBezTo>
                    <a:pt x="175" y="9"/>
                    <a:pt x="176" y="10"/>
                    <a:pt x="175" y="10"/>
                  </a:cubicBezTo>
                  <a:cubicBezTo>
                    <a:pt x="174" y="10"/>
                    <a:pt x="174" y="10"/>
                    <a:pt x="174" y="10"/>
                  </a:cubicBezTo>
                  <a:cubicBezTo>
                    <a:pt x="173" y="10"/>
                    <a:pt x="172" y="11"/>
                    <a:pt x="172" y="10"/>
                  </a:cubicBezTo>
                  <a:cubicBezTo>
                    <a:pt x="171" y="10"/>
                    <a:pt x="170" y="11"/>
                    <a:pt x="170" y="11"/>
                  </a:cubicBezTo>
                  <a:cubicBezTo>
                    <a:pt x="169" y="12"/>
                    <a:pt x="168" y="12"/>
                    <a:pt x="168" y="13"/>
                  </a:cubicBezTo>
                  <a:cubicBezTo>
                    <a:pt x="168" y="14"/>
                    <a:pt x="168" y="16"/>
                    <a:pt x="168" y="16"/>
                  </a:cubicBezTo>
                  <a:cubicBezTo>
                    <a:pt x="167" y="16"/>
                    <a:pt x="166" y="15"/>
                    <a:pt x="165" y="14"/>
                  </a:cubicBezTo>
                  <a:cubicBezTo>
                    <a:pt x="165" y="14"/>
                    <a:pt x="164" y="12"/>
                    <a:pt x="163" y="12"/>
                  </a:cubicBezTo>
                  <a:cubicBezTo>
                    <a:pt x="163" y="11"/>
                    <a:pt x="163" y="10"/>
                    <a:pt x="162" y="10"/>
                  </a:cubicBezTo>
                  <a:cubicBezTo>
                    <a:pt x="162" y="10"/>
                    <a:pt x="162" y="10"/>
                    <a:pt x="162" y="11"/>
                  </a:cubicBezTo>
                  <a:cubicBezTo>
                    <a:pt x="162" y="12"/>
                    <a:pt x="161" y="12"/>
                    <a:pt x="160" y="12"/>
                  </a:cubicBezTo>
                  <a:cubicBezTo>
                    <a:pt x="159" y="11"/>
                    <a:pt x="158" y="11"/>
                    <a:pt x="158" y="11"/>
                  </a:cubicBezTo>
                  <a:cubicBezTo>
                    <a:pt x="158" y="10"/>
                    <a:pt x="158" y="9"/>
                    <a:pt x="158" y="8"/>
                  </a:cubicBezTo>
                  <a:cubicBezTo>
                    <a:pt x="158" y="7"/>
                    <a:pt x="158" y="7"/>
                    <a:pt x="158" y="6"/>
                  </a:cubicBezTo>
                  <a:cubicBezTo>
                    <a:pt x="158" y="5"/>
                    <a:pt x="157" y="4"/>
                    <a:pt x="157" y="3"/>
                  </a:cubicBezTo>
                  <a:cubicBezTo>
                    <a:pt x="156" y="2"/>
                    <a:pt x="154" y="2"/>
                    <a:pt x="153" y="2"/>
                  </a:cubicBezTo>
                  <a:cubicBezTo>
                    <a:pt x="153" y="2"/>
                    <a:pt x="153" y="3"/>
                    <a:pt x="153" y="4"/>
                  </a:cubicBezTo>
                  <a:cubicBezTo>
                    <a:pt x="153" y="4"/>
                    <a:pt x="152" y="4"/>
                    <a:pt x="152" y="4"/>
                  </a:cubicBezTo>
                  <a:cubicBezTo>
                    <a:pt x="152" y="4"/>
                    <a:pt x="151" y="5"/>
                    <a:pt x="151" y="5"/>
                  </a:cubicBezTo>
                  <a:cubicBezTo>
                    <a:pt x="151" y="6"/>
                    <a:pt x="150" y="8"/>
                    <a:pt x="149" y="8"/>
                  </a:cubicBezTo>
                  <a:cubicBezTo>
                    <a:pt x="149" y="9"/>
                    <a:pt x="149" y="10"/>
                    <a:pt x="148" y="9"/>
                  </a:cubicBezTo>
                  <a:cubicBezTo>
                    <a:pt x="147" y="9"/>
                    <a:pt x="146" y="9"/>
                    <a:pt x="146" y="10"/>
                  </a:cubicBezTo>
                  <a:cubicBezTo>
                    <a:pt x="145" y="10"/>
                    <a:pt x="145" y="10"/>
                    <a:pt x="144" y="10"/>
                  </a:cubicBezTo>
                  <a:cubicBezTo>
                    <a:pt x="143" y="10"/>
                    <a:pt x="142" y="10"/>
                    <a:pt x="142" y="9"/>
                  </a:cubicBezTo>
                  <a:cubicBezTo>
                    <a:pt x="141" y="9"/>
                    <a:pt x="141" y="10"/>
                    <a:pt x="140" y="10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9" y="12"/>
                    <a:pt x="137" y="11"/>
                    <a:pt x="136" y="11"/>
                  </a:cubicBezTo>
                  <a:cubicBezTo>
                    <a:pt x="136" y="10"/>
                    <a:pt x="134" y="11"/>
                    <a:pt x="133" y="11"/>
                  </a:cubicBezTo>
                  <a:cubicBezTo>
                    <a:pt x="133" y="12"/>
                    <a:pt x="131" y="12"/>
                    <a:pt x="131" y="12"/>
                  </a:cubicBezTo>
                  <a:cubicBezTo>
                    <a:pt x="130" y="12"/>
                    <a:pt x="129" y="12"/>
                    <a:pt x="129" y="11"/>
                  </a:cubicBezTo>
                  <a:cubicBezTo>
                    <a:pt x="129" y="10"/>
                    <a:pt x="127" y="10"/>
                    <a:pt x="127" y="9"/>
                  </a:cubicBezTo>
                  <a:cubicBezTo>
                    <a:pt x="126" y="9"/>
                    <a:pt x="126" y="8"/>
                    <a:pt x="126" y="7"/>
                  </a:cubicBezTo>
                  <a:cubicBezTo>
                    <a:pt x="125" y="7"/>
                    <a:pt x="123" y="9"/>
                    <a:pt x="123" y="9"/>
                  </a:cubicBezTo>
                  <a:cubicBezTo>
                    <a:pt x="122" y="9"/>
                    <a:pt x="120" y="8"/>
                    <a:pt x="120" y="8"/>
                  </a:cubicBezTo>
                  <a:cubicBezTo>
                    <a:pt x="119" y="8"/>
                    <a:pt x="118" y="8"/>
                    <a:pt x="118" y="9"/>
                  </a:cubicBezTo>
                  <a:cubicBezTo>
                    <a:pt x="118" y="10"/>
                    <a:pt x="117" y="10"/>
                    <a:pt x="116" y="10"/>
                  </a:cubicBezTo>
                  <a:cubicBezTo>
                    <a:pt x="115" y="10"/>
                    <a:pt x="115" y="8"/>
                    <a:pt x="114" y="8"/>
                  </a:cubicBezTo>
                  <a:cubicBezTo>
                    <a:pt x="114" y="8"/>
                    <a:pt x="113" y="9"/>
                    <a:pt x="112" y="9"/>
                  </a:cubicBezTo>
                  <a:cubicBezTo>
                    <a:pt x="112" y="10"/>
                    <a:pt x="110" y="8"/>
                    <a:pt x="108" y="7"/>
                  </a:cubicBezTo>
                  <a:cubicBezTo>
                    <a:pt x="107" y="7"/>
                    <a:pt x="105" y="6"/>
                    <a:pt x="104" y="6"/>
                  </a:cubicBezTo>
                  <a:cubicBezTo>
                    <a:pt x="102" y="5"/>
                    <a:pt x="100" y="6"/>
                    <a:pt x="98" y="6"/>
                  </a:cubicBezTo>
                  <a:cubicBezTo>
                    <a:pt x="97" y="6"/>
                    <a:pt x="94" y="7"/>
                    <a:pt x="93" y="7"/>
                  </a:cubicBezTo>
                  <a:cubicBezTo>
                    <a:pt x="92" y="7"/>
                    <a:pt x="91" y="7"/>
                    <a:pt x="91" y="6"/>
                  </a:cubicBezTo>
                  <a:cubicBezTo>
                    <a:pt x="90" y="6"/>
                    <a:pt x="91" y="5"/>
                    <a:pt x="89" y="5"/>
                  </a:cubicBezTo>
                  <a:cubicBezTo>
                    <a:pt x="88" y="5"/>
                    <a:pt x="88" y="6"/>
                    <a:pt x="87" y="6"/>
                  </a:cubicBezTo>
                  <a:cubicBezTo>
                    <a:pt x="87" y="6"/>
                    <a:pt x="86" y="5"/>
                    <a:pt x="86" y="4"/>
                  </a:cubicBezTo>
                  <a:cubicBezTo>
                    <a:pt x="86" y="4"/>
                    <a:pt x="85" y="4"/>
                    <a:pt x="84" y="5"/>
                  </a:cubicBezTo>
                  <a:cubicBezTo>
                    <a:pt x="84" y="6"/>
                    <a:pt x="84" y="6"/>
                    <a:pt x="84" y="7"/>
                  </a:cubicBezTo>
                  <a:cubicBezTo>
                    <a:pt x="84" y="8"/>
                    <a:pt x="83" y="8"/>
                    <a:pt x="81" y="8"/>
                  </a:cubicBezTo>
                  <a:cubicBezTo>
                    <a:pt x="80" y="8"/>
                    <a:pt x="78" y="7"/>
                    <a:pt x="77" y="7"/>
                  </a:cubicBezTo>
                  <a:cubicBezTo>
                    <a:pt x="77" y="7"/>
                    <a:pt x="76" y="9"/>
                    <a:pt x="76" y="9"/>
                  </a:cubicBezTo>
                  <a:cubicBezTo>
                    <a:pt x="76" y="10"/>
                    <a:pt x="75" y="10"/>
                    <a:pt x="75" y="11"/>
                  </a:cubicBezTo>
                  <a:cubicBezTo>
                    <a:pt x="74" y="11"/>
                    <a:pt x="74" y="11"/>
                    <a:pt x="74" y="12"/>
                  </a:cubicBezTo>
                  <a:cubicBezTo>
                    <a:pt x="74" y="13"/>
                    <a:pt x="74" y="13"/>
                    <a:pt x="73" y="13"/>
                  </a:cubicBezTo>
                  <a:cubicBezTo>
                    <a:pt x="72" y="14"/>
                    <a:pt x="72" y="15"/>
                    <a:pt x="72" y="15"/>
                  </a:cubicBezTo>
                  <a:cubicBezTo>
                    <a:pt x="71" y="16"/>
                    <a:pt x="72" y="16"/>
                    <a:pt x="74" y="16"/>
                  </a:cubicBezTo>
                  <a:cubicBezTo>
                    <a:pt x="75" y="16"/>
                    <a:pt x="78" y="17"/>
                    <a:pt x="79" y="17"/>
                  </a:cubicBezTo>
                  <a:cubicBezTo>
                    <a:pt x="80" y="17"/>
                    <a:pt x="82" y="18"/>
                    <a:pt x="82" y="18"/>
                  </a:cubicBezTo>
                  <a:cubicBezTo>
                    <a:pt x="83" y="18"/>
                    <a:pt x="84" y="19"/>
                    <a:pt x="85" y="19"/>
                  </a:cubicBezTo>
                  <a:cubicBezTo>
                    <a:pt x="86" y="19"/>
                    <a:pt x="86" y="18"/>
                    <a:pt x="87" y="18"/>
                  </a:cubicBezTo>
                  <a:cubicBezTo>
                    <a:pt x="88" y="18"/>
                    <a:pt x="89" y="18"/>
                    <a:pt x="90" y="18"/>
                  </a:cubicBezTo>
                  <a:cubicBezTo>
                    <a:pt x="91" y="18"/>
                    <a:pt x="91" y="19"/>
                    <a:pt x="91" y="19"/>
                  </a:cubicBezTo>
                  <a:cubicBezTo>
                    <a:pt x="92" y="19"/>
                    <a:pt x="93" y="19"/>
                    <a:pt x="93" y="20"/>
                  </a:cubicBezTo>
                  <a:cubicBezTo>
                    <a:pt x="94" y="20"/>
                    <a:pt x="95" y="20"/>
                    <a:pt x="95" y="21"/>
                  </a:cubicBezTo>
                  <a:cubicBezTo>
                    <a:pt x="96" y="22"/>
                    <a:pt x="97" y="22"/>
                    <a:pt x="98" y="22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8" y="24"/>
                    <a:pt x="98" y="25"/>
                    <a:pt x="98" y="26"/>
                  </a:cubicBezTo>
                  <a:cubicBezTo>
                    <a:pt x="98" y="26"/>
                    <a:pt x="98" y="28"/>
                    <a:pt x="98" y="29"/>
                  </a:cubicBezTo>
                  <a:cubicBezTo>
                    <a:pt x="98" y="30"/>
                    <a:pt x="97" y="32"/>
                    <a:pt x="97" y="33"/>
                  </a:cubicBezTo>
                  <a:cubicBezTo>
                    <a:pt x="97" y="34"/>
                    <a:pt x="97" y="35"/>
                    <a:pt x="97" y="35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7"/>
                    <a:pt x="98" y="37"/>
                    <a:pt x="98" y="38"/>
                  </a:cubicBezTo>
                  <a:cubicBezTo>
                    <a:pt x="99" y="39"/>
                    <a:pt x="100" y="39"/>
                    <a:pt x="102" y="38"/>
                  </a:cubicBezTo>
                  <a:cubicBezTo>
                    <a:pt x="104" y="37"/>
                    <a:pt x="106" y="36"/>
                    <a:pt x="107" y="36"/>
                  </a:cubicBezTo>
                  <a:cubicBezTo>
                    <a:pt x="108" y="36"/>
                    <a:pt x="110" y="38"/>
                    <a:pt x="113" y="38"/>
                  </a:cubicBezTo>
                  <a:cubicBezTo>
                    <a:pt x="117" y="38"/>
                    <a:pt x="116" y="39"/>
                    <a:pt x="118" y="40"/>
                  </a:cubicBezTo>
                  <a:cubicBezTo>
                    <a:pt x="120" y="40"/>
                    <a:pt x="122" y="41"/>
                    <a:pt x="123" y="42"/>
                  </a:cubicBezTo>
                  <a:cubicBezTo>
                    <a:pt x="124" y="43"/>
                    <a:pt x="124" y="43"/>
                    <a:pt x="126" y="43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6" y="45"/>
                    <a:pt x="125" y="46"/>
                    <a:pt x="125" y="46"/>
                  </a:cubicBezTo>
                  <a:cubicBezTo>
                    <a:pt x="124" y="46"/>
                    <a:pt x="125" y="46"/>
                    <a:pt x="125" y="47"/>
                  </a:cubicBezTo>
                  <a:cubicBezTo>
                    <a:pt x="125" y="48"/>
                    <a:pt x="126" y="48"/>
                    <a:pt x="127" y="48"/>
                  </a:cubicBezTo>
                  <a:cubicBezTo>
                    <a:pt x="128" y="48"/>
                    <a:pt x="127" y="49"/>
                    <a:pt x="127" y="49"/>
                  </a:cubicBezTo>
                  <a:cubicBezTo>
                    <a:pt x="127" y="50"/>
                    <a:pt x="128" y="50"/>
                    <a:pt x="128" y="51"/>
                  </a:cubicBezTo>
                  <a:cubicBezTo>
                    <a:pt x="128" y="52"/>
                    <a:pt x="128" y="52"/>
                    <a:pt x="128" y="53"/>
                  </a:cubicBezTo>
                  <a:cubicBezTo>
                    <a:pt x="127" y="53"/>
                    <a:pt x="127" y="54"/>
                    <a:pt x="127" y="55"/>
                  </a:cubicBezTo>
                  <a:cubicBezTo>
                    <a:pt x="127" y="56"/>
                    <a:pt x="127" y="56"/>
                    <a:pt x="128" y="56"/>
                  </a:cubicBezTo>
                  <a:cubicBezTo>
                    <a:pt x="128" y="57"/>
                    <a:pt x="129" y="57"/>
                    <a:pt x="129" y="58"/>
                  </a:cubicBezTo>
                  <a:cubicBezTo>
                    <a:pt x="130" y="58"/>
                    <a:pt x="130" y="59"/>
                    <a:pt x="131" y="59"/>
                  </a:cubicBezTo>
                  <a:cubicBezTo>
                    <a:pt x="132" y="59"/>
                    <a:pt x="131" y="60"/>
                    <a:pt x="130" y="61"/>
                  </a:cubicBezTo>
                  <a:cubicBezTo>
                    <a:pt x="129" y="61"/>
                    <a:pt x="128" y="63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2"/>
                    <a:pt x="126" y="62"/>
                    <a:pt x="125" y="61"/>
                  </a:cubicBezTo>
                  <a:cubicBezTo>
                    <a:pt x="125" y="61"/>
                    <a:pt x="123" y="61"/>
                    <a:pt x="123" y="61"/>
                  </a:cubicBezTo>
                  <a:cubicBezTo>
                    <a:pt x="122" y="61"/>
                    <a:pt x="122" y="63"/>
                    <a:pt x="123" y="63"/>
                  </a:cubicBezTo>
                  <a:cubicBezTo>
                    <a:pt x="123" y="64"/>
                    <a:pt x="123" y="64"/>
                    <a:pt x="122" y="64"/>
                  </a:cubicBezTo>
                  <a:cubicBezTo>
                    <a:pt x="122" y="65"/>
                    <a:pt x="121" y="65"/>
                    <a:pt x="121" y="65"/>
                  </a:cubicBezTo>
                  <a:cubicBezTo>
                    <a:pt x="120" y="66"/>
                    <a:pt x="120" y="67"/>
                    <a:pt x="120" y="67"/>
                  </a:cubicBezTo>
                  <a:cubicBezTo>
                    <a:pt x="119" y="67"/>
                    <a:pt x="119" y="67"/>
                    <a:pt x="119" y="68"/>
                  </a:cubicBezTo>
                  <a:cubicBezTo>
                    <a:pt x="118" y="68"/>
                    <a:pt x="116" y="68"/>
                    <a:pt x="115" y="68"/>
                  </a:cubicBezTo>
                  <a:cubicBezTo>
                    <a:pt x="114" y="67"/>
                    <a:pt x="114" y="66"/>
                    <a:pt x="114" y="66"/>
                  </a:cubicBezTo>
                  <a:cubicBezTo>
                    <a:pt x="114" y="65"/>
                    <a:pt x="113" y="66"/>
                    <a:pt x="113" y="66"/>
                  </a:cubicBezTo>
                  <a:cubicBezTo>
                    <a:pt x="112" y="66"/>
                    <a:pt x="111" y="65"/>
                    <a:pt x="111" y="64"/>
                  </a:cubicBezTo>
                  <a:cubicBezTo>
                    <a:pt x="110" y="64"/>
                    <a:pt x="109" y="64"/>
                    <a:pt x="109" y="64"/>
                  </a:cubicBezTo>
                  <a:cubicBezTo>
                    <a:pt x="108" y="64"/>
                    <a:pt x="107" y="64"/>
                    <a:pt x="107" y="65"/>
                  </a:cubicBezTo>
                  <a:cubicBezTo>
                    <a:pt x="106" y="65"/>
                    <a:pt x="105" y="66"/>
                    <a:pt x="104" y="65"/>
                  </a:cubicBezTo>
                  <a:cubicBezTo>
                    <a:pt x="104" y="65"/>
                    <a:pt x="104" y="65"/>
                    <a:pt x="103" y="66"/>
                  </a:cubicBezTo>
                  <a:cubicBezTo>
                    <a:pt x="102" y="67"/>
                    <a:pt x="101" y="66"/>
                    <a:pt x="100" y="66"/>
                  </a:cubicBezTo>
                  <a:cubicBezTo>
                    <a:pt x="99" y="66"/>
                    <a:pt x="98" y="65"/>
                    <a:pt x="97" y="65"/>
                  </a:cubicBezTo>
                  <a:cubicBezTo>
                    <a:pt x="97" y="65"/>
                    <a:pt x="96" y="65"/>
                    <a:pt x="95" y="64"/>
                  </a:cubicBezTo>
                  <a:cubicBezTo>
                    <a:pt x="95" y="64"/>
                    <a:pt x="95" y="64"/>
                    <a:pt x="94" y="64"/>
                  </a:cubicBezTo>
                  <a:cubicBezTo>
                    <a:pt x="93" y="64"/>
                    <a:pt x="92" y="65"/>
                    <a:pt x="92" y="65"/>
                  </a:cubicBezTo>
                  <a:cubicBezTo>
                    <a:pt x="91" y="65"/>
                    <a:pt x="89" y="65"/>
                    <a:pt x="88" y="65"/>
                  </a:cubicBezTo>
                  <a:cubicBezTo>
                    <a:pt x="87" y="65"/>
                    <a:pt x="87" y="65"/>
                    <a:pt x="87" y="66"/>
                  </a:cubicBezTo>
                  <a:cubicBezTo>
                    <a:pt x="87" y="66"/>
                    <a:pt x="87" y="67"/>
                    <a:pt x="87" y="67"/>
                  </a:cubicBezTo>
                  <a:cubicBezTo>
                    <a:pt x="87" y="68"/>
                    <a:pt x="87" y="68"/>
                    <a:pt x="88" y="68"/>
                  </a:cubicBezTo>
                  <a:cubicBezTo>
                    <a:pt x="89" y="69"/>
                    <a:pt x="89" y="69"/>
                    <a:pt x="89" y="70"/>
                  </a:cubicBezTo>
                  <a:cubicBezTo>
                    <a:pt x="88" y="70"/>
                    <a:pt x="88" y="71"/>
                    <a:pt x="87" y="72"/>
                  </a:cubicBezTo>
                  <a:cubicBezTo>
                    <a:pt x="87" y="72"/>
                    <a:pt x="86" y="72"/>
                    <a:pt x="85" y="72"/>
                  </a:cubicBezTo>
                  <a:cubicBezTo>
                    <a:pt x="84" y="72"/>
                    <a:pt x="84" y="74"/>
                    <a:pt x="84" y="75"/>
                  </a:cubicBezTo>
                  <a:cubicBezTo>
                    <a:pt x="83" y="75"/>
                    <a:pt x="83" y="76"/>
                    <a:pt x="82" y="77"/>
                  </a:cubicBezTo>
                  <a:cubicBezTo>
                    <a:pt x="82" y="77"/>
                    <a:pt x="82" y="78"/>
                    <a:pt x="81" y="79"/>
                  </a:cubicBezTo>
                  <a:cubicBezTo>
                    <a:pt x="80" y="80"/>
                    <a:pt x="81" y="81"/>
                    <a:pt x="81" y="82"/>
                  </a:cubicBezTo>
                  <a:cubicBezTo>
                    <a:pt x="81" y="83"/>
                    <a:pt x="80" y="83"/>
                    <a:pt x="79" y="83"/>
                  </a:cubicBezTo>
                  <a:cubicBezTo>
                    <a:pt x="78" y="84"/>
                    <a:pt x="79" y="86"/>
                    <a:pt x="80" y="87"/>
                  </a:cubicBezTo>
                  <a:cubicBezTo>
                    <a:pt x="80" y="88"/>
                    <a:pt x="80" y="89"/>
                    <a:pt x="80" y="90"/>
                  </a:cubicBezTo>
                  <a:cubicBezTo>
                    <a:pt x="80" y="90"/>
                    <a:pt x="79" y="91"/>
                    <a:pt x="79" y="92"/>
                  </a:cubicBezTo>
                  <a:cubicBezTo>
                    <a:pt x="78" y="93"/>
                    <a:pt x="79" y="93"/>
                    <a:pt x="80" y="93"/>
                  </a:cubicBezTo>
                  <a:cubicBezTo>
                    <a:pt x="80" y="93"/>
                    <a:pt x="80" y="94"/>
                    <a:pt x="80" y="94"/>
                  </a:cubicBezTo>
                  <a:cubicBezTo>
                    <a:pt x="80" y="94"/>
                    <a:pt x="81" y="95"/>
                    <a:pt x="81" y="95"/>
                  </a:cubicBezTo>
                  <a:cubicBezTo>
                    <a:pt x="82" y="95"/>
                    <a:pt x="82" y="96"/>
                    <a:pt x="82" y="96"/>
                  </a:cubicBezTo>
                  <a:cubicBezTo>
                    <a:pt x="82" y="97"/>
                    <a:pt x="83" y="98"/>
                    <a:pt x="83" y="98"/>
                  </a:cubicBezTo>
                  <a:cubicBezTo>
                    <a:pt x="84" y="99"/>
                    <a:pt x="85" y="99"/>
                    <a:pt x="85" y="99"/>
                  </a:cubicBezTo>
                  <a:cubicBezTo>
                    <a:pt x="86" y="99"/>
                    <a:pt x="87" y="100"/>
                    <a:pt x="87" y="100"/>
                  </a:cubicBezTo>
                  <a:cubicBezTo>
                    <a:pt x="87" y="100"/>
                    <a:pt x="87" y="102"/>
                    <a:pt x="87" y="103"/>
                  </a:cubicBezTo>
                  <a:cubicBezTo>
                    <a:pt x="86" y="104"/>
                    <a:pt x="87" y="104"/>
                    <a:pt x="87" y="106"/>
                  </a:cubicBezTo>
                  <a:cubicBezTo>
                    <a:pt x="87" y="107"/>
                    <a:pt x="88" y="108"/>
                    <a:pt x="88" y="108"/>
                  </a:cubicBezTo>
                  <a:cubicBezTo>
                    <a:pt x="89" y="109"/>
                    <a:pt x="89" y="109"/>
                    <a:pt x="89" y="110"/>
                  </a:cubicBezTo>
                  <a:cubicBezTo>
                    <a:pt x="89" y="110"/>
                    <a:pt x="89" y="110"/>
                    <a:pt x="89" y="111"/>
                  </a:cubicBezTo>
                  <a:cubicBezTo>
                    <a:pt x="89" y="112"/>
                    <a:pt x="88" y="112"/>
                    <a:pt x="88" y="112"/>
                  </a:cubicBezTo>
                  <a:cubicBezTo>
                    <a:pt x="87" y="113"/>
                    <a:pt x="87" y="114"/>
                    <a:pt x="87" y="116"/>
                  </a:cubicBezTo>
                  <a:cubicBezTo>
                    <a:pt x="86" y="118"/>
                    <a:pt x="88" y="119"/>
                    <a:pt x="89" y="120"/>
                  </a:cubicBezTo>
                  <a:cubicBezTo>
                    <a:pt x="90" y="121"/>
                    <a:pt x="90" y="123"/>
                    <a:pt x="90" y="124"/>
                  </a:cubicBezTo>
                  <a:cubicBezTo>
                    <a:pt x="90" y="125"/>
                    <a:pt x="89" y="126"/>
                    <a:pt x="88" y="126"/>
                  </a:cubicBezTo>
                  <a:cubicBezTo>
                    <a:pt x="88" y="126"/>
                    <a:pt x="87" y="126"/>
                    <a:pt x="87" y="128"/>
                  </a:cubicBezTo>
                  <a:cubicBezTo>
                    <a:pt x="87" y="129"/>
                    <a:pt x="88" y="129"/>
                    <a:pt x="89" y="129"/>
                  </a:cubicBezTo>
                  <a:cubicBezTo>
                    <a:pt x="89" y="129"/>
                    <a:pt x="90" y="130"/>
                    <a:pt x="90" y="131"/>
                  </a:cubicBezTo>
                  <a:cubicBezTo>
                    <a:pt x="90" y="132"/>
                    <a:pt x="90" y="133"/>
                    <a:pt x="91" y="134"/>
                  </a:cubicBezTo>
                  <a:cubicBezTo>
                    <a:pt x="91" y="135"/>
                    <a:pt x="91" y="136"/>
                    <a:pt x="91" y="136"/>
                  </a:cubicBezTo>
                  <a:cubicBezTo>
                    <a:pt x="91" y="136"/>
                    <a:pt x="90" y="136"/>
                    <a:pt x="89" y="136"/>
                  </a:cubicBezTo>
                  <a:cubicBezTo>
                    <a:pt x="88" y="136"/>
                    <a:pt x="88" y="139"/>
                    <a:pt x="88" y="140"/>
                  </a:cubicBezTo>
                  <a:cubicBezTo>
                    <a:pt x="88" y="141"/>
                    <a:pt x="89" y="141"/>
                    <a:pt x="89" y="141"/>
                  </a:cubicBezTo>
                  <a:cubicBezTo>
                    <a:pt x="89" y="142"/>
                    <a:pt x="88" y="143"/>
                    <a:pt x="88" y="143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7" y="143"/>
                    <a:pt x="88" y="143"/>
                    <a:pt x="89" y="143"/>
                  </a:cubicBezTo>
                  <a:cubicBezTo>
                    <a:pt x="89" y="144"/>
                    <a:pt x="90" y="144"/>
                    <a:pt x="90" y="144"/>
                  </a:cubicBezTo>
                  <a:cubicBezTo>
                    <a:pt x="91" y="144"/>
                    <a:pt x="92" y="143"/>
                    <a:pt x="93" y="143"/>
                  </a:cubicBezTo>
                  <a:cubicBezTo>
                    <a:pt x="94" y="143"/>
                    <a:pt x="95" y="143"/>
                    <a:pt x="95" y="143"/>
                  </a:cubicBezTo>
                  <a:cubicBezTo>
                    <a:pt x="96" y="143"/>
                    <a:pt x="97" y="143"/>
                    <a:pt x="97" y="143"/>
                  </a:cubicBezTo>
                  <a:cubicBezTo>
                    <a:pt x="97" y="144"/>
                    <a:pt x="97" y="144"/>
                    <a:pt x="98" y="144"/>
                  </a:cubicBezTo>
                  <a:cubicBezTo>
                    <a:pt x="98" y="144"/>
                    <a:pt x="99" y="145"/>
                    <a:pt x="99" y="145"/>
                  </a:cubicBezTo>
                  <a:cubicBezTo>
                    <a:pt x="99" y="145"/>
                    <a:pt x="98" y="146"/>
                    <a:pt x="99" y="146"/>
                  </a:cubicBezTo>
                  <a:cubicBezTo>
                    <a:pt x="99" y="147"/>
                    <a:pt x="99" y="147"/>
                    <a:pt x="99" y="148"/>
                  </a:cubicBezTo>
                  <a:cubicBezTo>
                    <a:pt x="100" y="148"/>
                    <a:pt x="100" y="148"/>
                    <a:pt x="100" y="149"/>
                  </a:cubicBezTo>
                  <a:cubicBezTo>
                    <a:pt x="100" y="149"/>
                    <a:pt x="100" y="151"/>
                    <a:pt x="100" y="151"/>
                  </a:cubicBezTo>
                  <a:cubicBezTo>
                    <a:pt x="100" y="152"/>
                    <a:pt x="102" y="153"/>
                    <a:pt x="101" y="153"/>
                  </a:cubicBezTo>
                  <a:cubicBezTo>
                    <a:pt x="101" y="154"/>
                    <a:pt x="100" y="154"/>
                    <a:pt x="100" y="155"/>
                  </a:cubicBezTo>
                  <a:cubicBezTo>
                    <a:pt x="100" y="156"/>
                    <a:pt x="100" y="156"/>
                    <a:pt x="99" y="156"/>
                  </a:cubicBezTo>
                  <a:cubicBezTo>
                    <a:pt x="99" y="156"/>
                    <a:pt x="99" y="157"/>
                    <a:pt x="99" y="157"/>
                  </a:cubicBezTo>
                  <a:cubicBezTo>
                    <a:pt x="99" y="157"/>
                    <a:pt x="98" y="158"/>
                    <a:pt x="99" y="158"/>
                  </a:cubicBezTo>
                  <a:cubicBezTo>
                    <a:pt x="99" y="159"/>
                    <a:pt x="100" y="159"/>
                    <a:pt x="101" y="159"/>
                  </a:cubicBezTo>
                  <a:cubicBezTo>
                    <a:pt x="101" y="159"/>
                    <a:pt x="102" y="159"/>
                    <a:pt x="103" y="158"/>
                  </a:cubicBezTo>
                  <a:cubicBezTo>
                    <a:pt x="104" y="158"/>
                    <a:pt x="104" y="158"/>
                    <a:pt x="104" y="158"/>
                  </a:cubicBezTo>
                  <a:cubicBezTo>
                    <a:pt x="104" y="159"/>
                    <a:pt x="105" y="159"/>
                    <a:pt x="105" y="159"/>
                  </a:cubicBezTo>
                  <a:cubicBezTo>
                    <a:pt x="105" y="159"/>
                    <a:pt x="106" y="157"/>
                    <a:pt x="107" y="158"/>
                  </a:cubicBezTo>
                  <a:cubicBezTo>
                    <a:pt x="109" y="158"/>
                    <a:pt x="109" y="159"/>
                    <a:pt x="110" y="159"/>
                  </a:cubicBezTo>
                  <a:cubicBezTo>
                    <a:pt x="110" y="159"/>
                    <a:pt x="110" y="160"/>
                    <a:pt x="110" y="160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12" y="161"/>
                    <a:pt x="112" y="161"/>
                    <a:pt x="113" y="161"/>
                  </a:cubicBezTo>
                  <a:cubicBezTo>
                    <a:pt x="113" y="161"/>
                    <a:pt x="115" y="160"/>
                    <a:pt x="115" y="161"/>
                  </a:cubicBezTo>
                  <a:cubicBezTo>
                    <a:pt x="115" y="161"/>
                    <a:pt x="115" y="162"/>
                    <a:pt x="116" y="162"/>
                  </a:cubicBezTo>
                  <a:cubicBezTo>
                    <a:pt x="117" y="162"/>
                    <a:pt x="119" y="161"/>
                    <a:pt x="119" y="161"/>
                  </a:cubicBezTo>
                  <a:cubicBezTo>
                    <a:pt x="119" y="161"/>
                    <a:pt x="118" y="162"/>
                    <a:pt x="118" y="162"/>
                  </a:cubicBezTo>
                  <a:cubicBezTo>
                    <a:pt x="118" y="162"/>
                    <a:pt x="117" y="163"/>
                    <a:pt x="117" y="163"/>
                  </a:cubicBezTo>
                  <a:cubicBezTo>
                    <a:pt x="117" y="163"/>
                    <a:pt x="117" y="163"/>
                    <a:pt x="117" y="163"/>
                  </a:cubicBezTo>
                  <a:cubicBezTo>
                    <a:pt x="116" y="163"/>
                    <a:pt x="116" y="164"/>
                    <a:pt x="116" y="164"/>
                  </a:cubicBezTo>
                  <a:cubicBezTo>
                    <a:pt x="116" y="165"/>
                    <a:pt x="116" y="165"/>
                    <a:pt x="117" y="165"/>
                  </a:cubicBezTo>
                  <a:cubicBezTo>
                    <a:pt x="117" y="165"/>
                    <a:pt x="119" y="164"/>
                    <a:pt x="120" y="165"/>
                  </a:cubicBezTo>
                  <a:cubicBezTo>
                    <a:pt x="120" y="166"/>
                    <a:pt x="121" y="166"/>
                    <a:pt x="121" y="166"/>
                  </a:cubicBezTo>
                  <a:cubicBezTo>
                    <a:pt x="121" y="166"/>
                    <a:pt x="121" y="167"/>
                    <a:pt x="122" y="167"/>
                  </a:cubicBezTo>
                  <a:cubicBezTo>
                    <a:pt x="122" y="167"/>
                    <a:pt x="123" y="167"/>
                    <a:pt x="123" y="168"/>
                  </a:cubicBezTo>
                  <a:cubicBezTo>
                    <a:pt x="123" y="168"/>
                    <a:pt x="123" y="168"/>
                    <a:pt x="124" y="169"/>
                  </a:cubicBezTo>
                  <a:cubicBezTo>
                    <a:pt x="124" y="169"/>
                    <a:pt x="124" y="170"/>
                    <a:pt x="125" y="170"/>
                  </a:cubicBezTo>
                  <a:cubicBezTo>
                    <a:pt x="126" y="170"/>
                    <a:pt x="127" y="170"/>
                    <a:pt x="127" y="170"/>
                  </a:cubicBezTo>
                  <a:cubicBezTo>
                    <a:pt x="128" y="170"/>
                    <a:pt x="128" y="170"/>
                    <a:pt x="129" y="170"/>
                  </a:cubicBezTo>
                  <a:cubicBezTo>
                    <a:pt x="129" y="170"/>
                    <a:pt x="130" y="170"/>
                    <a:pt x="130" y="170"/>
                  </a:cubicBezTo>
                  <a:cubicBezTo>
                    <a:pt x="130" y="171"/>
                    <a:pt x="130" y="171"/>
                    <a:pt x="131" y="171"/>
                  </a:cubicBezTo>
                  <a:cubicBezTo>
                    <a:pt x="131" y="172"/>
                    <a:pt x="132" y="172"/>
                    <a:pt x="132" y="173"/>
                  </a:cubicBezTo>
                  <a:cubicBezTo>
                    <a:pt x="132" y="173"/>
                    <a:pt x="131" y="174"/>
                    <a:pt x="132" y="174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5"/>
                    <a:pt x="132" y="175"/>
                    <a:pt x="132" y="176"/>
                  </a:cubicBezTo>
                  <a:cubicBezTo>
                    <a:pt x="132" y="176"/>
                    <a:pt x="133" y="177"/>
                    <a:pt x="133" y="177"/>
                  </a:cubicBezTo>
                  <a:cubicBezTo>
                    <a:pt x="133" y="178"/>
                    <a:pt x="133" y="178"/>
                    <a:pt x="133" y="178"/>
                  </a:cubicBezTo>
                  <a:cubicBezTo>
                    <a:pt x="133" y="178"/>
                    <a:pt x="133" y="178"/>
                    <a:pt x="133" y="179"/>
                  </a:cubicBezTo>
                  <a:cubicBezTo>
                    <a:pt x="133" y="179"/>
                    <a:pt x="134" y="180"/>
                    <a:pt x="133" y="181"/>
                  </a:cubicBezTo>
                  <a:cubicBezTo>
                    <a:pt x="133" y="181"/>
                    <a:pt x="133" y="181"/>
                    <a:pt x="133" y="182"/>
                  </a:cubicBezTo>
                  <a:cubicBezTo>
                    <a:pt x="133" y="182"/>
                    <a:pt x="134" y="183"/>
                    <a:pt x="134" y="183"/>
                  </a:cubicBezTo>
                  <a:cubicBezTo>
                    <a:pt x="134" y="184"/>
                    <a:pt x="134" y="184"/>
                    <a:pt x="134" y="184"/>
                  </a:cubicBezTo>
                  <a:cubicBezTo>
                    <a:pt x="134" y="184"/>
                    <a:pt x="135" y="184"/>
                    <a:pt x="135" y="184"/>
                  </a:cubicBezTo>
                  <a:cubicBezTo>
                    <a:pt x="135" y="185"/>
                    <a:pt x="134" y="186"/>
                    <a:pt x="135" y="187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35" y="189"/>
                    <a:pt x="135" y="190"/>
                    <a:pt x="136" y="191"/>
                  </a:cubicBezTo>
                  <a:cubicBezTo>
                    <a:pt x="136" y="191"/>
                    <a:pt x="136" y="191"/>
                    <a:pt x="136" y="192"/>
                  </a:cubicBezTo>
                  <a:cubicBezTo>
                    <a:pt x="137" y="192"/>
                    <a:pt x="137" y="192"/>
                    <a:pt x="137" y="193"/>
                  </a:cubicBezTo>
                  <a:cubicBezTo>
                    <a:pt x="136" y="193"/>
                    <a:pt x="136" y="193"/>
                    <a:pt x="136" y="194"/>
                  </a:cubicBezTo>
                  <a:cubicBezTo>
                    <a:pt x="136" y="194"/>
                    <a:pt x="136" y="195"/>
                    <a:pt x="136" y="195"/>
                  </a:cubicBezTo>
                  <a:cubicBezTo>
                    <a:pt x="135" y="196"/>
                    <a:pt x="134" y="196"/>
                    <a:pt x="134" y="196"/>
                  </a:cubicBezTo>
                  <a:cubicBezTo>
                    <a:pt x="134" y="196"/>
                    <a:pt x="133" y="196"/>
                    <a:pt x="133" y="196"/>
                  </a:cubicBezTo>
                  <a:cubicBezTo>
                    <a:pt x="133" y="197"/>
                    <a:pt x="133" y="197"/>
                    <a:pt x="133" y="197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2" y="198"/>
                    <a:pt x="132" y="200"/>
                    <a:pt x="132" y="200"/>
                  </a:cubicBezTo>
                  <a:cubicBezTo>
                    <a:pt x="132" y="200"/>
                    <a:pt x="132" y="201"/>
                    <a:pt x="132" y="201"/>
                  </a:cubicBezTo>
                  <a:cubicBezTo>
                    <a:pt x="132" y="201"/>
                    <a:pt x="132" y="202"/>
                    <a:pt x="132" y="202"/>
                  </a:cubicBezTo>
                  <a:cubicBezTo>
                    <a:pt x="132" y="203"/>
                    <a:pt x="131" y="203"/>
                    <a:pt x="132" y="204"/>
                  </a:cubicBezTo>
                  <a:cubicBezTo>
                    <a:pt x="132" y="204"/>
                    <a:pt x="133" y="204"/>
                    <a:pt x="133" y="204"/>
                  </a:cubicBezTo>
                  <a:cubicBezTo>
                    <a:pt x="133" y="205"/>
                    <a:pt x="133" y="205"/>
                    <a:pt x="133" y="206"/>
                  </a:cubicBezTo>
                  <a:cubicBezTo>
                    <a:pt x="133" y="206"/>
                    <a:pt x="132" y="208"/>
                    <a:pt x="133" y="208"/>
                  </a:cubicBezTo>
                  <a:cubicBezTo>
                    <a:pt x="133" y="208"/>
                    <a:pt x="135" y="207"/>
                    <a:pt x="135" y="208"/>
                  </a:cubicBezTo>
                  <a:cubicBezTo>
                    <a:pt x="136" y="209"/>
                    <a:pt x="135" y="209"/>
                    <a:pt x="135" y="210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134" y="211"/>
                    <a:pt x="134" y="212"/>
                    <a:pt x="134" y="212"/>
                  </a:cubicBezTo>
                  <a:cubicBezTo>
                    <a:pt x="134" y="213"/>
                    <a:pt x="134" y="213"/>
                    <a:pt x="134" y="214"/>
                  </a:cubicBezTo>
                  <a:cubicBezTo>
                    <a:pt x="134" y="214"/>
                    <a:pt x="134" y="215"/>
                    <a:pt x="134" y="215"/>
                  </a:cubicBezTo>
                  <a:cubicBezTo>
                    <a:pt x="134" y="216"/>
                    <a:pt x="133" y="218"/>
                    <a:pt x="132" y="219"/>
                  </a:cubicBezTo>
                  <a:cubicBezTo>
                    <a:pt x="132" y="220"/>
                    <a:pt x="132" y="221"/>
                    <a:pt x="131" y="221"/>
                  </a:cubicBezTo>
                  <a:cubicBezTo>
                    <a:pt x="131" y="222"/>
                    <a:pt x="130" y="222"/>
                    <a:pt x="130" y="223"/>
                  </a:cubicBezTo>
                  <a:cubicBezTo>
                    <a:pt x="130" y="223"/>
                    <a:pt x="130" y="224"/>
                    <a:pt x="130" y="224"/>
                  </a:cubicBezTo>
                  <a:cubicBezTo>
                    <a:pt x="130" y="224"/>
                    <a:pt x="129" y="225"/>
                    <a:pt x="128" y="225"/>
                  </a:cubicBezTo>
                  <a:cubicBezTo>
                    <a:pt x="127" y="225"/>
                    <a:pt x="126" y="225"/>
                    <a:pt x="126" y="224"/>
                  </a:cubicBezTo>
                  <a:cubicBezTo>
                    <a:pt x="126" y="224"/>
                    <a:pt x="126" y="223"/>
                    <a:pt x="126" y="223"/>
                  </a:cubicBezTo>
                  <a:cubicBezTo>
                    <a:pt x="126" y="223"/>
                    <a:pt x="124" y="223"/>
                    <a:pt x="124" y="222"/>
                  </a:cubicBezTo>
                  <a:cubicBezTo>
                    <a:pt x="124" y="221"/>
                    <a:pt x="124" y="220"/>
                    <a:pt x="124" y="219"/>
                  </a:cubicBezTo>
                  <a:cubicBezTo>
                    <a:pt x="123" y="219"/>
                    <a:pt x="123" y="218"/>
                    <a:pt x="123" y="218"/>
                  </a:cubicBezTo>
                  <a:cubicBezTo>
                    <a:pt x="123" y="217"/>
                    <a:pt x="123" y="217"/>
                    <a:pt x="122" y="217"/>
                  </a:cubicBezTo>
                  <a:cubicBezTo>
                    <a:pt x="122" y="217"/>
                    <a:pt x="121" y="217"/>
                    <a:pt x="121" y="217"/>
                  </a:cubicBezTo>
                  <a:cubicBezTo>
                    <a:pt x="121" y="217"/>
                    <a:pt x="120" y="217"/>
                    <a:pt x="120" y="217"/>
                  </a:cubicBezTo>
                  <a:cubicBezTo>
                    <a:pt x="120" y="218"/>
                    <a:pt x="119" y="219"/>
                    <a:pt x="118" y="218"/>
                  </a:cubicBezTo>
                  <a:cubicBezTo>
                    <a:pt x="118" y="218"/>
                    <a:pt x="119" y="217"/>
                    <a:pt x="118" y="217"/>
                  </a:cubicBezTo>
                  <a:cubicBezTo>
                    <a:pt x="117" y="217"/>
                    <a:pt x="117" y="217"/>
                    <a:pt x="117" y="217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115" y="216"/>
                    <a:pt x="115" y="216"/>
                    <a:pt x="115" y="216"/>
                  </a:cubicBezTo>
                  <a:cubicBezTo>
                    <a:pt x="115" y="216"/>
                    <a:pt x="114" y="217"/>
                    <a:pt x="114" y="217"/>
                  </a:cubicBezTo>
                  <a:cubicBezTo>
                    <a:pt x="113" y="218"/>
                    <a:pt x="113" y="218"/>
                    <a:pt x="112" y="218"/>
                  </a:cubicBezTo>
                  <a:cubicBezTo>
                    <a:pt x="112" y="218"/>
                    <a:pt x="111" y="219"/>
                    <a:pt x="111" y="219"/>
                  </a:cubicBezTo>
                  <a:cubicBezTo>
                    <a:pt x="110" y="219"/>
                    <a:pt x="109" y="220"/>
                    <a:pt x="109" y="220"/>
                  </a:cubicBezTo>
                  <a:cubicBezTo>
                    <a:pt x="108" y="220"/>
                    <a:pt x="107" y="221"/>
                    <a:pt x="107" y="221"/>
                  </a:cubicBezTo>
                  <a:cubicBezTo>
                    <a:pt x="107" y="221"/>
                    <a:pt x="106" y="221"/>
                    <a:pt x="106" y="222"/>
                  </a:cubicBezTo>
                  <a:cubicBezTo>
                    <a:pt x="105" y="222"/>
                    <a:pt x="105" y="223"/>
                    <a:pt x="104" y="223"/>
                  </a:cubicBezTo>
                  <a:cubicBezTo>
                    <a:pt x="104" y="223"/>
                    <a:pt x="103" y="224"/>
                    <a:pt x="103" y="224"/>
                  </a:cubicBezTo>
                  <a:cubicBezTo>
                    <a:pt x="103" y="224"/>
                    <a:pt x="102" y="225"/>
                    <a:pt x="102" y="225"/>
                  </a:cubicBezTo>
                  <a:cubicBezTo>
                    <a:pt x="102" y="225"/>
                    <a:pt x="101" y="225"/>
                    <a:pt x="101" y="226"/>
                  </a:cubicBezTo>
                  <a:cubicBezTo>
                    <a:pt x="101" y="226"/>
                    <a:pt x="101" y="227"/>
                    <a:pt x="101" y="227"/>
                  </a:cubicBezTo>
                  <a:cubicBezTo>
                    <a:pt x="101" y="228"/>
                    <a:pt x="102" y="228"/>
                    <a:pt x="101" y="228"/>
                  </a:cubicBezTo>
                  <a:cubicBezTo>
                    <a:pt x="101" y="228"/>
                    <a:pt x="101" y="228"/>
                    <a:pt x="101" y="229"/>
                  </a:cubicBezTo>
                  <a:cubicBezTo>
                    <a:pt x="100" y="229"/>
                    <a:pt x="100" y="229"/>
                    <a:pt x="100" y="229"/>
                  </a:cubicBezTo>
                  <a:cubicBezTo>
                    <a:pt x="100" y="228"/>
                    <a:pt x="100" y="228"/>
                    <a:pt x="100" y="228"/>
                  </a:cubicBezTo>
                  <a:cubicBezTo>
                    <a:pt x="100" y="227"/>
                    <a:pt x="99" y="228"/>
                    <a:pt x="98" y="229"/>
                  </a:cubicBezTo>
                  <a:cubicBezTo>
                    <a:pt x="97" y="229"/>
                    <a:pt x="96" y="230"/>
                    <a:pt x="96" y="230"/>
                  </a:cubicBezTo>
                  <a:cubicBezTo>
                    <a:pt x="97" y="231"/>
                    <a:pt x="97" y="231"/>
                    <a:pt x="97" y="232"/>
                  </a:cubicBezTo>
                  <a:cubicBezTo>
                    <a:pt x="97" y="233"/>
                    <a:pt x="97" y="233"/>
                    <a:pt x="96" y="234"/>
                  </a:cubicBezTo>
                  <a:cubicBezTo>
                    <a:pt x="95" y="235"/>
                    <a:pt x="94" y="235"/>
                    <a:pt x="94" y="235"/>
                  </a:cubicBezTo>
                  <a:cubicBezTo>
                    <a:pt x="93" y="236"/>
                    <a:pt x="93" y="236"/>
                    <a:pt x="92" y="236"/>
                  </a:cubicBezTo>
                  <a:cubicBezTo>
                    <a:pt x="91" y="236"/>
                    <a:pt x="91" y="237"/>
                    <a:pt x="91" y="23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92" y="238"/>
                    <a:pt x="92" y="239"/>
                    <a:pt x="91" y="239"/>
                  </a:cubicBezTo>
                  <a:cubicBezTo>
                    <a:pt x="91" y="239"/>
                    <a:pt x="91" y="239"/>
                    <a:pt x="91" y="240"/>
                  </a:cubicBezTo>
                  <a:cubicBezTo>
                    <a:pt x="91" y="240"/>
                    <a:pt x="91" y="240"/>
                    <a:pt x="90" y="241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88" y="241"/>
                    <a:pt x="88" y="241"/>
                    <a:pt x="88" y="241"/>
                  </a:cubicBezTo>
                  <a:cubicBezTo>
                    <a:pt x="88" y="241"/>
                    <a:pt x="89" y="240"/>
                    <a:pt x="88" y="239"/>
                  </a:cubicBezTo>
                  <a:cubicBezTo>
                    <a:pt x="88" y="239"/>
                    <a:pt x="88" y="238"/>
                    <a:pt x="87" y="239"/>
                  </a:cubicBezTo>
                  <a:cubicBezTo>
                    <a:pt x="87" y="239"/>
                    <a:pt x="87" y="239"/>
                    <a:pt x="86" y="240"/>
                  </a:cubicBezTo>
                  <a:cubicBezTo>
                    <a:pt x="86" y="240"/>
                    <a:pt x="85" y="241"/>
                    <a:pt x="85" y="241"/>
                  </a:cubicBezTo>
                  <a:cubicBezTo>
                    <a:pt x="84" y="242"/>
                    <a:pt x="84" y="242"/>
                    <a:pt x="84" y="243"/>
                  </a:cubicBezTo>
                  <a:cubicBezTo>
                    <a:pt x="84" y="243"/>
                    <a:pt x="84" y="243"/>
                    <a:pt x="83" y="243"/>
                  </a:cubicBezTo>
                  <a:cubicBezTo>
                    <a:pt x="83" y="243"/>
                    <a:pt x="82" y="244"/>
                    <a:pt x="81" y="244"/>
                  </a:cubicBezTo>
                  <a:cubicBezTo>
                    <a:pt x="81" y="245"/>
                    <a:pt x="80" y="245"/>
                    <a:pt x="80" y="246"/>
                  </a:cubicBezTo>
                  <a:cubicBezTo>
                    <a:pt x="80" y="247"/>
                    <a:pt x="79" y="248"/>
                    <a:pt x="79" y="249"/>
                  </a:cubicBezTo>
                  <a:cubicBezTo>
                    <a:pt x="78" y="250"/>
                    <a:pt x="78" y="251"/>
                    <a:pt x="77" y="251"/>
                  </a:cubicBezTo>
                  <a:cubicBezTo>
                    <a:pt x="77" y="252"/>
                    <a:pt x="76" y="253"/>
                    <a:pt x="76" y="254"/>
                  </a:cubicBezTo>
                  <a:cubicBezTo>
                    <a:pt x="75" y="254"/>
                    <a:pt x="75" y="255"/>
                    <a:pt x="75" y="255"/>
                  </a:cubicBezTo>
                  <a:cubicBezTo>
                    <a:pt x="74" y="255"/>
                    <a:pt x="74" y="256"/>
                    <a:pt x="74" y="255"/>
                  </a:cubicBezTo>
                  <a:cubicBezTo>
                    <a:pt x="73" y="254"/>
                    <a:pt x="73" y="254"/>
                    <a:pt x="73" y="253"/>
                  </a:cubicBezTo>
                  <a:cubicBezTo>
                    <a:pt x="73" y="253"/>
                    <a:pt x="73" y="253"/>
                    <a:pt x="73" y="253"/>
                  </a:cubicBezTo>
                  <a:cubicBezTo>
                    <a:pt x="73" y="252"/>
                    <a:pt x="73" y="252"/>
                    <a:pt x="73" y="252"/>
                  </a:cubicBezTo>
                  <a:cubicBezTo>
                    <a:pt x="73" y="251"/>
                    <a:pt x="74" y="251"/>
                    <a:pt x="74" y="251"/>
                  </a:cubicBezTo>
                  <a:cubicBezTo>
                    <a:pt x="74" y="251"/>
                    <a:pt x="74" y="250"/>
                    <a:pt x="74" y="250"/>
                  </a:cubicBezTo>
                  <a:cubicBezTo>
                    <a:pt x="74" y="250"/>
                    <a:pt x="75" y="249"/>
                    <a:pt x="75" y="249"/>
                  </a:cubicBezTo>
                  <a:cubicBezTo>
                    <a:pt x="74" y="249"/>
                    <a:pt x="74" y="249"/>
                    <a:pt x="74" y="248"/>
                  </a:cubicBezTo>
                  <a:cubicBezTo>
                    <a:pt x="74" y="248"/>
                    <a:pt x="73" y="247"/>
                    <a:pt x="73" y="247"/>
                  </a:cubicBezTo>
                  <a:cubicBezTo>
                    <a:pt x="73" y="247"/>
                    <a:pt x="72" y="246"/>
                    <a:pt x="72" y="246"/>
                  </a:cubicBezTo>
                  <a:cubicBezTo>
                    <a:pt x="71" y="246"/>
                    <a:pt x="70" y="246"/>
                    <a:pt x="70" y="245"/>
                  </a:cubicBezTo>
                  <a:cubicBezTo>
                    <a:pt x="70" y="245"/>
                    <a:pt x="71" y="245"/>
                    <a:pt x="72" y="245"/>
                  </a:cubicBezTo>
                  <a:cubicBezTo>
                    <a:pt x="72" y="244"/>
                    <a:pt x="72" y="244"/>
                    <a:pt x="72" y="244"/>
                  </a:cubicBezTo>
                  <a:cubicBezTo>
                    <a:pt x="71" y="244"/>
                    <a:pt x="71" y="244"/>
                    <a:pt x="71" y="244"/>
                  </a:cubicBezTo>
                  <a:cubicBezTo>
                    <a:pt x="71" y="244"/>
                    <a:pt x="71" y="245"/>
                    <a:pt x="70" y="244"/>
                  </a:cubicBezTo>
                  <a:cubicBezTo>
                    <a:pt x="70" y="244"/>
                    <a:pt x="70" y="243"/>
                    <a:pt x="70" y="243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69" y="242"/>
                    <a:pt x="69" y="243"/>
                    <a:pt x="69" y="243"/>
                  </a:cubicBezTo>
                  <a:cubicBezTo>
                    <a:pt x="69" y="243"/>
                    <a:pt x="68" y="244"/>
                    <a:pt x="68" y="245"/>
                  </a:cubicBezTo>
                  <a:cubicBezTo>
                    <a:pt x="67" y="245"/>
                    <a:pt x="66" y="246"/>
                    <a:pt x="66" y="246"/>
                  </a:cubicBezTo>
                  <a:cubicBezTo>
                    <a:pt x="65" y="246"/>
                    <a:pt x="64" y="247"/>
                    <a:pt x="64" y="247"/>
                  </a:cubicBezTo>
                  <a:cubicBezTo>
                    <a:pt x="64" y="247"/>
                    <a:pt x="65" y="247"/>
                    <a:pt x="65" y="247"/>
                  </a:cubicBezTo>
                  <a:cubicBezTo>
                    <a:pt x="65" y="247"/>
                    <a:pt x="66" y="247"/>
                    <a:pt x="65" y="247"/>
                  </a:cubicBezTo>
                  <a:cubicBezTo>
                    <a:pt x="65" y="248"/>
                    <a:pt x="64" y="249"/>
                    <a:pt x="64" y="249"/>
                  </a:cubicBezTo>
                  <a:cubicBezTo>
                    <a:pt x="64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50"/>
                    <a:pt x="63" y="250"/>
                    <a:pt x="62" y="250"/>
                  </a:cubicBezTo>
                  <a:cubicBezTo>
                    <a:pt x="62" y="250"/>
                    <a:pt x="62" y="251"/>
                    <a:pt x="62" y="251"/>
                  </a:cubicBezTo>
                  <a:cubicBezTo>
                    <a:pt x="61" y="251"/>
                    <a:pt x="61" y="251"/>
                    <a:pt x="60" y="251"/>
                  </a:cubicBezTo>
                  <a:cubicBezTo>
                    <a:pt x="60" y="250"/>
                    <a:pt x="60" y="250"/>
                    <a:pt x="59" y="251"/>
                  </a:cubicBezTo>
                  <a:cubicBezTo>
                    <a:pt x="59" y="252"/>
                    <a:pt x="58" y="253"/>
                    <a:pt x="58" y="253"/>
                  </a:cubicBezTo>
                  <a:cubicBezTo>
                    <a:pt x="57" y="253"/>
                    <a:pt x="58" y="252"/>
                    <a:pt x="57" y="252"/>
                  </a:cubicBezTo>
                  <a:cubicBezTo>
                    <a:pt x="57" y="252"/>
                    <a:pt x="57" y="252"/>
                    <a:pt x="56" y="252"/>
                  </a:cubicBezTo>
                  <a:cubicBezTo>
                    <a:pt x="56" y="252"/>
                    <a:pt x="56" y="251"/>
                    <a:pt x="55" y="250"/>
                  </a:cubicBezTo>
                  <a:cubicBezTo>
                    <a:pt x="55" y="250"/>
                    <a:pt x="55" y="249"/>
                    <a:pt x="54" y="249"/>
                  </a:cubicBezTo>
                  <a:cubicBezTo>
                    <a:pt x="54" y="249"/>
                    <a:pt x="54" y="249"/>
                    <a:pt x="54" y="248"/>
                  </a:cubicBezTo>
                  <a:cubicBezTo>
                    <a:pt x="54" y="248"/>
                    <a:pt x="53" y="247"/>
                    <a:pt x="53" y="247"/>
                  </a:cubicBezTo>
                  <a:cubicBezTo>
                    <a:pt x="53" y="246"/>
                    <a:pt x="53" y="246"/>
                    <a:pt x="53" y="246"/>
                  </a:cubicBezTo>
                  <a:cubicBezTo>
                    <a:pt x="53" y="245"/>
                    <a:pt x="54" y="245"/>
                    <a:pt x="54" y="245"/>
                  </a:cubicBezTo>
                  <a:cubicBezTo>
                    <a:pt x="54" y="245"/>
                    <a:pt x="55" y="245"/>
                    <a:pt x="55" y="245"/>
                  </a:cubicBezTo>
                  <a:cubicBezTo>
                    <a:pt x="55" y="245"/>
                    <a:pt x="56" y="245"/>
                    <a:pt x="56" y="244"/>
                  </a:cubicBezTo>
                  <a:cubicBezTo>
                    <a:pt x="55" y="244"/>
                    <a:pt x="55" y="244"/>
                    <a:pt x="56" y="244"/>
                  </a:cubicBezTo>
                  <a:cubicBezTo>
                    <a:pt x="56" y="244"/>
                    <a:pt x="56" y="243"/>
                    <a:pt x="56" y="243"/>
                  </a:cubicBezTo>
                  <a:cubicBezTo>
                    <a:pt x="55" y="243"/>
                    <a:pt x="55" y="242"/>
                    <a:pt x="55" y="242"/>
                  </a:cubicBezTo>
                  <a:cubicBezTo>
                    <a:pt x="54" y="242"/>
                    <a:pt x="54" y="243"/>
                    <a:pt x="54" y="242"/>
                  </a:cubicBezTo>
                  <a:cubicBezTo>
                    <a:pt x="54" y="242"/>
                    <a:pt x="53" y="242"/>
                    <a:pt x="53" y="242"/>
                  </a:cubicBezTo>
                  <a:cubicBezTo>
                    <a:pt x="53" y="242"/>
                    <a:pt x="52" y="242"/>
                    <a:pt x="52" y="242"/>
                  </a:cubicBezTo>
                  <a:cubicBezTo>
                    <a:pt x="51" y="242"/>
                    <a:pt x="50" y="242"/>
                    <a:pt x="50" y="242"/>
                  </a:cubicBezTo>
                  <a:cubicBezTo>
                    <a:pt x="50" y="242"/>
                    <a:pt x="50" y="241"/>
                    <a:pt x="50" y="241"/>
                  </a:cubicBezTo>
                  <a:cubicBezTo>
                    <a:pt x="49" y="242"/>
                    <a:pt x="49" y="242"/>
                    <a:pt x="48" y="242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7" y="244"/>
                    <a:pt x="47" y="244"/>
                    <a:pt x="47" y="244"/>
                  </a:cubicBezTo>
                  <a:cubicBezTo>
                    <a:pt x="47" y="244"/>
                    <a:pt x="47" y="243"/>
                    <a:pt x="46" y="243"/>
                  </a:cubicBezTo>
                  <a:cubicBezTo>
                    <a:pt x="46" y="244"/>
                    <a:pt x="46" y="245"/>
                    <a:pt x="45" y="244"/>
                  </a:cubicBezTo>
                  <a:cubicBezTo>
                    <a:pt x="45" y="244"/>
                    <a:pt x="45" y="243"/>
                    <a:pt x="44" y="244"/>
                  </a:cubicBezTo>
                  <a:cubicBezTo>
                    <a:pt x="44" y="244"/>
                    <a:pt x="43" y="245"/>
                    <a:pt x="43" y="245"/>
                  </a:cubicBezTo>
                  <a:cubicBezTo>
                    <a:pt x="42" y="245"/>
                    <a:pt x="41" y="247"/>
                    <a:pt x="41" y="247"/>
                  </a:cubicBezTo>
                  <a:cubicBezTo>
                    <a:pt x="41" y="247"/>
                    <a:pt x="40" y="247"/>
                    <a:pt x="40" y="248"/>
                  </a:cubicBezTo>
                  <a:cubicBezTo>
                    <a:pt x="40" y="248"/>
                    <a:pt x="39" y="250"/>
                    <a:pt x="39" y="250"/>
                  </a:cubicBezTo>
                  <a:cubicBezTo>
                    <a:pt x="39" y="250"/>
                    <a:pt x="38" y="251"/>
                    <a:pt x="38" y="251"/>
                  </a:cubicBezTo>
                  <a:cubicBezTo>
                    <a:pt x="37" y="252"/>
                    <a:pt x="36" y="254"/>
                    <a:pt x="35" y="254"/>
                  </a:cubicBezTo>
                  <a:cubicBezTo>
                    <a:pt x="35" y="255"/>
                    <a:pt x="34" y="256"/>
                    <a:pt x="33" y="257"/>
                  </a:cubicBezTo>
                  <a:cubicBezTo>
                    <a:pt x="33" y="257"/>
                    <a:pt x="32" y="257"/>
                    <a:pt x="32" y="256"/>
                  </a:cubicBezTo>
                  <a:cubicBezTo>
                    <a:pt x="32" y="256"/>
                    <a:pt x="32" y="256"/>
                    <a:pt x="32" y="256"/>
                  </a:cubicBezTo>
                  <a:cubicBezTo>
                    <a:pt x="31" y="255"/>
                    <a:pt x="31" y="254"/>
                    <a:pt x="30" y="255"/>
                  </a:cubicBezTo>
                  <a:cubicBezTo>
                    <a:pt x="30" y="255"/>
                    <a:pt x="29" y="256"/>
                    <a:pt x="29" y="256"/>
                  </a:cubicBezTo>
                  <a:cubicBezTo>
                    <a:pt x="29" y="256"/>
                    <a:pt x="28" y="255"/>
                    <a:pt x="28" y="256"/>
                  </a:cubicBezTo>
                  <a:cubicBezTo>
                    <a:pt x="28" y="256"/>
                    <a:pt x="27" y="256"/>
                    <a:pt x="27" y="256"/>
                  </a:cubicBezTo>
                  <a:cubicBezTo>
                    <a:pt x="26" y="256"/>
                    <a:pt x="26" y="255"/>
                    <a:pt x="26" y="255"/>
                  </a:cubicBezTo>
                  <a:cubicBezTo>
                    <a:pt x="26" y="255"/>
                    <a:pt x="26" y="255"/>
                    <a:pt x="25" y="254"/>
                  </a:cubicBezTo>
                  <a:cubicBezTo>
                    <a:pt x="25" y="254"/>
                    <a:pt x="24" y="254"/>
                    <a:pt x="24" y="254"/>
                  </a:cubicBezTo>
                  <a:cubicBezTo>
                    <a:pt x="25" y="253"/>
                    <a:pt x="25" y="253"/>
                    <a:pt x="24" y="253"/>
                  </a:cubicBezTo>
                  <a:cubicBezTo>
                    <a:pt x="24" y="252"/>
                    <a:pt x="23" y="252"/>
                    <a:pt x="23" y="251"/>
                  </a:cubicBezTo>
                  <a:cubicBezTo>
                    <a:pt x="23" y="251"/>
                    <a:pt x="23" y="250"/>
                    <a:pt x="23" y="249"/>
                  </a:cubicBezTo>
                  <a:cubicBezTo>
                    <a:pt x="23" y="249"/>
                    <a:pt x="23" y="248"/>
                    <a:pt x="22" y="248"/>
                  </a:cubicBezTo>
                  <a:cubicBezTo>
                    <a:pt x="21" y="248"/>
                    <a:pt x="20" y="248"/>
                    <a:pt x="20" y="249"/>
                  </a:cubicBezTo>
                  <a:cubicBezTo>
                    <a:pt x="19" y="249"/>
                    <a:pt x="19" y="249"/>
                    <a:pt x="19" y="250"/>
                  </a:cubicBezTo>
                  <a:cubicBezTo>
                    <a:pt x="19" y="251"/>
                    <a:pt x="20" y="251"/>
                    <a:pt x="20" y="252"/>
                  </a:cubicBezTo>
                  <a:cubicBezTo>
                    <a:pt x="20" y="253"/>
                    <a:pt x="19" y="253"/>
                    <a:pt x="19" y="254"/>
                  </a:cubicBezTo>
                  <a:cubicBezTo>
                    <a:pt x="19" y="254"/>
                    <a:pt x="19" y="255"/>
                    <a:pt x="19" y="254"/>
                  </a:cubicBezTo>
                  <a:cubicBezTo>
                    <a:pt x="19" y="254"/>
                    <a:pt x="19" y="253"/>
                    <a:pt x="18" y="254"/>
                  </a:cubicBezTo>
                  <a:cubicBezTo>
                    <a:pt x="18" y="254"/>
                    <a:pt x="17" y="254"/>
                    <a:pt x="17" y="254"/>
                  </a:cubicBezTo>
                  <a:cubicBezTo>
                    <a:pt x="18" y="255"/>
                    <a:pt x="17" y="255"/>
                    <a:pt x="17" y="255"/>
                  </a:cubicBezTo>
                  <a:cubicBezTo>
                    <a:pt x="17" y="255"/>
                    <a:pt x="16" y="256"/>
                    <a:pt x="16" y="256"/>
                  </a:cubicBezTo>
                  <a:cubicBezTo>
                    <a:pt x="17" y="256"/>
                    <a:pt x="17" y="256"/>
                    <a:pt x="16" y="257"/>
                  </a:cubicBezTo>
                  <a:cubicBezTo>
                    <a:pt x="16" y="257"/>
                    <a:pt x="16" y="257"/>
                    <a:pt x="15" y="257"/>
                  </a:cubicBezTo>
                  <a:cubicBezTo>
                    <a:pt x="15" y="257"/>
                    <a:pt x="15" y="258"/>
                    <a:pt x="15" y="258"/>
                  </a:cubicBezTo>
                  <a:cubicBezTo>
                    <a:pt x="14" y="259"/>
                    <a:pt x="14" y="259"/>
                    <a:pt x="13" y="259"/>
                  </a:cubicBezTo>
                  <a:cubicBezTo>
                    <a:pt x="13" y="259"/>
                    <a:pt x="13" y="258"/>
                    <a:pt x="13" y="258"/>
                  </a:cubicBezTo>
                  <a:cubicBezTo>
                    <a:pt x="12" y="258"/>
                    <a:pt x="13" y="258"/>
                    <a:pt x="12" y="257"/>
                  </a:cubicBezTo>
                  <a:cubicBezTo>
                    <a:pt x="11" y="257"/>
                    <a:pt x="11" y="257"/>
                    <a:pt x="11" y="257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58"/>
                    <a:pt x="10" y="257"/>
                    <a:pt x="10" y="257"/>
                  </a:cubicBezTo>
                  <a:cubicBezTo>
                    <a:pt x="9" y="256"/>
                    <a:pt x="9" y="256"/>
                    <a:pt x="8" y="256"/>
                  </a:cubicBezTo>
                  <a:cubicBezTo>
                    <a:pt x="8" y="256"/>
                    <a:pt x="7" y="256"/>
                    <a:pt x="7" y="257"/>
                  </a:cubicBezTo>
                  <a:cubicBezTo>
                    <a:pt x="7" y="257"/>
                    <a:pt x="7" y="258"/>
                    <a:pt x="6" y="258"/>
                  </a:cubicBezTo>
                  <a:cubicBezTo>
                    <a:pt x="6" y="258"/>
                    <a:pt x="5" y="258"/>
                    <a:pt x="5" y="257"/>
                  </a:cubicBezTo>
                  <a:cubicBezTo>
                    <a:pt x="5" y="257"/>
                    <a:pt x="4" y="257"/>
                    <a:pt x="4" y="257"/>
                  </a:cubicBezTo>
                  <a:cubicBezTo>
                    <a:pt x="4" y="257"/>
                    <a:pt x="3" y="257"/>
                    <a:pt x="3" y="258"/>
                  </a:cubicBezTo>
                  <a:cubicBezTo>
                    <a:pt x="2" y="258"/>
                    <a:pt x="1" y="258"/>
                    <a:pt x="2" y="259"/>
                  </a:cubicBezTo>
                  <a:cubicBezTo>
                    <a:pt x="2" y="260"/>
                    <a:pt x="2" y="261"/>
                    <a:pt x="2" y="261"/>
                  </a:cubicBezTo>
                  <a:cubicBezTo>
                    <a:pt x="2" y="261"/>
                    <a:pt x="2" y="262"/>
                    <a:pt x="2" y="263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2" y="263"/>
                    <a:pt x="3" y="264"/>
                    <a:pt x="3" y="265"/>
                  </a:cubicBezTo>
                  <a:cubicBezTo>
                    <a:pt x="2" y="265"/>
                    <a:pt x="2" y="265"/>
                    <a:pt x="2" y="266"/>
                  </a:cubicBezTo>
                  <a:cubicBezTo>
                    <a:pt x="2" y="266"/>
                    <a:pt x="2" y="266"/>
                    <a:pt x="2" y="266"/>
                  </a:cubicBezTo>
                  <a:cubicBezTo>
                    <a:pt x="1" y="267"/>
                    <a:pt x="1" y="267"/>
                    <a:pt x="1" y="267"/>
                  </a:cubicBezTo>
                  <a:cubicBezTo>
                    <a:pt x="1" y="267"/>
                    <a:pt x="1" y="268"/>
                    <a:pt x="1" y="268"/>
                  </a:cubicBezTo>
                  <a:cubicBezTo>
                    <a:pt x="2" y="269"/>
                    <a:pt x="2" y="269"/>
                    <a:pt x="3" y="269"/>
                  </a:cubicBezTo>
                  <a:cubicBezTo>
                    <a:pt x="3" y="270"/>
                    <a:pt x="3" y="270"/>
                    <a:pt x="4" y="270"/>
                  </a:cubicBezTo>
                  <a:cubicBezTo>
                    <a:pt x="4" y="270"/>
                    <a:pt x="6" y="269"/>
                    <a:pt x="6" y="270"/>
                  </a:cubicBezTo>
                  <a:cubicBezTo>
                    <a:pt x="6" y="270"/>
                    <a:pt x="6" y="271"/>
                    <a:pt x="7" y="271"/>
                  </a:cubicBezTo>
                  <a:cubicBezTo>
                    <a:pt x="7" y="271"/>
                    <a:pt x="8" y="272"/>
                    <a:pt x="8" y="272"/>
                  </a:cubicBezTo>
                  <a:cubicBezTo>
                    <a:pt x="8" y="273"/>
                    <a:pt x="9" y="273"/>
                    <a:pt x="9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11" y="274"/>
                    <a:pt x="11" y="274"/>
                    <a:pt x="11" y="275"/>
                  </a:cubicBezTo>
                  <a:cubicBezTo>
                    <a:pt x="11" y="275"/>
                    <a:pt x="11" y="275"/>
                    <a:pt x="11" y="275"/>
                  </a:cubicBezTo>
                  <a:cubicBezTo>
                    <a:pt x="12" y="276"/>
                    <a:pt x="12" y="276"/>
                    <a:pt x="12" y="276"/>
                  </a:cubicBezTo>
                  <a:cubicBezTo>
                    <a:pt x="12" y="276"/>
                    <a:pt x="12" y="277"/>
                    <a:pt x="13" y="278"/>
                  </a:cubicBezTo>
                  <a:cubicBezTo>
                    <a:pt x="13" y="278"/>
                    <a:pt x="14" y="278"/>
                    <a:pt x="14" y="278"/>
                  </a:cubicBezTo>
                  <a:cubicBezTo>
                    <a:pt x="14" y="278"/>
                    <a:pt x="15" y="278"/>
                    <a:pt x="15" y="278"/>
                  </a:cubicBezTo>
                  <a:cubicBezTo>
                    <a:pt x="15" y="278"/>
                    <a:pt x="15" y="280"/>
                    <a:pt x="14" y="280"/>
                  </a:cubicBezTo>
                  <a:cubicBezTo>
                    <a:pt x="14" y="281"/>
                    <a:pt x="14" y="281"/>
                    <a:pt x="14" y="281"/>
                  </a:cubicBezTo>
                  <a:cubicBezTo>
                    <a:pt x="14" y="282"/>
                    <a:pt x="13" y="285"/>
                    <a:pt x="13" y="286"/>
                  </a:cubicBezTo>
                  <a:cubicBezTo>
                    <a:pt x="13" y="287"/>
                    <a:pt x="14" y="287"/>
                    <a:pt x="14" y="287"/>
                  </a:cubicBezTo>
                  <a:cubicBezTo>
                    <a:pt x="14" y="287"/>
                    <a:pt x="14" y="287"/>
                    <a:pt x="14" y="288"/>
                  </a:cubicBezTo>
                  <a:cubicBezTo>
                    <a:pt x="14" y="288"/>
                    <a:pt x="13" y="293"/>
                    <a:pt x="12" y="293"/>
                  </a:cubicBezTo>
                  <a:cubicBezTo>
                    <a:pt x="12" y="294"/>
                    <a:pt x="12" y="294"/>
                    <a:pt x="11" y="295"/>
                  </a:cubicBezTo>
                  <a:cubicBezTo>
                    <a:pt x="11" y="295"/>
                    <a:pt x="10" y="296"/>
                    <a:pt x="10" y="296"/>
                  </a:cubicBezTo>
                  <a:cubicBezTo>
                    <a:pt x="10" y="297"/>
                    <a:pt x="11" y="297"/>
                    <a:pt x="11" y="297"/>
                  </a:cubicBezTo>
                  <a:cubicBezTo>
                    <a:pt x="11" y="296"/>
                    <a:pt x="12" y="296"/>
                    <a:pt x="12" y="296"/>
                  </a:cubicBezTo>
                  <a:cubicBezTo>
                    <a:pt x="12" y="297"/>
                    <a:pt x="12" y="297"/>
                    <a:pt x="12" y="297"/>
                  </a:cubicBezTo>
                  <a:cubicBezTo>
                    <a:pt x="12" y="298"/>
                    <a:pt x="12" y="299"/>
                    <a:pt x="12" y="299"/>
                  </a:cubicBezTo>
                  <a:cubicBezTo>
                    <a:pt x="12" y="300"/>
                    <a:pt x="12" y="301"/>
                    <a:pt x="12" y="301"/>
                  </a:cubicBezTo>
                  <a:cubicBezTo>
                    <a:pt x="12" y="301"/>
                    <a:pt x="13" y="301"/>
                    <a:pt x="13" y="302"/>
                  </a:cubicBezTo>
                  <a:cubicBezTo>
                    <a:pt x="13" y="302"/>
                    <a:pt x="14" y="303"/>
                    <a:pt x="14" y="303"/>
                  </a:cubicBezTo>
                  <a:cubicBezTo>
                    <a:pt x="13" y="304"/>
                    <a:pt x="13" y="302"/>
                    <a:pt x="13" y="303"/>
                  </a:cubicBezTo>
                  <a:cubicBezTo>
                    <a:pt x="12" y="303"/>
                    <a:pt x="12" y="305"/>
                    <a:pt x="12" y="305"/>
                  </a:cubicBezTo>
                  <a:cubicBezTo>
                    <a:pt x="12" y="306"/>
                    <a:pt x="11" y="308"/>
                    <a:pt x="11" y="308"/>
                  </a:cubicBezTo>
                  <a:cubicBezTo>
                    <a:pt x="11" y="308"/>
                    <a:pt x="12" y="309"/>
                    <a:pt x="12" y="310"/>
                  </a:cubicBezTo>
                  <a:cubicBezTo>
                    <a:pt x="12" y="311"/>
                    <a:pt x="11" y="311"/>
                    <a:pt x="11" y="312"/>
                  </a:cubicBezTo>
                  <a:cubicBezTo>
                    <a:pt x="11" y="312"/>
                    <a:pt x="11" y="313"/>
                    <a:pt x="12" y="313"/>
                  </a:cubicBezTo>
                  <a:cubicBezTo>
                    <a:pt x="12" y="313"/>
                    <a:pt x="12" y="314"/>
                    <a:pt x="12" y="314"/>
                  </a:cubicBezTo>
                  <a:cubicBezTo>
                    <a:pt x="11" y="314"/>
                    <a:pt x="11" y="313"/>
                    <a:pt x="11" y="313"/>
                  </a:cubicBezTo>
                  <a:cubicBezTo>
                    <a:pt x="11" y="312"/>
                    <a:pt x="11" y="312"/>
                    <a:pt x="10" y="312"/>
                  </a:cubicBezTo>
                  <a:cubicBezTo>
                    <a:pt x="10" y="312"/>
                    <a:pt x="10" y="312"/>
                    <a:pt x="10" y="313"/>
                  </a:cubicBezTo>
                  <a:cubicBezTo>
                    <a:pt x="10" y="313"/>
                    <a:pt x="10" y="313"/>
                    <a:pt x="9" y="314"/>
                  </a:cubicBezTo>
                  <a:cubicBezTo>
                    <a:pt x="9" y="314"/>
                    <a:pt x="7" y="314"/>
                    <a:pt x="7" y="314"/>
                  </a:cubicBezTo>
                  <a:cubicBezTo>
                    <a:pt x="7" y="314"/>
                    <a:pt x="6" y="313"/>
                    <a:pt x="6" y="313"/>
                  </a:cubicBezTo>
                  <a:cubicBezTo>
                    <a:pt x="5" y="313"/>
                    <a:pt x="4" y="312"/>
                    <a:pt x="4" y="313"/>
                  </a:cubicBezTo>
                  <a:cubicBezTo>
                    <a:pt x="4" y="313"/>
                    <a:pt x="4" y="314"/>
                    <a:pt x="3" y="314"/>
                  </a:cubicBezTo>
                  <a:cubicBezTo>
                    <a:pt x="3" y="314"/>
                    <a:pt x="3" y="315"/>
                    <a:pt x="2" y="315"/>
                  </a:cubicBezTo>
                  <a:cubicBezTo>
                    <a:pt x="2" y="314"/>
                    <a:pt x="1" y="314"/>
                    <a:pt x="1" y="315"/>
                  </a:cubicBezTo>
                  <a:cubicBezTo>
                    <a:pt x="1" y="315"/>
                    <a:pt x="1" y="315"/>
                    <a:pt x="0" y="316"/>
                  </a:cubicBezTo>
                  <a:cubicBezTo>
                    <a:pt x="0" y="316"/>
                    <a:pt x="0" y="317"/>
                    <a:pt x="0" y="317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1" y="318"/>
                    <a:pt x="2" y="319"/>
                    <a:pt x="2" y="318"/>
                  </a:cubicBezTo>
                  <a:cubicBezTo>
                    <a:pt x="2" y="318"/>
                    <a:pt x="2" y="317"/>
                    <a:pt x="2" y="317"/>
                  </a:cubicBezTo>
                  <a:cubicBezTo>
                    <a:pt x="2" y="317"/>
                    <a:pt x="2" y="316"/>
                    <a:pt x="2" y="316"/>
                  </a:cubicBezTo>
                  <a:cubicBezTo>
                    <a:pt x="2" y="316"/>
                    <a:pt x="3" y="317"/>
                    <a:pt x="3" y="317"/>
                  </a:cubicBezTo>
                  <a:cubicBezTo>
                    <a:pt x="3" y="317"/>
                    <a:pt x="3" y="318"/>
                    <a:pt x="4" y="318"/>
                  </a:cubicBezTo>
                  <a:cubicBezTo>
                    <a:pt x="5" y="318"/>
                    <a:pt x="5" y="319"/>
                    <a:pt x="4" y="319"/>
                  </a:cubicBezTo>
                  <a:cubicBezTo>
                    <a:pt x="4" y="320"/>
                    <a:pt x="4" y="321"/>
                    <a:pt x="4" y="322"/>
                  </a:cubicBezTo>
                  <a:cubicBezTo>
                    <a:pt x="4" y="322"/>
                    <a:pt x="5" y="322"/>
                    <a:pt x="5" y="322"/>
                  </a:cubicBezTo>
                  <a:cubicBezTo>
                    <a:pt x="5" y="322"/>
                    <a:pt x="6" y="321"/>
                    <a:pt x="6" y="322"/>
                  </a:cubicBezTo>
                  <a:cubicBezTo>
                    <a:pt x="6" y="323"/>
                    <a:pt x="6" y="324"/>
                    <a:pt x="5" y="324"/>
                  </a:cubicBezTo>
                  <a:cubicBezTo>
                    <a:pt x="5" y="325"/>
                    <a:pt x="6" y="325"/>
                    <a:pt x="6" y="325"/>
                  </a:cubicBezTo>
                  <a:cubicBezTo>
                    <a:pt x="6" y="325"/>
                    <a:pt x="7" y="325"/>
                    <a:pt x="7" y="325"/>
                  </a:cubicBezTo>
                  <a:cubicBezTo>
                    <a:pt x="8" y="325"/>
                    <a:pt x="8" y="326"/>
                    <a:pt x="9" y="326"/>
                  </a:cubicBezTo>
                  <a:cubicBezTo>
                    <a:pt x="9" y="327"/>
                    <a:pt x="10" y="328"/>
                    <a:pt x="11" y="328"/>
                  </a:cubicBezTo>
                  <a:cubicBezTo>
                    <a:pt x="11" y="328"/>
                    <a:pt x="11" y="328"/>
                    <a:pt x="11" y="327"/>
                  </a:cubicBezTo>
                  <a:cubicBezTo>
                    <a:pt x="11" y="327"/>
                    <a:pt x="11" y="326"/>
                    <a:pt x="11" y="326"/>
                  </a:cubicBezTo>
                  <a:cubicBezTo>
                    <a:pt x="11" y="326"/>
                    <a:pt x="11" y="326"/>
                    <a:pt x="11" y="326"/>
                  </a:cubicBezTo>
                  <a:cubicBezTo>
                    <a:pt x="11" y="325"/>
                    <a:pt x="12" y="325"/>
                    <a:pt x="12" y="325"/>
                  </a:cubicBezTo>
                  <a:cubicBezTo>
                    <a:pt x="12" y="326"/>
                    <a:pt x="13" y="325"/>
                    <a:pt x="13" y="325"/>
                  </a:cubicBezTo>
                  <a:cubicBezTo>
                    <a:pt x="13" y="325"/>
                    <a:pt x="15" y="324"/>
                    <a:pt x="14" y="324"/>
                  </a:cubicBezTo>
                  <a:cubicBezTo>
                    <a:pt x="14" y="323"/>
                    <a:pt x="13" y="323"/>
                    <a:pt x="13" y="323"/>
                  </a:cubicBezTo>
                  <a:cubicBezTo>
                    <a:pt x="13" y="324"/>
                    <a:pt x="12" y="323"/>
                    <a:pt x="12" y="323"/>
                  </a:cubicBezTo>
                  <a:cubicBezTo>
                    <a:pt x="12" y="322"/>
                    <a:pt x="12" y="322"/>
                    <a:pt x="13" y="321"/>
                  </a:cubicBezTo>
                  <a:cubicBezTo>
                    <a:pt x="13" y="320"/>
                    <a:pt x="13" y="320"/>
                    <a:pt x="14" y="319"/>
                  </a:cubicBezTo>
                  <a:cubicBezTo>
                    <a:pt x="14" y="319"/>
                    <a:pt x="14" y="318"/>
                    <a:pt x="14" y="318"/>
                  </a:cubicBezTo>
                  <a:cubicBezTo>
                    <a:pt x="15" y="318"/>
                    <a:pt x="15" y="318"/>
                    <a:pt x="15" y="318"/>
                  </a:cubicBezTo>
                  <a:cubicBezTo>
                    <a:pt x="15" y="318"/>
                    <a:pt x="15" y="317"/>
                    <a:pt x="16" y="317"/>
                  </a:cubicBezTo>
                  <a:cubicBezTo>
                    <a:pt x="16" y="317"/>
                    <a:pt x="16" y="317"/>
                    <a:pt x="16" y="316"/>
                  </a:cubicBezTo>
                  <a:cubicBezTo>
                    <a:pt x="16" y="316"/>
                    <a:pt x="16" y="315"/>
                    <a:pt x="17" y="315"/>
                  </a:cubicBezTo>
                  <a:cubicBezTo>
                    <a:pt x="17" y="315"/>
                    <a:pt x="17" y="315"/>
                    <a:pt x="17" y="314"/>
                  </a:cubicBezTo>
                  <a:cubicBezTo>
                    <a:pt x="17" y="314"/>
                    <a:pt x="18" y="314"/>
                    <a:pt x="18" y="314"/>
                  </a:cubicBezTo>
                  <a:cubicBezTo>
                    <a:pt x="19" y="314"/>
                    <a:pt x="20" y="313"/>
                    <a:pt x="20" y="314"/>
                  </a:cubicBezTo>
                  <a:cubicBezTo>
                    <a:pt x="20" y="314"/>
                    <a:pt x="20" y="314"/>
                    <a:pt x="21" y="314"/>
                  </a:cubicBezTo>
                  <a:cubicBezTo>
                    <a:pt x="21" y="314"/>
                    <a:pt x="23" y="314"/>
                    <a:pt x="23" y="315"/>
                  </a:cubicBezTo>
                  <a:cubicBezTo>
                    <a:pt x="23" y="315"/>
                    <a:pt x="23" y="315"/>
                    <a:pt x="23" y="315"/>
                  </a:cubicBezTo>
                  <a:cubicBezTo>
                    <a:pt x="23" y="316"/>
                    <a:pt x="23" y="316"/>
                    <a:pt x="23" y="317"/>
                  </a:cubicBezTo>
                  <a:cubicBezTo>
                    <a:pt x="23" y="317"/>
                    <a:pt x="23" y="317"/>
                    <a:pt x="23" y="317"/>
                  </a:cubicBezTo>
                  <a:cubicBezTo>
                    <a:pt x="23" y="317"/>
                    <a:pt x="22" y="317"/>
                    <a:pt x="23" y="318"/>
                  </a:cubicBezTo>
                  <a:cubicBezTo>
                    <a:pt x="23" y="318"/>
                    <a:pt x="24" y="318"/>
                    <a:pt x="24" y="319"/>
                  </a:cubicBezTo>
                  <a:cubicBezTo>
                    <a:pt x="24" y="320"/>
                    <a:pt x="24" y="322"/>
                    <a:pt x="24" y="322"/>
                  </a:cubicBezTo>
                  <a:cubicBezTo>
                    <a:pt x="24" y="323"/>
                    <a:pt x="24" y="323"/>
                    <a:pt x="24" y="324"/>
                  </a:cubicBezTo>
                  <a:cubicBezTo>
                    <a:pt x="25" y="324"/>
                    <a:pt x="25" y="324"/>
                    <a:pt x="25" y="325"/>
                  </a:cubicBezTo>
                  <a:cubicBezTo>
                    <a:pt x="25" y="325"/>
                    <a:pt x="25" y="326"/>
                    <a:pt x="25" y="327"/>
                  </a:cubicBezTo>
                  <a:cubicBezTo>
                    <a:pt x="25" y="327"/>
                    <a:pt x="26" y="328"/>
                    <a:pt x="26" y="328"/>
                  </a:cubicBezTo>
                  <a:cubicBezTo>
                    <a:pt x="25" y="328"/>
                    <a:pt x="25" y="328"/>
                    <a:pt x="25" y="329"/>
                  </a:cubicBezTo>
                  <a:cubicBezTo>
                    <a:pt x="25" y="329"/>
                    <a:pt x="26" y="329"/>
                    <a:pt x="26" y="328"/>
                  </a:cubicBezTo>
                  <a:cubicBezTo>
                    <a:pt x="27" y="328"/>
                    <a:pt x="27" y="328"/>
                    <a:pt x="27" y="328"/>
                  </a:cubicBezTo>
                  <a:cubicBezTo>
                    <a:pt x="27" y="328"/>
                    <a:pt x="28" y="329"/>
                    <a:pt x="27" y="329"/>
                  </a:cubicBezTo>
                  <a:cubicBezTo>
                    <a:pt x="27" y="330"/>
                    <a:pt x="27" y="330"/>
                    <a:pt x="27" y="330"/>
                  </a:cubicBezTo>
                  <a:cubicBezTo>
                    <a:pt x="28" y="330"/>
                    <a:pt x="29" y="330"/>
                    <a:pt x="29" y="331"/>
                  </a:cubicBezTo>
                  <a:cubicBezTo>
                    <a:pt x="29" y="331"/>
                    <a:pt x="30" y="332"/>
                    <a:pt x="30" y="332"/>
                  </a:cubicBezTo>
                  <a:cubicBezTo>
                    <a:pt x="30" y="332"/>
                    <a:pt x="30" y="332"/>
                    <a:pt x="30" y="332"/>
                  </a:cubicBezTo>
                  <a:cubicBezTo>
                    <a:pt x="31" y="332"/>
                    <a:pt x="31" y="333"/>
                    <a:pt x="31" y="333"/>
                  </a:cubicBezTo>
                  <a:cubicBezTo>
                    <a:pt x="31" y="333"/>
                    <a:pt x="31" y="333"/>
                    <a:pt x="31" y="333"/>
                  </a:cubicBezTo>
                  <a:cubicBezTo>
                    <a:pt x="32" y="333"/>
                    <a:pt x="31" y="333"/>
                    <a:pt x="31" y="332"/>
                  </a:cubicBezTo>
                  <a:cubicBezTo>
                    <a:pt x="31" y="332"/>
                    <a:pt x="31" y="331"/>
                    <a:pt x="31" y="331"/>
                  </a:cubicBezTo>
                  <a:cubicBezTo>
                    <a:pt x="31" y="331"/>
                    <a:pt x="31" y="331"/>
                    <a:pt x="32" y="332"/>
                  </a:cubicBezTo>
                  <a:cubicBezTo>
                    <a:pt x="32" y="332"/>
                    <a:pt x="32" y="332"/>
                    <a:pt x="32" y="332"/>
                  </a:cubicBezTo>
                  <a:cubicBezTo>
                    <a:pt x="33" y="332"/>
                    <a:pt x="33" y="332"/>
                    <a:pt x="32" y="331"/>
                  </a:cubicBezTo>
                  <a:cubicBezTo>
                    <a:pt x="32" y="331"/>
                    <a:pt x="32" y="330"/>
                    <a:pt x="32" y="330"/>
                  </a:cubicBezTo>
                  <a:cubicBezTo>
                    <a:pt x="32" y="330"/>
                    <a:pt x="32" y="329"/>
                    <a:pt x="31" y="329"/>
                  </a:cubicBezTo>
                  <a:cubicBezTo>
                    <a:pt x="31" y="330"/>
                    <a:pt x="31" y="330"/>
                    <a:pt x="30" y="329"/>
                  </a:cubicBezTo>
                  <a:cubicBezTo>
                    <a:pt x="30" y="329"/>
                    <a:pt x="30" y="329"/>
                    <a:pt x="31" y="329"/>
                  </a:cubicBezTo>
                  <a:cubicBezTo>
                    <a:pt x="31" y="328"/>
                    <a:pt x="32" y="328"/>
                    <a:pt x="33" y="328"/>
                  </a:cubicBezTo>
                  <a:cubicBezTo>
                    <a:pt x="33" y="329"/>
                    <a:pt x="33" y="329"/>
                    <a:pt x="33" y="329"/>
                  </a:cubicBezTo>
                  <a:cubicBezTo>
                    <a:pt x="33" y="329"/>
                    <a:pt x="33" y="330"/>
                    <a:pt x="33" y="330"/>
                  </a:cubicBezTo>
                  <a:cubicBezTo>
                    <a:pt x="33" y="330"/>
                    <a:pt x="34" y="330"/>
                    <a:pt x="34" y="331"/>
                  </a:cubicBezTo>
                  <a:cubicBezTo>
                    <a:pt x="34" y="331"/>
                    <a:pt x="34" y="332"/>
                    <a:pt x="33" y="332"/>
                  </a:cubicBezTo>
                  <a:cubicBezTo>
                    <a:pt x="33" y="332"/>
                    <a:pt x="32" y="333"/>
                    <a:pt x="32" y="333"/>
                  </a:cubicBezTo>
                  <a:cubicBezTo>
                    <a:pt x="32" y="333"/>
                    <a:pt x="33" y="334"/>
                    <a:pt x="33" y="334"/>
                  </a:cubicBezTo>
                  <a:cubicBezTo>
                    <a:pt x="34" y="333"/>
                    <a:pt x="34" y="333"/>
                    <a:pt x="35" y="333"/>
                  </a:cubicBezTo>
                  <a:cubicBezTo>
                    <a:pt x="35" y="334"/>
                    <a:pt x="36" y="334"/>
                    <a:pt x="36" y="334"/>
                  </a:cubicBezTo>
                  <a:cubicBezTo>
                    <a:pt x="36" y="334"/>
                    <a:pt x="35" y="333"/>
                    <a:pt x="35" y="332"/>
                  </a:cubicBezTo>
                  <a:cubicBezTo>
                    <a:pt x="36" y="332"/>
                    <a:pt x="36" y="330"/>
                    <a:pt x="36" y="330"/>
                  </a:cubicBezTo>
                  <a:cubicBezTo>
                    <a:pt x="37" y="330"/>
                    <a:pt x="37" y="331"/>
                    <a:pt x="36" y="331"/>
                  </a:cubicBezTo>
                  <a:cubicBezTo>
                    <a:pt x="36" y="331"/>
                    <a:pt x="36" y="332"/>
                    <a:pt x="36" y="332"/>
                  </a:cubicBezTo>
                  <a:cubicBezTo>
                    <a:pt x="37" y="332"/>
                    <a:pt x="38" y="331"/>
                    <a:pt x="38" y="332"/>
                  </a:cubicBezTo>
                  <a:cubicBezTo>
                    <a:pt x="38" y="332"/>
                    <a:pt x="38" y="333"/>
                    <a:pt x="39" y="333"/>
                  </a:cubicBezTo>
                  <a:cubicBezTo>
                    <a:pt x="39" y="333"/>
                    <a:pt x="40" y="332"/>
                    <a:pt x="40" y="333"/>
                  </a:cubicBezTo>
                  <a:cubicBezTo>
                    <a:pt x="40" y="333"/>
                    <a:pt x="41" y="334"/>
                    <a:pt x="41" y="334"/>
                  </a:cubicBezTo>
                  <a:cubicBezTo>
                    <a:pt x="41" y="335"/>
                    <a:pt x="40" y="336"/>
                    <a:pt x="40" y="336"/>
                  </a:cubicBezTo>
                  <a:cubicBezTo>
                    <a:pt x="39" y="336"/>
                    <a:pt x="39" y="336"/>
                    <a:pt x="39" y="337"/>
                  </a:cubicBezTo>
                  <a:cubicBezTo>
                    <a:pt x="40" y="337"/>
                    <a:pt x="40" y="338"/>
                    <a:pt x="41" y="337"/>
                  </a:cubicBezTo>
                  <a:cubicBezTo>
                    <a:pt x="41" y="337"/>
                    <a:pt x="42" y="337"/>
                    <a:pt x="42" y="337"/>
                  </a:cubicBezTo>
                  <a:cubicBezTo>
                    <a:pt x="42" y="336"/>
                    <a:pt x="43" y="337"/>
                    <a:pt x="42" y="337"/>
                  </a:cubicBezTo>
                  <a:cubicBezTo>
                    <a:pt x="42" y="338"/>
                    <a:pt x="42" y="338"/>
                    <a:pt x="42" y="338"/>
                  </a:cubicBezTo>
                  <a:cubicBezTo>
                    <a:pt x="43" y="339"/>
                    <a:pt x="44" y="338"/>
                    <a:pt x="43" y="339"/>
                  </a:cubicBezTo>
                  <a:cubicBezTo>
                    <a:pt x="42" y="340"/>
                    <a:pt x="41" y="340"/>
                    <a:pt x="41" y="341"/>
                  </a:cubicBezTo>
                  <a:cubicBezTo>
                    <a:pt x="41" y="342"/>
                    <a:pt x="40" y="342"/>
                    <a:pt x="41" y="343"/>
                  </a:cubicBezTo>
                  <a:cubicBezTo>
                    <a:pt x="41" y="343"/>
                    <a:pt x="42" y="343"/>
                    <a:pt x="41" y="343"/>
                  </a:cubicBezTo>
                  <a:cubicBezTo>
                    <a:pt x="41" y="344"/>
                    <a:pt x="41" y="346"/>
                    <a:pt x="41" y="346"/>
                  </a:cubicBezTo>
                  <a:cubicBezTo>
                    <a:pt x="41" y="346"/>
                    <a:pt x="40" y="346"/>
                    <a:pt x="40" y="346"/>
                  </a:cubicBezTo>
                  <a:cubicBezTo>
                    <a:pt x="40" y="347"/>
                    <a:pt x="40" y="348"/>
                    <a:pt x="40" y="348"/>
                  </a:cubicBezTo>
                  <a:cubicBezTo>
                    <a:pt x="40" y="349"/>
                    <a:pt x="40" y="350"/>
                    <a:pt x="41" y="351"/>
                  </a:cubicBezTo>
                  <a:cubicBezTo>
                    <a:pt x="41" y="351"/>
                    <a:pt x="42" y="351"/>
                    <a:pt x="42" y="351"/>
                  </a:cubicBezTo>
                  <a:cubicBezTo>
                    <a:pt x="43" y="351"/>
                    <a:pt x="45" y="351"/>
                    <a:pt x="45" y="352"/>
                  </a:cubicBezTo>
                  <a:cubicBezTo>
                    <a:pt x="46" y="353"/>
                    <a:pt x="46" y="353"/>
                    <a:pt x="46" y="353"/>
                  </a:cubicBezTo>
                  <a:cubicBezTo>
                    <a:pt x="46" y="353"/>
                    <a:pt x="45" y="354"/>
                    <a:pt x="45" y="356"/>
                  </a:cubicBezTo>
                  <a:cubicBezTo>
                    <a:pt x="45" y="358"/>
                    <a:pt x="45" y="358"/>
                    <a:pt x="45" y="358"/>
                  </a:cubicBezTo>
                  <a:cubicBezTo>
                    <a:pt x="45" y="359"/>
                    <a:pt x="44" y="359"/>
                    <a:pt x="44" y="359"/>
                  </a:cubicBezTo>
                  <a:cubicBezTo>
                    <a:pt x="44" y="360"/>
                    <a:pt x="44" y="361"/>
                    <a:pt x="44" y="361"/>
                  </a:cubicBezTo>
                  <a:cubicBezTo>
                    <a:pt x="45" y="361"/>
                    <a:pt x="46" y="361"/>
                    <a:pt x="46" y="361"/>
                  </a:cubicBezTo>
                  <a:cubicBezTo>
                    <a:pt x="47" y="360"/>
                    <a:pt x="48" y="361"/>
                    <a:pt x="49" y="360"/>
                  </a:cubicBezTo>
                  <a:cubicBezTo>
                    <a:pt x="49" y="360"/>
                    <a:pt x="50" y="360"/>
                    <a:pt x="50" y="359"/>
                  </a:cubicBezTo>
                  <a:cubicBezTo>
                    <a:pt x="49" y="358"/>
                    <a:pt x="50" y="358"/>
                    <a:pt x="50" y="358"/>
                  </a:cubicBezTo>
                  <a:cubicBezTo>
                    <a:pt x="50" y="358"/>
                    <a:pt x="50" y="357"/>
                    <a:pt x="51" y="358"/>
                  </a:cubicBezTo>
                  <a:cubicBezTo>
                    <a:pt x="51" y="358"/>
                    <a:pt x="52" y="358"/>
                    <a:pt x="52" y="358"/>
                  </a:cubicBezTo>
                  <a:cubicBezTo>
                    <a:pt x="53" y="358"/>
                    <a:pt x="54" y="357"/>
                    <a:pt x="54" y="357"/>
                  </a:cubicBezTo>
                  <a:cubicBezTo>
                    <a:pt x="53" y="356"/>
                    <a:pt x="52" y="356"/>
                    <a:pt x="53" y="356"/>
                  </a:cubicBezTo>
                  <a:cubicBezTo>
                    <a:pt x="53" y="356"/>
                    <a:pt x="54" y="355"/>
                    <a:pt x="54" y="355"/>
                  </a:cubicBezTo>
                  <a:cubicBezTo>
                    <a:pt x="54" y="354"/>
                    <a:pt x="55" y="353"/>
                    <a:pt x="55" y="354"/>
                  </a:cubicBezTo>
                  <a:cubicBezTo>
                    <a:pt x="56" y="354"/>
                    <a:pt x="56" y="354"/>
                    <a:pt x="57" y="355"/>
                  </a:cubicBezTo>
                  <a:cubicBezTo>
                    <a:pt x="57" y="355"/>
                    <a:pt x="58" y="356"/>
                    <a:pt x="58" y="356"/>
                  </a:cubicBezTo>
                  <a:cubicBezTo>
                    <a:pt x="59" y="357"/>
                    <a:pt x="59" y="358"/>
                    <a:pt x="59" y="358"/>
                  </a:cubicBezTo>
                  <a:cubicBezTo>
                    <a:pt x="59" y="359"/>
                    <a:pt x="59" y="359"/>
                    <a:pt x="59" y="359"/>
                  </a:cubicBezTo>
                  <a:cubicBezTo>
                    <a:pt x="60" y="360"/>
                    <a:pt x="60" y="360"/>
                    <a:pt x="59" y="360"/>
                  </a:cubicBezTo>
                  <a:cubicBezTo>
                    <a:pt x="59" y="361"/>
                    <a:pt x="59" y="361"/>
                    <a:pt x="59" y="361"/>
                  </a:cubicBezTo>
                  <a:cubicBezTo>
                    <a:pt x="60" y="362"/>
                    <a:pt x="60" y="362"/>
                    <a:pt x="60" y="362"/>
                  </a:cubicBezTo>
                  <a:cubicBezTo>
                    <a:pt x="60" y="362"/>
                    <a:pt x="59" y="364"/>
                    <a:pt x="59" y="364"/>
                  </a:cubicBezTo>
                  <a:cubicBezTo>
                    <a:pt x="59" y="364"/>
                    <a:pt x="60" y="364"/>
                    <a:pt x="60" y="364"/>
                  </a:cubicBezTo>
                  <a:cubicBezTo>
                    <a:pt x="60" y="364"/>
                    <a:pt x="61" y="364"/>
                    <a:pt x="61" y="364"/>
                  </a:cubicBezTo>
                  <a:cubicBezTo>
                    <a:pt x="61" y="365"/>
                    <a:pt x="61" y="365"/>
                    <a:pt x="61" y="365"/>
                  </a:cubicBezTo>
                  <a:cubicBezTo>
                    <a:pt x="62" y="365"/>
                    <a:pt x="62" y="366"/>
                    <a:pt x="62" y="366"/>
                  </a:cubicBezTo>
                  <a:cubicBezTo>
                    <a:pt x="61" y="367"/>
                    <a:pt x="60" y="368"/>
                    <a:pt x="60" y="369"/>
                  </a:cubicBezTo>
                  <a:cubicBezTo>
                    <a:pt x="60" y="369"/>
                    <a:pt x="60" y="371"/>
                    <a:pt x="60" y="371"/>
                  </a:cubicBezTo>
                  <a:cubicBezTo>
                    <a:pt x="60" y="371"/>
                    <a:pt x="60" y="371"/>
                    <a:pt x="60" y="372"/>
                  </a:cubicBezTo>
                  <a:cubicBezTo>
                    <a:pt x="61" y="373"/>
                    <a:pt x="61" y="374"/>
                    <a:pt x="62" y="374"/>
                  </a:cubicBezTo>
                  <a:cubicBezTo>
                    <a:pt x="62" y="374"/>
                    <a:pt x="63" y="375"/>
                    <a:pt x="63" y="375"/>
                  </a:cubicBezTo>
                  <a:cubicBezTo>
                    <a:pt x="64" y="374"/>
                    <a:pt x="64" y="374"/>
                    <a:pt x="63" y="374"/>
                  </a:cubicBezTo>
                  <a:cubicBezTo>
                    <a:pt x="63" y="374"/>
                    <a:pt x="64" y="373"/>
                    <a:pt x="64" y="373"/>
                  </a:cubicBezTo>
                  <a:cubicBezTo>
                    <a:pt x="65" y="374"/>
                    <a:pt x="65" y="374"/>
                    <a:pt x="66" y="374"/>
                  </a:cubicBezTo>
                  <a:cubicBezTo>
                    <a:pt x="66" y="375"/>
                    <a:pt x="67" y="375"/>
                    <a:pt x="67" y="376"/>
                  </a:cubicBezTo>
                  <a:cubicBezTo>
                    <a:pt x="67" y="376"/>
                    <a:pt x="67" y="376"/>
                    <a:pt x="68" y="376"/>
                  </a:cubicBezTo>
                  <a:cubicBezTo>
                    <a:pt x="68" y="376"/>
                    <a:pt x="69" y="376"/>
                    <a:pt x="69" y="376"/>
                  </a:cubicBezTo>
                  <a:cubicBezTo>
                    <a:pt x="69" y="377"/>
                    <a:pt x="69" y="378"/>
                    <a:pt x="69" y="378"/>
                  </a:cubicBezTo>
                  <a:cubicBezTo>
                    <a:pt x="69" y="379"/>
                    <a:pt x="69" y="379"/>
                    <a:pt x="69" y="379"/>
                  </a:cubicBezTo>
                  <a:cubicBezTo>
                    <a:pt x="69" y="379"/>
                    <a:pt x="69" y="379"/>
                    <a:pt x="69" y="379"/>
                  </a:cubicBezTo>
                  <a:cubicBezTo>
                    <a:pt x="69" y="379"/>
                    <a:pt x="70" y="379"/>
                    <a:pt x="71" y="379"/>
                  </a:cubicBezTo>
                  <a:cubicBezTo>
                    <a:pt x="71" y="379"/>
                    <a:pt x="71" y="379"/>
                    <a:pt x="72" y="379"/>
                  </a:cubicBezTo>
                  <a:cubicBezTo>
                    <a:pt x="73" y="379"/>
                    <a:pt x="73" y="378"/>
                    <a:pt x="73" y="377"/>
                  </a:cubicBezTo>
                  <a:cubicBezTo>
                    <a:pt x="73" y="377"/>
                    <a:pt x="72" y="376"/>
                    <a:pt x="72" y="375"/>
                  </a:cubicBezTo>
                  <a:cubicBezTo>
                    <a:pt x="72" y="374"/>
                    <a:pt x="73" y="373"/>
                    <a:pt x="73" y="371"/>
                  </a:cubicBezTo>
                  <a:cubicBezTo>
                    <a:pt x="72" y="370"/>
                    <a:pt x="71" y="370"/>
                    <a:pt x="72" y="369"/>
                  </a:cubicBezTo>
                  <a:cubicBezTo>
                    <a:pt x="73" y="368"/>
                    <a:pt x="74" y="367"/>
                    <a:pt x="74" y="367"/>
                  </a:cubicBezTo>
                  <a:cubicBezTo>
                    <a:pt x="75" y="367"/>
                    <a:pt x="76" y="366"/>
                    <a:pt x="77" y="365"/>
                  </a:cubicBezTo>
                  <a:cubicBezTo>
                    <a:pt x="77" y="365"/>
                    <a:pt x="79" y="363"/>
                    <a:pt x="78" y="362"/>
                  </a:cubicBezTo>
                  <a:cubicBezTo>
                    <a:pt x="78" y="361"/>
                    <a:pt x="78" y="360"/>
                    <a:pt x="78" y="360"/>
                  </a:cubicBezTo>
                  <a:cubicBezTo>
                    <a:pt x="77" y="359"/>
                    <a:pt x="76" y="359"/>
                    <a:pt x="77" y="359"/>
                  </a:cubicBezTo>
                  <a:cubicBezTo>
                    <a:pt x="77" y="358"/>
                    <a:pt x="78" y="358"/>
                    <a:pt x="77" y="357"/>
                  </a:cubicBezTo>
                  <a:cubicBezTo>
                    <a:pt x="77" y="356"/>
                    <a:pt x="77" y="356"/>
                    <a:pt x="78" y="356"/>
                  </a:cubicBezTo>
                  <a:cubicBezTo>
                    <a:pt x="78" y="355"/>
                    <a:pt x="79" y="355"/>
                    <a:pt x="79" y="355"/>
                  </a:cubicBezTo>
                  <a:cubicBezTo>
                    <a:pt x="80" y="355"/>
                    <a:pt x="81" y="355"/>
                    <a:pt x="81" y="355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0" y="353"/>
                    <a:pt x="79" y="352"/>
                    <a:pt x="80" y="351"/>
                  </a:cubicBezTo>
                  <a:cubicBezTo>
                    <a:pt x="80" y="350"/>
                    <a:pt x="80" y="350"/>
                    <a:pt x="81" y="349"/>
                  </a:cubicBezTo>
                  <a:cubicBezTo>
                    <a:pt x="82" y="348"/>
                    <a:pt x="82" y="347"/>
                    <a:pt x="82" y="346"/>
                  </a:cubicBezTo>
                  <a:cubicBezTo>
                    <a:pt x="83" y="345"/>
                    <a:pt x="83" y="344"/>
                    <a:pt x="83" y="344"/>
                  </a:cubicBezTo>
                  <a:cubicBezTo>
                    <a:pt x="83" y="343"/>
                    <a:pt x="83" y="342"/>
                    <a:pt x="83" y="342"/>
                  </a:cubicBezTo>
                  <a:cubicBezTo>
                    <a:pt x="84" y="341"/>
                    <a:pt x="84" y="341"/>
                    <a:pt x="85" y="342"/>
                  </a:cubicBezTo>
                  <a:cubicBezTo>
                    <a:pt x="85" y="342"/>
                    <a:pt x="86" y="343"/>
                    <a:pt x="86" y="342"/>
                  </a:cubicBezTo>
                  <a:cubicBezTo>
                    <a:pt x="86" y="340"/>
                    <a:pt x="86" y="339"/>
                    <a:pt x="87" y="339"/>
                  </a:cubicBezTo>
                  <a:cubicBezTo>
                    <a:pt x="88" y="338"/>
                    <a:pt x="90" y="338"/>
                    <a:pt x="90" y="337"/>
                  </a:cubicBezTo>
                  <a:cubicBezTo>
                    <a:pt x="91" y="336"/>
                    <a:pt x="91" y="334"/>
                    <a:pt x="91" y="333"/>
                  </a:cubicBezTo>
                  <a:cubicBezTo>
                    <a:pt x="92" y="333"/>
                    <a:pt x="92" y="333"/>
                    <a:pt x="92" y="333"/>
                  </a:cubicBezTo>
                  <a:cubicBezTo>
                    <a:pt x="92" y="333"/>
                    <a:pt x="94" y="334"/>
                    <a:pt x="94" y="333"/>
                  </a:cubicBezTo>
                  <a:cubicBezTo>
                    <a:pt x="95" y="333"/>
                    <a:pt x="95" y="332"/>
                    <a:pt x="96" y="332"/>
                  </a:cubicBezTo>
                  <a:cubicBezTo>
                    <a:pt x="97" y="331"/>
                    <a:pt x="101" y="332"/>
                    <a:pt x="101" y="332"/>
                  </a:cubicBezTo>
                  <a:cubicBezTo>
                    <a:pt x="101" y="333"/>
                    <a:pt x="101" y="334"/>
                    <a:pt x="101" y="334"/>
                  </a:cubicBezTo>
                  <a:cubicBezTo>
                    <a:pt x="102" y="334"/>
                    <a:pt x="102" y="334"/>
                    <a:pt x="103" y="334"/>
                  </a:cubicBezTo>
                  <a:cubicBezTo>
                    <a:pt x="104" y="334"/>
                    <a:pt x="106" y="333"/>
                    <a:pt x="106" y="332"/>
                  </a:cubicBezTo>
                  <a:cubicBezTo>
                    <a:pt x="105" y="332"/>
                    <a:pt x="104" y="331"/>
                    <a:pt x="105" y="331"/>
                  </a:cubicBezTo>
                  <a:cubicBezTo>
                    <a:pt x="105" y="330"/>
                    <a:pt x="106" y="330"/>
                    <a:pt x="106" y="329"/>
                  </a:cubicBezTo>
                  <a:cubicBezTo>
                    <a:pt x="106" y="328"/>
                    <a:pt x="105" y="327"/>
                    <a:pt x="106" y="327"/>
                  </a:cubicBezTo>
                  <a:cubicBezTo>
                    <a:pt x="107" y="327"/>
                    <a:pt x="109" y="326"/>
                    <a:pt x="109" y="325"/>
                  </a:cubicBezTo>
                  <a:cubicBezTo>
                    <a:pt x="109" y="325"/>
                    <a:pt x="108" y="324"/>
                    <a:pt x="109" y="324"/>
                  </a:cubicBezTo>
                  <a:cubicBezTo>
                    <a:pt x="109" y="323"/>
                    <a:pt x="110" y="322"/>
                    <a:pt x="109" y="322"/>
                  </a:cubicBezTo>
                  <a:cubicBezTo>
                    <a:pt x="109" y="322"/>
                    <a:pt x="108" y="322"/>
                    <a:pt x="109" y="321"/>
                  </a:cubicBezTo>
                  <a:cubicBezTo>
                    <a:pt x="109" y="320"/>
                    <a:pt x="112" y="318"/>
                    <a:pt x="113" y="318"/>
                  </a:cubicBezTo>
                  <a:cubicBezTo>
                    <a:pt x="115" y="318"/>
                    <a:pt x="115" y="318"/>
                    <a:pt x="116" y="318"/>
                  </a:cubicBezTo>
                  <a:cubicBezTo>
                    <a:pt x="117" y="318"/>
                    <a:pt x="117" y="318"/>
                    <a:pt x="118" y="318"/>
                  </a:cubicBezTo>
                  <a:cubicBezTo>
                    <a:pt x="119" y="318"/>
                    <a:pt x="119" y="318"/>
                    <a:pt x="120" y="318"/>
                  </a:cubicBezTo>
                  <a:cubicBezTo>
                    <a:pt x="121" y="318"/>
                    <a:pt x="122" y="317"/>
                    <a:pt x="123" y="317"/>
                  </a:cubicBezTo>
                  <a:cubicBezTo>
                    <a:pt x="124" y="317"/>
                    <a:pt x="125" y="317"/>
                    <a:pt x="125" y="317"/>
                  </a:cubicBezTo>
                  <a:cubicBezTo>
                    <a:pt x="125" y="317"/>
                    <a:pt x="125" y="318"/>
                    <a:pt x="127" y="318"/>
                  </a:cubicBezTo>
                  <a:cubicBezTo>
                    <a:pt x="128" y="318"/>
                    <a:pt x="129" y="317"/>
                    <a:pt x="130" y="317"/>
                  </a:cubicBezTo>
                  <a:cubicBezTo>
                    <a:pt x="131" y="316"/>
                    <a:pt x="134" y="315"/>
                    <a:pt x="135" y="315"/>
                  </a:cubicBezTo>
                  <a:cubicBezTo>
                    <a:pt x="137" y="315"/>
                    <a:pt x="138" y="316"/>
                    <a:pt x="138" y="316"/>
                  </a:cubicBezTo>
                  <a:cubicBezTo>
                    <a:pt x="138" y="317"/>
                    <a:pt x="139" y="319"/>
                    <a:pt x="140" y="319"/>
                  </a:cubicBezTo>
                  <a:cubicBezTo>
                    <a:pt x="141" y="319"/>
                    <a:pt x="142" y="318"/>
                    <a:pt x="143" y="318"/>
                  </a:cubicBezTo>
                  <a:cubicBezTo>
                    <a:pt x="143" y="318"/>
                    <a:pt x="144" y="319"/>
                    <a:pt x="145" y="319"/>
                  </a:cubicBezTo>
                  <a:cubicBezTo>
                    <a:pt x="145" y="320"/>
                    <a:pt x="147" y="321"/>
                    <a:pt x="148" y="321"/>
                  </a:cubicBezTo>
                  <a:cubicBezTo>
                    <a:pt x="148" y="321"/>
                    <a:pt x="150" y="322"/>
                    <a:pt x="150" y="324"/>
                  </a:cubicBezTo>
                  <a:cubicBezTo>
                    <a:pt x="150" y="325"/>
                    <a:pt x="151" y="326"/>
                    <a:pt x="151" y="326"/>
                  </a:cubicBezTo>
                  <a:cubicBezTo>
                    <a:pt x="152" y="326"/>
                    <a:pt x="153" y="325"/>
                    <a:pt x="154" y="325"/>
                  </a:cubicBezTo>
                  <a:cubicBezTo>
                    <a:pt x="154" y="325"/>
                    <a:pt x="155" y="326"/>
                    <a:pt x="155" y="326"/>
                  </a:cubicBezTo>
                  <a:cubicBezTo>
                    <a:pt x="155" y="326"/>
                    <a:pt x="155" y="326"/>
                    <a:pt x="155" y="326"/>
                  </a:cubicBezTo>
                  <a:cubicBezTo>
                    <a:pt x="155" y="328"/>
                    <a:pt x="156" y="329"/>
                    <a:pt x="157" y="328"/>
                  </a:cubicBezTo>
                  <a:cubicBezTo>
                    <a:pt x="158" y="328"/>
                    <a:pt x="159" y="328"/>
                    <a:pt x="159" y="327"/>
                  </a:cubicBezTo>
                  <a:cubicBezTo>
                    <a:pt x="160" y="327"/>
                    <a:pt x="160" y="327"/>
                    <a:pt x="160" y="327"/>
                  </a:cubicBezTo>
                  <a:cubicBezTo>
                    <a:pt x="161" y="327"/>
                    <a:pt x="162" y="326"/>
                    <a:pt x="162" y="324"/>
                  </a:cubicBezTo>
                  <a:cubicBezTo>
                    <a:pt x="163" y="323"/>
                    <a:pt x="163" y="321"/>
                    <a:pt x="164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7" y="323"/>
                    <a:pt x="168" y="323"/>
                  </a:cubicBezTo>
                  <a:cubicBezTo>
                    <a:pt x="169" y="322"/>
                    <a:pt x="170" y="322"/>
                    <a:pt x="171" y="321"/>
                  </a:cubicBezTo>
                  <a:cubicBezTo>
                    <a:pt x="172" y="320"/>
                    <a:pt x="173" y="319"/>
                    <a:pt x="174" y="318"/>
                  </a:cubicBezTo>
                  <a:cubicBezTo>
                    <a:pt x="174" y="318"/>
                    <a:pt x="177" y="316"/>
                    <a:pt x="177" y="315"/>
                  </a:cubicBezTo>
                  <a:cubicBezTo>
                    <a:pt x="177" y="314"/>
                    <a:pt x="175" y="309"/>
                    <a:pt x="174" y="309"/>
                  </a:cubicBezTo>
                  <a:cubicBezTo>
                    <a:pt x="174" y="309"/>
                    <a:pt x="172" y="309"/>
                    <a:pt x="171" y="309"/>
                  </a:cubicBezTo>
                  <a:cubicBezTo>
                    <a:pt x="170" y="309"/>
                    <a:pt x="170" y="308"/>
                    <a:pt x="170" y="308"/>
                  </a:cubicBezTo>
                  <a:cubicBezTo>
                    <a:pt x="169" y="307"/>
                    <a:pt x="169" y="307"/>
                    <a:pt x="169" y="306"/>
                  </a:cubicBezTo>
                  <a:cubicBezTo>
                    <a:pt x="168" y="306"/>
                    <a:pt x="169" y="305"/>
                    <a:pt x="169" y="305"/>
                  </a:cubicBezTo>
                  <a:cubicBezTo>
                    <a:pt x="169" y="304"/>
                    <a:pt x="169" y="304"/>
                    <a:pt x="168" y="304"/>
                  </a:cubicBezTo>
                  <a:cubicBezTo>
                    <a:pt x="167" y="303"/>
                    <a:pt x="166" y="303"/>
                    <a:pt x="166" y="302"/>
                  </a:cubicBezTo>
                  <a:cubicBezTo>
                    <a:pt x="166" y="300"/>
                    <a:pt x="166" y="299"/>
                    <a:pt x="167" y="298"/>
                  </a:cubicBezTo>
                  <a:cubicBezTo>
                    <a:pt x="168" y="297"/>
                    <a:pt x="169" y="297"/>
                    <a:pt x="169" y="297"/>
                  </a:cubicBezTo>
                  <a:cubicBezTo>
                    <a:pt x="170" y="297"/>
                    <a:pt x="170" y="296"/>
                    <a:pt x="169" y="296"/>
                  </a:cubicBezTo>
                  <a:cubicBezTo>
                    <a:pt x="169" y="295"/>
                    <a:pt x="167" y="295"/>
                    <a:pt x="166" y="295"/>
                  </a:cubicBezTo>
                  <a:cubicBezTo>
                    <a:pt x="165" y="294"/>
                    <a:pt x="164" y="294"/>
                    <a:pt x="165" y="293"/>
                  </a:cubicBezTo>
                  <a:cubicBezTo>
                    <a:pt x="165" y="292"/>
                    <a:pt x="165" y="292"/>
                    <a:pt x="165" y="292"/>
                  </a:cubicBezTo>
                  <a:cubicBezTo>
                    <a:pt x="165" y="291"/>
                    <a:pt x="165" y="291"/>
                    <a:pt x="165" y="290"/>
                  </a:cubicBezTo>
                  <a:cubicBezTo>
                    <a:pt x="166" y="290"/>
                    <a:pt x="167" y="289"/>
                    <a:pt x="168" y="289"/>
                  </a:cubicBezTo>
                  <a:cubicBezTo>
                    <a:pt x="169" y="290"/>
                    <a:pt x="170" y="290"/>
                    <a:pt x="171" y="290"/>
                  </a:cubicBezTo>
                  <a:cubicBezTo>
                    <a:pt x="172" y="290"/>
                    <a:pt x="173" y="290"/>
                    <a:pt x="174" y="289"/>
                  </a:cubicBezTo>
                  <a:cubicBezTo>
                    <a:pt x="175" y="289"/>
                    <a:pt x="176" y="287"/>
                    <a:pt x="177" y="288"/>
                  </a:cubicBezTo>
                  <a:cubicBezTo>
                    <a:pt x="178" y="289"/>
                    <a:pt x="179" y="289"/>
                    <a:pt x="179" y="290"/>
                  </a:cubicBezTo>
                  <a:cubicBezTo>
                    <a:pt x="180" y="290"/>
                    <a:pt x="180" y="291"/>
                    <a:pt x="181" y="291"/>
                  </a:cubicBezTo>
                  <a:cubicBezTo>
                    <a:pt x="183" y="291"/>
                    <a:pt x="183" y="291"/>
                    <a:pt x="184" y="290"/>
                  </a:cubicBezTo>
                  <a:cubicBezTo>
                    <a:pt x="184" y="290"/>
                    <a:pt x="185" y="290"/>
                    <a:pt x="185" y="289"/>
                  </a:cubicBezTo>
                  <a:cubicBezTo>
                    <a:pt x="185" y="287"/>
                    <a:pt x="185" y="286"/>
                    <a:pt x="184" y="285"/>
                  </a:cubicBezTo>
                  <a:cubicBezTo>
                    <a:pt x="184" y="284"/>
                    <a:pt x="184" y="284"/>
                    <a:pt x="184" y="284"/>
                  </a:cubicBezTo>
                  <a:cubicBezTo>
                    <a:pt x="185" y="283"/>
                    <a:pt x="186" y="283"/>
                    <a:pt x="187" y="283"/>
                  </a:cubicBezTo>
                  <a:cubicBezTo>
                    <a:pt x="188" y="283"/>
                    <a:pt x="189" y="283"/>
                    <a:pt x="190" y="283"/>
                  </a:cubicBezTo>
                  <a:cubicBezTo>
                    <a:pt x="191" y="283"/>
                    <a:pt x="192" y="283"/>
                    <a:pt x="193" y="283"/>
                  </a:cubicBezTo>
                  <a:cubicBezTo>
                    <a:pt x="193" y="283"/>
                    <a:pt x="193" y="284"/>
                    <a:pt x="195" y="283"/>
                  </a:cubicBezTo>
                  <a:cubicBezTo>
                    <a:pt x="196" y="283"/>
                    <a:pt x="198" y="283"/>
                    <a:pt x="198" y="283"/>
                  </a:cubicBezTo>
                  <a:cubicBezTo>
                    <a:pt x="198" y="283"/>
                    <a:pt x="197" y="287"/>
                    <a:pt x="198" y="287"/>
                  </a:cubicBezTo>
                  <a:cubicBezTo>
                    <a:pt x="199" y="288"/>
                    <a:pt x="201" y="288"/>
                    <a:pt x="202" y="288"/>
                  </a:cubicBezTo>
                  <a:cubicBezTo>
                    <a:pt x="203" y="288"/>
                    <a:pt x="205" y="288"/>
                    <a:pt x="206" y="288"/>
                  </a:cubicBezTo>
                  <a:cubicBezTo>
                    <a:pt x="207" y="288"/>
                    <a:pt x="210" y="288"/>
                    <a:pt x="211" y="288"/>
                  </a:cubicBezTo>
                  <a:cubicBezTo>
                    <a:pt x="212" y="288"/>
                    <a:pt x="217" y="289"/>
                    <a:pt x="218" y="289"/>
                  </a:cubicBezTo>
                  <a:cubicBezTo>
                    <a:pt x="219" y="289"/>
                    <a:pt x="221" y="289"/>
                    <a:pt x="222" y="289"/>
                  </a:cubicBezTo>
                  <a:cubicBezTo>
                    <a:pt x="223" y="289"/>
                    <a:pt x="224" y="290"/>
                    <a:pt x="224" y="290"/>
                  </a:cubicBezTo>
                  <a:cubicBezTo>
                    <a:pt x="225" y="290"/>
                    <a:pt x="225" y="291"/>
                    <a:pt x="225" y="291"/>
                  </a:cubicBezTo>
                  <a:cubicBezTo>
                    <a:pt x="225" y="291"/>
                    <a:pt x="226" y="291"/>
                    <a:pt x="226" y="291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7" y="291"/>
                    <a:pt x="227" y="291"/>
                    <a:pt x="227" y="291"/>
                  </a:cubicBezTo>
                  <a:cubicBezTo>
                    <a:pt x="227" y="291"/>
                    <a:pt x="228" y="292"/>
                    <a:pt x="228" y="292"/>
                  </a:cubicBezTo>
                  <a:cubicBezTo>
                    <a:pt x="228" y="294"/>
                    <a:pt x="229" y="295"/>
                    <a:pt x="231" y="296"/>
                  </a:cubicBezTo>
                  <a:cubicBezTo>
                    <a:pt x="232" y="296"/>
                    <a:pt x="233" y="295"/>
                    <a:pt x="234" y="296"/>
                  </a:cubicBezTo>
                  <a:cubicBezTo>
                    <a:pt x="235" y="297"/>
                    <a:pt x="234" y="299"/>
                    <a:pt x="235" y="299"/>
                  </a:cubicBezTo>
                  <a:cubicBezTo>
                    <a:pt x="236" y="299"/>
                    <a:pt x="238" y="299"/>
                    <a:pt x="239" y="298"/>
                  </a:cubicBezTo>
                  <a:cubicBezTo>
                    <a:pt x="240" y="298"/>
                    <a:pt x="240" y="298"/>
                    <a:pt x="240" y="298"/>
                  </a:cubicBezTo>
                  <a:cubicBezTo>
                    <a:pt x="240" y="298"/>
                    <a:pt x="242" y="298"/>
                    <a:pt x="243" y="298"/>
                  </a:cubicBezTo>
                  <a:cubicBezTo>
                    <a:pt x="243" y="298"/>
                    <a:pt x="245" y="297"/>
                    <a:pt x="246" y="297"/>
                  </a:cubicBezTo>
                  <a:cubicBezTo>
                    <a:pt x="246" y="298"/>
                    <a:pt x="246" y="299"/>
                    <a:pt x="247" y="299"/>
                  </a:cubicBezTo>
                  <a:cubicBezTo>
                    <a:pt x="248" y="299"/>
                    <a:pt x="248" y="300"/>
                    <a:pt x="249" y="300"/>
                  </a:cubicBezTo>
                  <a:cubicBezTo>
                    <a:pt x="250" y="300"/>
                    <a:pt x="252" y="300"/>
                    <a:pt x="252" y="300"/>
                  </a:cubicBezTo>
                  <a:cubicBezTo>
                    <a:pt x="255" y="300"/>
                    <a:pt x="255" y="300"/>
                    <a:pt x="255" y="300"/>
                  </a:cubicBezTo>
                  <a:cubicBezTo>
                    <a:pt x="255" y="300"/>
                    <a:pt x="256" y="300"/>
                    <a:pt x="256" y="300"/>
                  </a:cubicBezTo>
                  <a:cubicBezTo>
                    <a:pt x="258" y="300"/>
                    <a:pt x="259" y="300"/>
                    <a:pt x="260" y="299"/>
                  </a:cubicBezTo>
                  <a:cubicBezTo>
                    <a:pt x="261" y="298"/>
                    <a:pt x="261" y="297"/>
                    <a:pt x="263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3" y="297"/>
                    <a:pt x="263" y="298"/>
                    <a:pt x="264" y="298"/>
                  </a:cubicBezTo>
                  <a:cubicBezTo>
                    <a:pt x="265" y="298"/>
                    <a:pt x="266" y="297"/>
                    <a:pt x="267" y="298"/>
                  </a:cubicBezTo>
                  <a:cubicBezTo>
                    <a:pt x="268" y="298"/>
                    <a:pt x="269" y="299"/>
                    <a:pt x="269" y="300"/>
                  </a:cubicBezTo>
                  <a:cubicBezTo>
                    <a:pt x="270" y="300"/>
                    <a:pt x="270" y="300"/>
                    <a:pt x="271" y="301"/>
                  </a:cubicBezTo>
                  <a:cubicBezTo>
                    <a:pt x="272" y="301"/>
                    <a:pt x="272" y="302"/>
                    <a:pt x="273" y="302"/>
                  </a:cubicBezTo>
                  <a:cubicBezTo>
                    <a:pt x="274" y="301"/>
                    <a:pt x="275" y="302"/>
                    <a:pt x="275" y="302"/>
                  </a:cubicBezTo>
                  <a:cubicBezTo>
                    <a:pt x="276" y="302"/>
                    <a:pt x="276" y="303"/>
                    <a:pt x="277" y="303"/>
                  </a:cubicBezTo>
                  <a:cubicBezTo>
                    <a:pt x="277" y="303"/>
                    <a:pt x="278" y="304"/>
                    <a:pt x="278" y="303"/>
                  </a:cubicBezTo>
                  <a:cubicBezTo>
                    <a:pt x="279" y="303"/>
                    <a:pt x="280" y="303"/>
                    <a:pt x="280" y="304"/>
                  </a:cubicBezTo>
                  <a:cubicBezTo>
                    <a:pt x="280" y="304"/>
                    <a:pt x="279" y="305"/>
                    <a:pt x="279" y="306"/>
                  </a:cubicBezTo>
                  <a:cubicBezTo>
                    <a:pt x="279" y="307"/>
                    <a:pt x="280" y="307"/>
                    <a:pt x="281" y="307"/>
                  </a:cubicBezTo>
                  <a:cubicBezTo>
                    <a:pt x="281" y="307"/>
                    <a:pt x="282" y="308"/>
                    <a:pt x="283" y="308"/>
                  </a:cubicBezTo>
                  <a:cubicBezTo>
                    <a:pt x="284" y="308"/>
                    <a:pt x="285" y="309"/>
                    <a:pt x="285" y="309"/>
                  </a:cubicBezTo>
                  <a:cubicBezTo>
                    <a:pt x="286" y="310"/>
                    <a:pt x="287" y="311"/>
                    <a:pt x="288" y="311"/>
                  </a:cubicBezTo>
                  <a:cubicBezTo>
                    <a:pt x="288" y="311"/>
                    <a:pt x="288" y="311"/>
                    <a:pt x="288" y="311"/>
                  </a:cubicBezTo>
                  <a:cubicBezTo>
                    <a:pt x="288" y="312"/>
                    <a:pt x="288" y="314"/>
                    <a:pt x="289" y="315"/>
                  </a:cubicBezTo>
                  <a:cubicBezTo>
                    <a:pt x="289" y="316"/>
                    <a:pt x="288" y="316"/>
                    <a:pt x="290" y="317"/>
                  </a:cubicBezTo>
                  <a:cubicBezTo>
                    <a:pt x="291" y="317"/>
                    <a:pt x="293" y="317"/>
                    <a:pt x="292" y="319"/>
                  </a:cubicBezTo>
                  <a:cubicBezTo>
                    <a:pt x="293" y="319"/>
                    <a:pt x="293" y="319"/>
                    <a:pt x="293" y="319"/>
                  </a:cubicBezTo>
                  <a:cubicBezTo>
                    <a:pt x="293" y="319"/>
                    <a:pt x="295" y="319"/>
                    <a:pt x="296" y="319"/>
                  </a:cubicBezTo>
                  <a:cubicBezTo>
                    <a:pt x="297" y="318"/>
                    <a:pt x="298" y="317"/>
                    <a:pt x="298" y="319"/>
                  </a:cubicBezTo>
                  <a:cubicBezTo>
                    <a:pt x="298" y="320"/>
                    <a:pt x="298" y="322"/>
                    <a:pt x="299" y="322"/>
                  </a:cubicBezTo>
                  <a:cubicBezTo>
                    <a:pt x="299" y="322"/>
                    <a:pt x="300" y="321"/>
                    <a:pt x="300" y="320"/>
                  </a:cubicBezTo>
                  <a:cubicBezTo>
                    <a:pt x="301" y="319"/>
                    <a:pt x="302" y="318"/>
                    <a:pt x="303" y="318"/>
                  </a:cubicBezTo>
                  <a:cubicBezTo>
                    <a:pt x="303" y="318"/>
                    <a:pt x="302" y="320"/>
                    <a:pt x="302" y="321"/>
                  </a:cubicBezTo>
                  <a:cubicBezTo>
                    <a:pt x="302" y="321"/>
                    <a:pt x="302" y="322"/>
                    <a:pt x="303" y="322"/>
                  </a:cubicBezTo>
                  <a:cubicBezTo>
                    <a:pt x="304" y="322"/>
                    <a:pt x="305" y="323"/>
                    <a:pt x="306" y="323"/>
                  </a:cubicBezTo>
                  <a:cubicBezTo>
                    <a:pt x="306" y="323"/>
                    <a:pt x="308" y="323"/>
                    <a:pt x="308" y="325"/>
                  </a:cubicBezTo>
                  <a:cubicBezTo>
                    <a:pt x="308" y="327"/>
                    <a:pt x="306" y="329"/>
                    <a:pt x="306" y="330"/>
                  </a:cubicBezTo>
                  <a:cubicBezTo>
                    <a:pt x="306" y="332"/>
                    <a:pt x="307" y="332"/>
                    <a:pt x="307" y="332"/>
                  </a:cubicBezTo>
                  <a:cubicBezTo>
                    <a:pt x="307" y="332"/>
                    <a:pt x="308" y="331"/>
                    <a:pt x="308" y="330"/>
                  </a:cubicBezTo>
                  <a:cubicBezTo>
                    <a:pt x="309" y="329"/>
                    <a:pt x="309" y="328"/>
                    <a:pt x="311" y="328"/>
                  </a:cubicBezTo>
                  <a:cubicBezTo>
                    <a:pt x="312" y="328"/>
                    <a:pt x="313" y="327"/>
                    <a:pt x="314" y="327"/>
                  </a:cubicBezTo>
                  <a:cubicBezTo>
                    <a:pt x="314" y="326"/>
                    <a:pt x="315" y="325"/>
                    <a:pt x="316" y="324"/>
                  </a:cubicBezTo>
                  <a:cubicBezTo>
                    <a:pt x="316" y="324"/>
                    <a:pt x="317" y="322"/>
                    <a:pt x="317" y="321"/>
                  </a:cubicBezTo>
                  <a:cubicBezTo>
                    <a:pt x="318" y="320"/>
                    <a:pt x="318" y="320"/>
                    <a:pt x="319" y="319"/>
                  </a:cubicBezTo>
                  <a:cubicBezTo>
                    <a:pt x="320" y="319"/>
                    <a:pt x="323" y="319"/>
                    <a:pt x="323" y="319"/>
                  </a:cubicBezTo>
                  <a:cubicBezTo>
                    <a:pt x="323" y="320"/>
                    <a:pt x="324" y="321"/>
                    <a:pt x="325" y="321"/>
                  </a:cubicBezTo>
                  <a:cubicBezTo>
                    <a:pt x="326" y="322"/>
                    <a:pt x="326" y="322"/>
                    <a:pt x="327" y="321"/>
                  </a:cubicBezTo>
                  <a:cubicBezTo>
                    <a:pt x="327" y="320"/>
                    <a:pt x="328" y="319"/>
                    <a:pt x="329" y="319"/>
                  </a:cubicBezTo>
                  <a:cubicBezTo>
                    <a:pt x="330" y="320"/>
                    <a:pt x="331" y="320"/>
                    <a:pt x="332" y="320"/>
                  </a:cubicBezTo>
                  <a:cubicBezTo>
                    <a:pt x="333" y="320"/>
                    <a:pt x="333" y="319"/>
                    <a:pt x="333" y="319"/>
                  </a:cubicBezTo>
                  <a:cubicBezTo>
                    <a:pt x="333" y="319"/>
                    <a:pt x="335" y="322"/>
                    <a:pt x="335" y="321"/>
                  </a:cubicBezTo>
                  <a:cubicBezTo>
                    <a:pt x="336" y="321"/>
                    <a:pt x="336" y="321"/>
                    <a:pt x="337" y="321"/>
                  </a:cubicBezTo>
                  <a:cubicBezTo>
                    <a:pt x="337" y="322"/>
                    <a:pt x="338" y="321"/>
                    <a:pt x="338" y="320"/>
                  </a:cubicBezTo>
                  <a:cubicBezTo>
                    <a:pt x="339" y="319"/>
                    <a:pt x="340" y="318"/>
                    <a:pt x="340" y="317"/>
                  </a:cubicBezTo>
                  <a:cubicBezTo>
                    <a:pt x="340" y="316"/>
                    <a:pt x="340" y="315"/>
                    <a:pt x="341" y="315"/>
                  </a:cubicBezTo>
                  <a:cubicBezTo>
                    <a:pt x="341" y="316"/>
                    <a:pt x="342" y="316"/>
                    <a:pt x="342" y="315"/>
                  </a:cubicBezTo>
                  <a:cubicBezTo>
                    <a:pt x="343" y="315"/>
                    <a:pt x="344" y="313"/>
                    <a:pt x="345" y="312"/>
                  </a:cubicBezTo>
                  <a:cubicBezTo>
                    <a:pt x="345" y="311"/>
                    <a:pt x="345" y="311"/>
                    <a:pt x="346" y="310"/>
                  </a:cubicBezTo>
                  <a:cubicBezTo>
                    <a:pt x="346" y="309"/>
                    <a:pt x="346" y="309"/>
                    <a:pt x="346" y="309"/>
                  </a:cubicBezTo>
                  <a:cubicBezTo>
                    <a:pt x="346" y="309"/>
                    <a:pt x="347" y="306"/>
                    <a:pt x="348" y="305"/>
                  </a:cubicBezTo>
                  <a:cubicBezTo>
                    <a:pt x="349" y="304"/>
                    <a:pt x="351" y="302"/>
                    <a:pt x="352" y="302"/>
                  </a:cubicBezTo>
                  <a:cubicBezTo>
                    <a:pt x="354" y="302"/>
                    <a:pt x="355" y="304"/>
                    <a:pt x="355" y="305"/>
                  </a:cubicBezTo>
                  <a:cubicBezTo>
                    <a:pt x="355" y="306"/>
                    <a:pt x="355" y="308"/>
                    <a:pt x="355" y="309"/>
                  </a:cubicBezTo>
                  <a:cubicBezTo>
                    <a:pt x="355" y="310"/>
                    <a:pt x="356" y="312"/>
                    <a:pt x="357" y="312"/>
                  </a:cubicBezTo>
                  <a:cubicBezTo>
                    <a:pt x="357" y="312"/>
                    <a:pt x="357" y="312"/>
                    <a:pt x="357" y="312"/>
                  </a:cubicBezTo>
                  <a:cubicBezTo>
                    <a:pt x="357" y="312"/>
                    <a:pt x="359" y="309"/>
                    <a:pt x="359" y="308"/>
                  </a:cubicBezTo>
                  <a:cubicBezTo>
                    <a:pt x="359" y="307"/>
                    <a:pt x="359" y="307"/>
                    <a:pt x="360" y="306"/>
                  </a:cubicBezTo>
                  <a:cubicBezTo>
                    <a:pt x="361" y="306"/>
                    <a:pt x="361" y="305"/>
                    <a:pt x="362" y="305"/>
                  </a:cubicBezTo>
                  <a:cubicBezTo>
                    <a:pt x="362" y="304"/>
                    <a:pt x="363" y="303"/>
                    <a:pt x="363" y="303"/>
                  </a:cubicBezTo>
                  <a:cubicBezTo>
                    <a:pt x="364" y="304"/>
                    <a:pt x="363" y="305"/>
                    <a:pt x="363" y="307"/>
                  </a:cubicBezTo>
                  <a:cubicBezTo>
                    <a:pt x="363" y="308"/>
                    <a:pt x="363" y="309"/>
                    <a:pt x="362" y="311"/>
                  </a:cubicBezTo>
                  <a:cubicBezTo>
                    <a:pt x="362" y="312"/>
                    <a:pt x="358" y="315"/>
                    <a:pt x="358" y="315"/>
                  </a:cubicBezTo>
                  <a:cubicBezTo>
                    <a:pt x="358" y="315"/>
                    <a:pt x="355" y="317"/>
                    <a:pt x="355" y="318"/>
                  </a:cubicBezTo>
                  <a:cubicBezTo>
                    <a:pt x="356" y="319"/>
                    <a:pt x="357" y="324"/>
                    <a:pt x="357" y="326"/>
                  </a:cubicBezTo>
                  <a:cubicBezTo>
                    <a:pt x="358" y="328"/>
                    <a:pt x="358" y="331"/>
                    <a:pt x="359" y="331"/>
                  </a:cubicBezTo>
                  <a:cubicBezTo>
                    <a:pt x="360" y="331"/>
                    <a:pt x="361" y="330"/>
                    <a:pt x="362" y="329"/>
                  </a:cubicBezTo>
                  <a:cubicBezTo>
                    <a:pt x="363" y="328"/>
                    <a:pt x="367" y="326"/>
                    <a:pt x="368" y="328"/>
                  </a:cubicBezTo>
                  <a:cubicBezTo>
                    <a:pt x="369" y="331"/>
                    <a:pt x="369" y="333"/>
                    <a:pt x="370" y="333"/>
                  </a:cubicBezTo>
                  <a:cubicBezTo>
                    <a:pt x="372" y="333"/>
                    <a:pt x="374" y="332"/>
                    <a:pt x="376" y="330"/>
                  </a:cubicBezTo>
                  <a:cubicBezTo>
                    <a:pt x="377" y="328"/>
                    <a:pt x="379" y="324"/>
                    <a:pt x="380" y="322"/>
                  </a:cubicBezTo>
                  <a:cubicBezTo>
                    <a:pt x="382" y="320"/>
                    <a:pt x="385" y="317"/>
                    <a:pt x="386" y="315"/>
                  </a:cubicBezTo>
                  <a:cubicBezTo>
                    <a:pt x="387" y="314"/>
                    <a:pt x="391" y="308"/>
                    <a:pt x="392" y="307"/>
                  </a:cubicBezTo>
                  <a:cubicBezTo>
                    <a:pt x="393" y="305"/>
                    <a:pt x="396" y="302"/>
                    <a:pt x="397" y="301"/>
                  </a:cubicBezTo>
                  <a:cubicBezTo>
                    <a:pt x="398" y="300"/>
                    <a:pt x="401" y="297"/>
                    <a:pt x="402" y="296"/>
                  </a:cubicBezTo>
                  <a:cubicBezTo>
                    <a:pt x="403" y="295"/>
                    <a:pt x="406" y="293"/>
                    <a:pt x="406" y="293"/>
                  </a:cubicBezTo>
                  <a:cubicBezTo>
                    <a:pt x="406" y="294"/>
                    <a:pt x="406" y="294"/>
                    <a:pt x="406" y="294"/>
                  </a:cubicBezTo>
                  <a:cubicBezTo>
                    <a:pt x="406" y="294"/>
                    <a:pt x="405" y="296"/>
                    <a:pt x="405" y="298"/>
                  </a:cubicBezTo>
                  <a:cubicBezTo>
                    <a:pt x="405" y="299"/>
                    <a:pt x="404" y="302"/>
                    <a:pt x="404" y="304"/>
                  </a:cubicBezTo>
                  <a:cubicBezTo>
                    <a:pt x="404" y="306"/>
                    <a:pt x="404" y="308"/>
                    <a:pt x="405" y="308"/>
                  </a:cubicBezTo>
                  <a:cubicBezTo>
                    <a:pt x="406" y="309"/>
                    <a:pt x="407" y="309"/>
                    <a:pt x="407" y="309"/>
                  </a:cubicBezTo>
                  <a:cubicBezTo>
                    <a:pt x="407" y="309"/>
                    <a:pt x="410" y="309"/>
                    <a:pt x="412" y="308"/>
                  </a:cubicBezTo>
                  <a:cubicBezTo>
                    <a:pt x="415" y="308"/>
                    <a:pt x="414" y="309"/>
                    <a:pt x="415" y="311"/>
                  </a:cubicBezTo>
                  <a:cubicBezTo>
                    <a:pt x="416" y="312"/>
                    <a:pt x="417" y="313"/>
                    <a:pt x="419" y="314"/>
                  </a:cubicBezTo>
                  <a:cubicBezTo>
                    <a:pt x="421" y="316"/>
                    <a:pt x="419" y="316"/>
                    <a:pt x="419" y="317"/>
                  </a:cubicBezTo>
                  <a:cubicBezTo>
                    <a:pt x="418" y="319"/>
                    <a:pt x="416" y="320"/>
                    <a:pt x="413" y="321"/>
                  </a:cubicBezTo>
                  <a:cubicBezTo>
                    <a:pt x="412" y="323"/>
                    <a:pt x="412" y="323"/>
                    <a:pt x="412" y="323"/>
                  </a:cubicBezTo>
                  <a:cubicBezTo>
                    <a:pt x="413" y="323"/>
                    <a:pt x="414" y="323"/>
                    <a:pt x="416" y="323"/>
                  </a:cubicBezTo>
                  <a:cubicBezTo>
                    <a:pt x="417" y="322"/>
                    <a:pt x="418" y="325"/>
                    <a:pt x="419" y="325"/>
                  </a:cubicBezTo>
                  <a:cubicBezTo>
                    <a:pt x="420" y="326"/>
                    <a:pt x="421" y="326"/>
                    <a:pt x="422" y="327"/>
                  </a:cubicBezTo>
                  <a:cubicBezTo>
                    <a:pt x="423" y="329"/>
                    <a:pt x="421" y="330"/>
                    <a:pt x="421" y="331"/>
                  </a:cubicBezTo>
                  <a:cubicBezTo>
                    <a:pt x="421" y="332"/>
                    <a:pt x="420" y="333"/>
                    <a:pt x="419" y="333"/>
                  </a:cubicBezTo>
                  <a:cubicBezTo>
                    <a:pt x="419" y="333"/>
                    <a:pt x="417" y="333"/>
                    <a:pt x="416" y="334"/>
                  </a:cubicBezTo>
                  <a:cubicBezTo>
                    <a:pt x="415" y="335"/>
                    <a:pt x="415" y="336"/>
                    <a:pt x="416" y="337"/>
                  </a:cubicBezTo>
                  <a:cubicBezTo>
                    <a:pt x="416" y="338"/>
                    <a:pt x="415" y="338"/>
                    <a:pt x="414" y="339"/>
                  </a:cubicBezTo>
                  <a:cubicBezTo>
                    <a:pt x="414" y="340"/>
                    <a:pt x="414" y="340"/>
                    <a:pt x="413" y="341"/>
                  </a:cubicBezTo>
                  <a:cubicBezTo>
                    <a:pt x="413" y="342"/>
                    <a:pt x="412" y="344"/>
                    <a:pt x="412" y="345"/>
                  </a:cubicBezTo>
                  <a:cubicBezTo>
                    <a:pt x="411" y="346"/>
                    <a:pt x="413" y="346"/>
                    <a:pt x="413" y="347"/>
                  </a:cubicBezTo>
                  <a:cubicBezTo>
                    <a:pt x="414" y="347"/>
                    <a:pt x="414" y="347"/>
                    <a:pt x="415" y="347"/>
                  </a:cubicBezTo>
                  <a:cubicBezTo>
                    <a:pt x="415" y="348"/>
                    <a:pt x="415" y="349"/>
                    <a:pt x="416" y="349"/>
                  </a:cubicBezTo>
                  <a:cubicBezTo>
                    <a:pt x="418" y="349"/>
                    <a:pt x="417" y="348"/>
                    <a:pt x="418" y="348"/>
                  </a:cubicBezTo>
                  <a:cubicBezTo>
                    <a:pt x="419" y="347"/>
                    <a:pt x="419" y="349"/>
                    <a:pt x="419" y="350"/>
                  </a:cubicBezTo>
                  <a:cubicBezTo>
                    <a:pt x="419" y="351"/>
                    <a:pt x="418" y="352"/>
                    <a:pt x="417" y="353"/>
                  </a:cubicBezTo>
                  <a:cubicBezTo>
                    <a:pt x="416" y="354"/>
                    <a:pt x="418" y="356"/>
                    <a:pt x="419" y="358"/>
                  </a:cubicBezTo>
                  <a:cubicBezTo>
                    <a:pt x="420" y="359"/>
                    <a:pt x="419" y="359"/>
                    <a:pt x="419" y="360"/>
                  </a:cubicBezTo>
                  <a:cubicBezTo>
                    <a:pt x="419" y="361"/>
                    <a:pt x="419" y="362"/>
                    <a:pt x="420" y="362"/>
                  </a:cubicBezTo>
                  <a:cubicBezTo>
                    <a:pt x="421" y="362"/>
                    <a:pt x="421" y="361"/>
                    <a:pt x="422" y="360"/>
                  </a:cubicBezTo>
                  <a:cubicBezTo>
                    <a:pt x="422" y="359"/>
                    <a:pt x="423" y="359"/>
                    <a:pt x="423" y="360"/>
                  </a:cubicBezTo>
                  <a:cubicBezTo>
                    <a:pt x="423" y="360"/>
                    <a:pt x="423" y="361"/>
                    <a:pt x="423" y="362"/>
                  </a:cubicBezTo>
                  <a:cubicBezTo>
                    <a:pt x="423" y="363"/>
                    <a:pt x="424" y="363"/>
                    <a:pt x="424" y="363"/>
                  </a:cubicBezTo>
                  <a:cubicBezTo>
                    <a:pt x="424" y="363"/>
                    <a:pt x="425" y="362"/>
                    <a:pt x="425" y="361"/>
                  </a:cubicBezTo>
                  <a:cubicBezTo>
                    <a:pt x="426" y="360"/>
                    <a:pt x="426" y="360"/>
                    <a:pt x="427" y="360"/>
                  </a:cubicBezTo>
                  <a:cubicBezTo>
                    <a:pt x="427" y="359"/>
                    <a:pt x="428" y="359"/>
                    <a:pt x="429" y="358"/>
                  </a:cubicBezTo>
                  <a:cubicBezTo>
                    <a:pt x="431" y="358"/>
                    <a:pt x="430" y="359"/>
                    <a:pt x="431" y="360"/>
                  </a:cubicBezTo>
                  <a:cubicBezTo>
                    <a:pt x="432" y="360"/>
                    <a:pt x="431" y="361"/>
                    <a:pt x="431" y="361"/>
                  </a:cubicBezTo>
                  <a:cubicBezTo>
                    <a:pt x="432" y="362"/>
                    <a:pt x="432" y="362"/>
                    <a:pt x="432" y="362"/>
                  </a:cubicBezTo>
                  <a:cubicBezTo>
                    <a:pt x="432" y="362"/>
                    <a:pt x="433" y="362"/>
                    <a:pt x="433" y="362"/>
                  </a:cubicBezTo>
                  <a:cubicBezTo>
                    <a:pt x="434" y="362"/>
                    <a:pt x="434" y="361"/>
                    <a:pt x="434" y="362"/>
                  </a:cubicBezTo>
                  <a:cubicBezTo>
                    <a:pt x="434" y="363"/>
                    <a:pt x="435" y="364"/>
                    <a:pt x="435" y="364"/>
                  </a:cubicBezTo>
                  <a:cubicBezTo>
                    <a:pt x="436" y="364"/>
                    <a:pt x="437" y="365"/>
                    <a:pt x="437" y="364"/>
                  </a:cubicBezTo>
                  <a:cubicBezTo>
                    <a:pt x="438" y="363"/>
                    <a:pt x="438" y="363"/>
                    <a:pt x="439" y="363"/>
                  </a:cubicBezTo>
                  <a:cubicBezTo>
                    <a:pt x="440" y="363"/>
                    <a:pt x="440" y="363"/>
                    <a:pt x="440" y="363"/>
                  </a:cubicBezTo>
                  <a:cubicBezTo>
                    <a:pt x="440" y="363"/>
                    <a:pt x="440" y="363"/>
                    <a:pt x="440" y="363"/>
                  </a:cubicBezTo>
                  <a:cubicBezTo>
                    <a:pt x="440" y="363"/>
                    <a:pt x="440" y="361"/>
                    <a:pt x="440" y="360"/>
                  </a:cubicBezTo>
                  <a:cubicBezTo>
                    <a:pt x="440" y="359"/>
                    <a:pt x="440" y="358"/>
                    <a:pt x="441" y="358"/>
                  </a:cubicBezTo>
                  <a:cubicBezTo>
                    <a:pt x="441" y="358"/>
                    <a:pt x="442" y="357"/>
                    <a:pt x="442" y="356"/>
                  </a:cubicBezTo>
                  <a:cubicBezTo>
                    <a:pt x="443" y="355"/>
                    <a:pt x="444" y="355"/>
                    <a:pt x="445" y="354"/>
                  </a:cubicBezTo>
                  <a:cubicBezTo>
                    <a:pt x="446" y="352"/>
                    <a:pt x="446" y="352"/>
                    <a:pt x="447" y="350"/>
                  </a:cubicBezTo>
                  <a:cubicBezTo>
                    <a:pt x="448" y="349"/>
                    <a:pt x="448" y="347"/>
                    <a:pt x="450" y="347"/>
                  </a:cubicBezTo>
                  <a:cubicBezTo>
                    <a:pt x="451" y="347"/>
                    <a:pt x="454" y="347"/>
                    <a:pt x="455" y="347"/>
                  </a:cubicBezTo>
                  <a:cubicBezTo>
                    <a:pt x="456" y="346"/>
                    <a:pt x="458" y="346"/>
                    <a:pt x="458" y="345"/>
                  </a:cubicBezTo>
                  <a:cubicBezTo>
                    <a:pt x="459" y="345"/>
                    <a:pt x="460" y="344"/>
                    <a:pt x="461" y="344"/>
                  </a:cubicBezTo>
                  <a:cubicBezTo>
                    <a:pt x="462" y="344"/>
                    <a:pt x="463" y="344"/>
                    <a:pt x="463" y="343"/>
                  </a:cubicBezTo>
                  <a:cubicBezTo>
                    <a:pt x="462" y="342"/>
                    <a:pt x="462" y="341"/>
                    <a:pt x="462" y="340"/>
                  </a:cubicBezTo>
                  <a:cubicBezTo>
                    <a:pt x="462" y="339"/>
                    <a:pt x="462" y="338"/>
                    <a:pt x="462" y="337"/>
                  </a:cubicBezTo>
                  <a:cubicBezTo>
                    <a:pt x="462" y="336"/>
                    <a:pt x="462" y="334"/>
                    <a:pt x="463" y="333"/>
                  </a:cubicBezTo>
                  <a:cubicBezTo>
                    <a:pt x="464" y="332"/>
                    <a:pt x="465" y="332"/>
                    <a:pt x="465" y="332"/>
                  </a:cubicBezTo>
                  <a:cubicBezTo>
                    <a:pt x="466" y="331"/>
                    <a:pt x="467" y="332"/>
                    <a:pt x="468" y="333"/>
                  </a:cubicBezTo>
                  <a:cubicBezTo>
                    <a:pt x="468" y="334"/>
                    <a:pt x="468" y="335"/>
                    <a:pt x="469" y="335"/>
                  </a:cubicBezTo>
                  <a:cubicBezTo>
                    <a:pt x="470" y="335"/>
                    <a:pt x="471" y="335"/>
                    <a:pt x="472" y="335"/>
                  </a:cubicBezTo>
                  <a:cubicBezTo>
                    <a:pt x="474" y="334"/>
                    <a:pt x="474" y="334"/>
                    <a:pt x="475" y="334"/>
                  </a:cubicBezTo>
                  <a:cubicBezTo>
                    <a:pt x="476" y="333"/>
                    <a:pt x="477" y="332"/>
                    <a:pt x="477" y="333"/>
                  </a:cubicBezTo>
                  <a:cubicBezTo>
                    <a:pt x="478" y="334"/>
                    <a:pt x="478" y="334"/>
                    <a:pt x="479" y="334"/>
                  </a:cubicBezTo>
                  <a:cubicBezTo>
                    <a:pt x="480" y="334"/>
                    <a:pt x="481" y="334"/>
                    <a:pt x="482" y="334"/>
                  </a:cubicBezTo>
                  <a:cubicBezTo>
                    <a:pt x="483" y="334"/>
                    <a:pt x="484" y="333"/>
                    <a:pt x="485" y="333"/>
                  </a:cubicBezTo>
                  <a:cubicBezTo>
                    <a:pt x="486" y="332"/>
                    <a:pt x="489" y="331"/>
                    <a:pt x="489" y="330"/>
                  </a:cubicBezTo>
                  <a:cubicBezTo>
                    <a:pt x="490" y="329"/>
                    <a:pt x="490" y="328"/>
                    <a:pt x="491" y="328"/>
                  </a:cubicBezTo>
                  <a:cubicBezTo>
                    <a:pt x="493" y="328"/>
                    <a:pt x="494" y="327"/>
                    <a:pt x="495" y="327"/>
                  </a:cubicBezTo>
                  <a:cubicBezTo>
                    <a:pt x="497" y="326"/>
                    <a:pt x="499" y="325"/>
                    <a:pt x="500" y="326"/>
                  </a:cubicBezTo>
                  <a:cubicBezTo>
                    <a:pt x="500" y="327"/>
                    <a:pt x="499" y="328"/>
                    <a:pt x="500" y="328"/>
                  </a:cubicBezTo>
                  <a:cubicBezTo>
                    <a:pt x="501" y="329"/>
                    <a:pt x="502" y="328"/>
                    <a:pt x="503" y="327"/>
                  </a:cubicBezTo>
                  <a:cubicBezTo>
                    <a:pt x="504" y="327"/>
                    <a:pt x="504" y="327"/>
                    <a:pt x="505" y="327"/>
                  </a:cubicBezTo>
                  <a:cubicBezTo>
                    <a:pt x="506" y="326"/>
                    <a:pt x="510" y="323"/>
                    <a:pt x="510" y="324"/>
                  </a:cubicBezTo>
                  <a:cubicBezTo>
                    <a:pt x="511" y="325"/>
                    <a:pt x="511" y="325"/>
                    <a:pt x="512" y="324"/>
                  </a:cubicBezTo>
                  <a:cubicBezTo>
                    <a:pt x="512" y="324"/>
                    <a:pt x="512" y="323"/>
                    <a:pt x="513" y="322"/>
                  </a:cubicBezTo>
                  <a:cubicBezTo>
                    <a:pt x="517" y="321"/>
                    <a:pt x="514" y="311"/>
                    <a:pt x="517" y="309"/>
                  </a:cubicBezTo>
                  <a:cubicBezTo>
                    <a:pt x="518" y="309"/>
                    <a:pt x="518" y="308"/>
                    <a:pt x="520" y="309"/>
                  </a:cubicBezTo>
                  <a:cubicBezTo>
                    <a:pt x="521" y="309"/>
                    <a:pt x="522" y="310"/>
                    <a:pt x="522" y="310"/>
                  </a:cubicBezTo>
                  <a:cubicBezTo>
                    <a:pt x="522" y="310"/>
                    <a:pt x="525" y="308"/>
                    <a:pt x="526" y="309"/>
                  </a:cubicBezTo>
                  <a:cubicBezTo>
                    <a:pt x="527" y="309"/>
                    <a:pt x="527" y="310"/>
                    <a:pt x="526" y="311"/>
                  </a:cubicBezTo>
                  <a:cubicBezTo>
                    <a:pt x="526" y="311"/>
                    <a:pt x="526" y="312"/>
                    <a:pt x="526" y="312"/>
                  </a:cubicBezTo>
                  <a:cubicBezTo>
                    <a:pt x="527" y="312"/>
                    <a:pt x="528" y="313"/>
                    <a:pt x="529" y="313"/>
                  </a:cubicBezTo>
                  <a:cubicBezTo>
                    <a:pt x="530" y="313"/>
                    <a:pt x="532" y="313"/>
                    <a:pt x="531" y="312"/>
                  </a:cubicBezTo>
                  <a:cubicBezTo>
                    <a:pt x="531" y="311"/>
                    <a:pt x="531" y="310"/>
                    <a:pt x="531" y="309"/>
                  </a:cubicBezTo>
                  <a:cubicBezTo>
                    <a:pt x="531" y="308"/>
                    <a:pt x="530" y="306"/>
                    <a:pt x="531" y="306"/>
                  </a:cubicBezTo>
                  <a:cubicBezTo>
                    <a:pt x="531" y="305"/>
                    <a:pt x="533" y="305"/>
                    <a:pt x="532" y="305"/>
                  </a:cubicBezTo>
                  <a:cubicBezTo>
                    <a:pt x="532" y="304"/>
                    <a:pt x="531" y="304"/>
                    <a:pt x="530" y="304"/>
                  </a:cubicBezTo>
                  <a:cubicBezTo>
                    <a:pt x="529" y="305"/>
                    <a:pt x="528" y="306"/>
                    <a:pt x="528" y="306"/>
                  </a:cubicBezTo>
                  <a:cubicBezTo>
                    <a:pt x="528" y="306"/>
                    <a:pt x="528" y="303"/>
                    <a:pt x="528" y="303"/>
                  </a:cubicBezTo>
                  <a:cubicBezTo>
                    <a:pt x="528" y="302"/>
                    <a:pt x="529" y="302"/>
                    <a:pt x="529" y="301"/>
                  </a:cubicBezTo>
                  <a:cubicBezTo>
                    <a:pt x="529" y="301"/>
                    <a:pt x="529" y="300"/>
                    <a:pt x="528" y="300"/>
                  </a:cubicBezTo>
                  <a:cubicBezTo>
                    <a:pt x="528" y="300"/>
                    <a:pt x="527" y="299"/>
                    <a:pt x="526" y="299"/>
                  </a:cubicBezTo>
                  <a:cubicBezTo>
                    <a:pt x="526" y="298"/>
                    <a:pt x="526" y="297"/>
                    <a:pt x="527" y="297"/>
                  </a:cubicBezTo>
                  <a:cubicBezTo>
                    <a:pt x="528" y="297"/>
                    <a:pt x="528" y="298"/>
                    <a:pt x="529" y="298"/>
                  </a:cubicBezTo>
                  <a:cubicBezTo>
                    <a:pt x="529" y="299"/>
                    <a:pt x="529" y="299"/>
                    <a:pt x="530" y="299"/>
                  </a:cubicBezTo>
                  <a:cubicBezTo>
                    <a:pt x="531" y="299"/>
                    <a:pt x="533" y="299"/>
                    <a:pt x="533" y="299"/>
                  </a:cubicBezTo>
                  <a:cubicBezTo>
                    <a:pt x="534" y="299"/>
                    <a:pt x="536" y="299"/>
                    <a:pt x="537" y="299"/>
                  </a:cubicBezTo>
                  <a:cubicBezTo>
                    <a:pt x="537" y="299"/>
                    <a:pt x="538" y="298"/>
                    <a:pt x="539" y="298"/>
                  </a:cubicBezTo>
                  <a:cubicBezTo>
                    <a:pt x="540" y="299"/>
                    <a:pt x="539" y="299"/>
                    <a:pt x="539" y="300"/>
                  </a:cubicBezTo>
                  <a:cubicBezTo>
                    <a:pt x="538" y="301"/>
                    <a:pt x="539" y="301"/>
                    <a:pt x="539" y="301"/>
                  </a:cubicBezTo>
                  <a:cubicBezTo>
                    <a:pt x="540" y="302"/>
                    <a:pt x="540" y="302"/>
                    <a:pt x="541" y="301"/>
                  </a:cubicBezTo>
                  <a:cubicBezTo>
                    <a:pt x="541" y="301"/>
                    <a:pt x="542" y="300"/>
                    <a:pt x="543" y="300"/>
                  </a:cubicBezTo>
                  <a:cubicBezTo>
                    <a:pt x="543" y="299"/>
                    <a:pt x="544" y="299"/>
                    <a:pt x="545" y="298"/>
                  </a:cubicBezTo>
                  <a:cubicBezTo>
                    <a:pt x="547" y="298"/>
                    <a:pt x="548" y="296"/>
                    <a:pt x="549" y="296"/>
                  </a:cubicBezTo>
                  <a:cubicBezTo>
                    <a:pt x="550" y="295"/>
                    <a:pt x="550" y="293"/>
                    <a:pt x="551" y="292"/>
                  </a:cubicBezTo>
                  <a:cubicBezTo>
                    <a:pt x="551" y="291"/>
                    <a:pt x="554" y="290"/>
                    <a:pt x="554" y="288"/>
                  </a:cubicBezTo>
                  <a:cubicBezTo>
                    <a:pt x="554" y="286"/>
                    <a:pt x="553" y="284"/>
                    <a:pt x="554" y="283"/>
                  </a:cubicBezTo>
                  <a:cubicBezTo>
                    <a:pt x="554" y="282"/>
                    <a:pt x="556" y="281"/>
                    <a:pt x="556" y="281"/>
                  </a:cubicBezTo>
                  <a:cubicBezTo>
                    <a:pt x="556" y="281"/>
                    <a:pt x="563" y="279"/>
                    <a:pt x="566" y="278"/>
                  </a:cubicBezTo>
                  <a:cubicBezTo>
                    <a:pt x="569" y="278"/>
                    <a:pt x="571" y="278"/>
                    <a:pt x="573" y="281"/>
                  </a:cubicBezTo>
                  <a:cubicBezTo>
                    <a:pt x="576" y="283"/>
                    <a:pt x="584" y="286"/>
                    <a:pt x="587" y="286"/>
                  </a:cubicBezTo>
                  <a:cubicBezTo>
                    <a:pt x="589" y="287"/>
                    <a:pt x="592" y="286"/>
                    <a:pt x="594" y="285"/>
                  </a:cubicBezTo>
                  <a:cubicBezTo>
                    <a:pt x="597" y="283"/>
                    <a:pt x="601" y="282"/>
                    <a:pt x="604" y="282"/>
                  </a:cubicBezTo>
                  <a:cubicBezTo>
                    <a:pt x="608" y="282"/>
                    <a:pt x="611" y="283"/>
                    <a:pt x="612" y="282"/>
                  </a:cubicBezTo>
                  <a:cubicBezTo>
                    <a:pt x="614" y="280"/>
                    <a:pt x="615" y="279"/>
                    <a:pt x="615" y="279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39" name="任意多边形 36">
              <a:extLst>
                <a:ext uri="{FF2B5EF4-FFF2-40B4-BE49-F238E27FC236}">
                  <a16:creationId xmlns:a16="http://schemas.microsoft.com/office/drawing/2014/main" id="{D3928AB7-C634-BD21-D088-D1F4052BF8E4}"/>
                </a:ext>
              </a:extLst>
            </p:cNvPr>
            <p:cNvSpPr/>
            <p:nvPr/>
          </p:nvSpPr>
          <p:spPr bwMode="auto">
            <a:xfrm>
              <a:off x="7467600" y="2630488"/>
              <a:ext cx="560388" cy="674688"/>
            </a:xfrm>
            <a:custGeom>
              <a:avLst/>
              <a:gdLst>
                <a:gd name="T0" fmla="*/ 101 w 381"/>
                <a:gd name="T1" fmla="*/ 3 h 458"/>
                <a:gd name="T2" fmla="*/ 121 w 381"/>
                <a:gd name="T3" fmla="*/ 14 h 458"/>
                <a:gd name="T4" fmla="*/ 143 w 381"/>
                <a:gd name="T5" fmla="*/ 28 h 458"/>
                <a:gd name="T6" fmla="*/ 156 w 381"/>
                <a:gd name="T7" fmla="*/ 44 h 458"/>
                <a:gd name="T8" fmla="*/ 182 w 381"/>
                <a:gd name="T9" fmla="*/ 47 h 458"/>
                <a:gd name="T10" fmla="*/ 198 w 381"/>
                <a:gd name="T11" fmla="*/ 49 h 458"/>
                <a:gd name="T12" fmla="*/ 209 w 381"/>
                <a:gd name="T13" fmla="*/ 71 h 458"/>
                <a:gd name="T14" fmla="*/ 237 w 381"/>
                <a:gd name="T15" fmla="*/ 76 h 458"/>
                <a:gd name="T16" fmla="*/ 227 w 381"/>
                <a:gd name="T17" fmla="*/ 112 h 458"/>
                <a:gd name="T18" fmla="*/ 249 w 381"/>
                <a:gd name="T19" fmla="*/ 119 h 458"/>
                <a:gd name="T20" fmla="*/ 263 w 381"/>
                <a:gd name="T21" fmla="*/ 151 h 458"/>
                <a:gd name="T22" fmla="*/ 297 w 381"/>
                <a:gd name="T23" fmla="*/ 140 h 458"/>
                <a:gd name="T24" fmla="*/ 328 w 381"/>
                <a:gd name="T25" fmla="*/ 148 h 458"/>
                <a:gd name="T26" fmla="*/ 314 w 381"/>
                <a:gd name="T27" fmla="*/ 169 h 458"/>
                <a:gd name="T28" fmla="*/ 290 w 381"/>
                <a:gd name="T29" fmla="*/ 164 h 458"/>
                <a:gd name="T30" fmla="*/ 292 w 381"/>
                <a:gd name="T31" fmla="*/ 190 h 458"/>
                <a:gd name="T32" fmla="*/ 274 w 381"/>
                <a:gd name="T33" fmla="*/ 218 h 458"/>
                <a:gd name="T34" fmla="*/ 289 w 381"/>
                <a:gd name="T35" fmla="*/ 241 h 458"/>
                <a:gd name="T36" fmla="*/ 306 w 381"/>
                <a:gd name="T37" fmla="*/ 247 h 458"/>
                <a:gd name="T38" fmla="*/ 312 w 381"/>
                <a:gd name="T39" fmla="*/ 274 h 458"/>
                <a:gd name="T40" fmla="*/ 329 w 381"/>
                <a:gd name="T41" fmla="*/ 284 h 458"/>
                <a:gd name="T42" fmla="*/ 353 w 381"/>
                <a:gd name="T43" fmla="*/ 277 h 458"/>
                <a:gd name="T44" fmla="*/ 367 w 381"/>
                <a:gd name="T45" fmla="*/ 285 h 458"/>
                <a:gd name="T46" fmla="*/ 380 w 381"/>
                <a:gd name="T47" fmla="*/ 288 h 458"/>
                <a:gd name="T48" fmla="*/ 373 w 381"/>
                <a:gd name="T49" fmla="*/ 322 h 458"/>
                <a:gd name="T50" fmla="*/ 358 w 381"/>
                <a:gd name="T51" fmla="*/ 345 h 458"/>
                <a:gd name="T52" fmla="*/ 364 w 381"/>
                <a:gd name="T53" fmla="*/ 358 h 458"/>
                <a:gd name="T54" fmla="*/ 337 w 381"/>
                <a:gd name="T55" fmla="*/ 363 h 458"/>
                <a:gd name="T56" fmla="*/ 335 w 381"/>
                <a:gd name="T57" fmla="*/ 385 h 458"/>
                <a:gd name="T58" fmla="*/ 328 w 381"/>
                <a:gd name="T59" fmla="*/ 413 h 458"/>
                <a:gd name="T60" fmla="*/ 307 w 381"/>
                <a:gd name="T61" fmla="*/ 445 h 458"/>
                <a:gd name="T62" fmla="*/ 288 w 381"/>
                <a:gd name="T63" fmla="*/ 457 h 458"/>
                <a:gd name="T64" fmla="*/ 266 w 381"/>
                <a:gd name="T65" fmla="*/ 446 h 458"/>
                <a:gd name="T66" fmla="*/ 244 w 381"/>
                <a:gd name="T67" fmla="*/ 444 h 458"/>
                <a:gd name="T68" fmla="*/ 226 w 381"/>
                <a:gd name="T69" fmla="*/ 432 h 458"/>
                <a:gd name="T70" fmla="*/ 210 w 381"/>
                <a:gd name="T71" fmla="*/ 425 h 458"/>
                <a:gd name="T72" fmla="*/ 200 w 381"/>
                <a:gd name="T73" fmla="*/ 432 h 458"/>
                <a:gd name="T74" fmla="*/ 189 w 381"/>
                <a:gd name="T75" fmla="*/ 447 h 458"/>
                <a:gd name="T76" fmla="*/ 174 w 381"/>
                <a:gd name="T77" fmla="*/ 454 h 458"/>
                <a:gd name="T78" fmla="*/ 167 w 381"/>
                <a:gd name="T79" fmla="*/ 444 h 458"/>
                <a:gd name="T80" fmla="*/ 180 w 381"/>
                <a:gd name="T81" fmla="*/ 427 h 458"/>
                <a:gd name="T82" fmla="*/ 174 w 381"/>
                <a:gd name="T83" fmla="*/ 417 h 458"/>
                <a:gd name="T84" fmla="*/ 125 w 381"/>
                <a:gd name="T85" fmla="*/ 438 h 458"/>
                <a:gd name="T86" fmla="*/ 113 w 381"/>
                <a:gd name="T87" fmla="*/ 403 h 458"/>
                <a:gd name="T88" fmla="*/ 100 w 381"/>
                <a:gd name="T89" fmla="*/ 378 h 458"/>
                <a:gd name="T90" fmla="*/ 94 w 381"/>
                <a:gd name="T91" fmla="*/ 352 h 458"/>
                <a:gd name="T92" fmla="*/ 102 w 381"/>
                <a:gd name="T93" fmla="*/ 330 h 458"/>
                <a:gd name="T94" fmla="*/ 79 w 381"/>
                <a:gd name="T95" fmla="*/ 318 h 458"/>
                <a:gd name="T96" fmla="*/ 58 w 381"/>
                <a:gd name="T97" fmla="*/ 308 h 458"/>
                <a:gd name="T98" fmla="*/ 61 w 381"/>
                <a:gd name="T99" fmla="*/ 274 h 458"/>
                <a:gd name="T100" fmla="*/ 88 w 381"/>
                <a:gd name="T101" fmla="*/ 247 h 458"/>
                <a:gd name="T102" fmla="*/ 81 w 381"/>
                <a:gd name="T103" fmla="*/ 192 h 458"/>
                <a:gd name="T104" fmla="*/ 46 w 381"/>
                <a:gd name="T105" fmla="*/ 198 h 458"/>
                <a:gd name="T106" fmla="*/ 27 w 381"/>
                <a:gd name="T107" fmla="*/ 178 h 458"/>
                <a:gd name="T108" fmla="*/ 1 w 381"/>
                <a:gd name="T109" fmla="*/ 152 h 458"/>
                <a:gd name="T110" fmla="*/ 32 w 381"/>
                <a:gd name="T111" fmla="*/ 133 h 458"/>
                <a:gd name="T112" fmla="*/ 46 w 381"/>
                <a:gd name="T113" fmla="*/ 105 h 458"/>
                <a:gd name="T114" fmla="*/ 43 w 381"/>
                <a:gd name="T115" fmla="*/ 72 h 458"/>
                <a:gd name="T116" fmla="*/ 75 w 381"/>
                <a:gd name="T117" fmla="*/ 66 h 458"/>
                <a:gd name="T118" fmla="*/ 95 w 381"/>
                <a:gd name="T119" fmla="*/ 84 h 458"/>
                <a:gd name="T120" fmla="*/ 122 w 381"/>
                <a:gd name="T121" fmla="*/ 59 h 458"/>
                <a:gd name="T122" fmla="*/ 97 w 381"/>
                <a:gd name="T123" fmla="*/ 3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1" h="458">
                  <a:moveTo>
                    <a:pt x="83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5" y="9"/>
                    <a:pt x="85" y="9"/>
                    <a:pt x="85" y="10"/>
                  </a:cubicBezTo>
                  <a:cubicBezTo>
                    <a:pt x="86" y="10"/>
                    <a:pt x="86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8" y="8"/>
                    <a:pt x="88" y="8"/>
                  </a:cubicBezTo>
                  <a:cubicBezTo>
                    <a:pt x="89" y="8"/>
                    <a:pt x="88" y="6"/>
                    <a:pt x="89" y="6"/>
                  </a:cubicBezTo>
                  <a:cubicBezTo>
                    <a:pt x="90" y="6"/>
                    <a:pt x="92" y="7"/>
                    <a:pt x="92" y="6"/>
                  </a:cubicBezTo>
                  <a:cubicBezTo>
                    <a:pt x="93" y="5"/>
                    <a:pt x="92" y="4"/>
                    <a:pt x="93" y="4"/>
                  </a:cubicBezTo>
                  <a:cubicBezTo>
                    <a:pt x="94" y="4"/>
                    <a:pt x="95" y="4"/>
                    <a:pt x="96" y="3"/>
                  </a:cubicBezTo>
                  <a:cubicBezTo>
                    <a:pt x="96" y="3"/>
                    <a:pt x="96" y="2"/>
                    <a:pt x="96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6" y="2"/>
                    <a:pt x="98" y="2"/>
                    <a:pt x="98" y="1"/>
                  </a:cubicBezTo>
                  <a:cubicBezTo>
                    <a:pt x="99" y="0"/>
                    <a:pt x="99" y="0"/>
                    <a:pt x="100" y="1"/>
                  </a:cubicBezTo>
                  <a:cubicBezTo>
                    <a:pt x="101" y="1"/>
                    <a:pt x="101" y="2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2" y="3"/>
                    <a:pt x="103" y="3"/>
                    <a:pt x="104" y="4"/>
                  </a:cubicBezTo>
                  <a:cubicBezTo>
                    <a:pt x="104" y="4"/>
                    <a:pt x="104" y="5"/>
                    <a:pt x="105" y="5"/>
                  </a:cubicBezTo>
                  <a:cubicBezTo>
                    <a:pt x="105" y="5"/>
                    <a:pt x="106" y="6"/>
                    <a:pt x="106" y="6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106" y="8"/>
                    <a:pt x="107" y="8"/>
                    <a:pt x="107" y="8"/>
                  </a:cubicBezTo>
                  <a:cubicBezTo>
                    <a:pt x="107" y="8"/>
                    <a:pt x="107" y="9"/>
                    <a:pt x="108" y="9"/>
                  </a:cubicBezTo>
                  <a:cubicBezTo>
                    <a:pt x="109" y="9"/>
                    <a:pt x="110" y="9"/>
                    <a:pt x="110" y="9"/>
                  </a:cubicBezTo>
                  <a:cubicBezTo>
                    <a:pt x="110" y="10"/>
                    <a:pt x="111" y="10"/>
                    <a:pt x="112" y="11"/>
                  </a:cubicBezTo>
                  <a:cubicBezTo>
                    <a:pt x="112" y="11"/>
                    <a:pt x="113" y="12"/>
                    <a:pt x="113" y="12"/>
                  </a:cubicBezTo>
                  <a:cubicBezTo>
                    <a:pt x="113" y="12"/>
                    <a:pt x="114" y="12"/>
                    <a:pt x="113" y="12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2" y="13"/>
                    <a:pt x="111" y="13"/>
                    <a:pt x="112" y="13"/>
                  </a:cubicBezTo>
                  <a:cubicBezTo>
                    <a:pt x="112" y="14"/>
                    <a:pt x="112" y="14"/>
                    <a:pt x="113" y="14"/>
                  </a:cubicBezTo>
                  <a:cubicBezTo>
                    <a:pt x="113" y="14"/>
                    <a:pt x="114" y="14"/>
                    <a:pt x="114" y="14"/>
                  </a:cubicBezTo>
                  <a:cubicBezTo>
                    <a:pt x="115" y="14"/>
                    <a:pt x="117" y="14"/>
                    <a:pt x="118" y="14"/>
                  </a:cubicBezTo>
                  <a:cubicBezTo>
                    <a:pt x="118" y="14"/>
                    <a:pt x="120" y="14"/>
                    <a:pt x="121" y="14"/>
                  </a:cubicBezTo>
                  <a:cubicBezTo>
                    <a:pt x="122" y="14"/>
                    <a:pt x="123" y="14"/>
                    <a:pt x="124" y="14"/>
                  </a:cubicBezTo>
                  <a:cubicBezTo>
                    <a:pt x="125" y="14"/>
                    <a:pt x="127" y="15"/>
                    <a:pt x="127" y="16"/>
                  </a:cubicBezTo>
                  <a:cubicBezTo>
                    <a:pt x="127" y="16"/>
                    <a:pt x="127" y="18"/>
                    <a:pt x="128" y="18"/>
                  </a:cubicBezTo>
                  <a:cubicBezTo>
                    <a:pt x="129" y="19"/>
                    <a:pt x="131" y="20"/>
                    <a:pt x="131" y="20"/>
                  </a:cubicBezTo>
                  <a:cubicBezTo>
                    <a:pt x="132" y="21"/>
                    <a:pt x="132" y="22"/>
                    <a:pt x="132" y="21"/>
                  </a:cubicBezTo>
                  <a:cubicBezTo>
                    <a:pt x="133" y="21"/>
                    <a:pt x="132" y="19"/>
                    <a:pt x="134" y="19"/>
                  </a:cubicBezTo>
                  <a:cubicBezTo>
                    <a:pt x="135" y="19"/>
                    <a:pt x="135" y="20"/>
                    <a:pt x="135" y="19"/>
                  </a:cubicBezTo>
                  <a:cubicBezTo>
                    <a:pt x="135" y="18"/>
                    <a:pt x="135" y="18"/>
                    <a:pt x="136" y="18"/>
                  </a:cubicBezTo>
                  <a:cubicBezTo>
                    <a:pt x="136" y="18"/>
                    <a:pt x="137" y="18"/>
                    <a:pt x="138" y="18"/>
                  </a:cubicBezTo>
                  <a:cubicBezTo>
                    <a:pt x="139" y="18"/>
                    <a:pt x="139" y="19"/>
                    <a:pt x="140" y="19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2" y="21"/>
                    <a:pt x="143" y="21"/>
                    <a:pt x="143" y="22"/>
                  </a:cubicBezTo>
                  <a:cubicBezTo>
                    <a:pt x="143" y="23"/>
                    <a:pt x="143" y="24"/>
                    <a:pt x="143" y="24"/>
                  </a:cubicBezTo>
                  <a:cubicBezTo>
                    <a:pt x="143" y="25"/>
                    <a:pt x="142" y="25"/>
                    <a:pt x="143" y="26"/>
                  </a:cubicBezTo>
                  <a:cubicBezTo>
                    <a:pt x="143" y="27"/>
                    <a:pt x="143" y="27"/>
                    <a:pt x="143" y="28"/>
                  </a:cubicBezTo>
                  <a:cubicBezTo>
                    <a:pt x="144" y="29"/>
                    <a:pt x="144" y="29"/>
                    <a:pt x="145" y="30"/>
                  </a:cubicBezTo>
                  <a:cubicBezTo>
                    <a:pt x="145" y="30"/>
                    <a:pt x="145" y="30"/>
                    <a:pt x="146" y="30"/>
                  </a:cubicBezTo>
                  <a:cubicBezTo>
                    <a:pt x="146" y="31"/>
                    <a:pt x="147" y="30"/>
                    <a:pt x="147" y="31"/>
                  </a:cubicBezTo>
                  <a:cubicBezTo>
                    <a:pt x="147" y="31"/>
                    <a:pt x="147" y="32"/>
                    <a:pt x="148" y="32"/>
                  </a:cubicBezTo>
                  <a:cubicBezTo>
                    <a:pt x="148" y="32"/>
                    <a:pt x="149" y="31"/>
                    <a:pt x="149" y="31"/>
                  </a:cubicBezTo>
                  <a:cubicBezTo>
                    <a:pt x="150" y="32"/>
                    <a:pt x="149" y="32"/>
                    <a:pt x="149" y="33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5"/>
                    <a:pt x="150" y="35"/>
                    <a:pt x="149" y="36"/>
                  </a:cubicBezTo>
                  <a:cubicBezTo>
                    <a:pt x="149" y="37"/>
                    <a:pt x="148" y="39"/>
                    <a:pt x="149" y="39"/>
                  </a:cubicBezTo>
                  <a:cubicBezTo>
                    <a:pt x="149" y="39"/>
                    <a:pt x="150" y="40"/>
                    <a:pt x="151" y="40"/>
                  </a:cubicBezTo>
                  <a:cubicBezTo>
                    <a:pt x="151" y="40"/>
                    <a:pt x="152" y="40"/>
                    <a:pt x="153" y="40"/>
                  </a:cubicBezTo>
                  <a:cubicBezTo>
                    <a:pt x="153" y="40"/>
                    <a:pt x="155" y="39"/>
                    <a:pt x="155" y="40"/>
                  </a:cubicBezTo>
                  <a:cubicBezTo>
                    <a:pt x="155" y="41"/>
                    <a:pt x="154" y="41"/>
                    <a:pt x="155" y="41"/>
                  </a:cubicBezTo>
                  <a:cubicBezTo>
                    <a:pt x="156" y="41"/>
                    <a:pt x="156" y="41"/>
                    <a:pt x="157" y="42"/>
                  </a:cubicBezTo>
                  <a:cubicBezTo>
                    <a:pt x="158" y="42"/>
                    <a:pt x="158" y="42"/>
                    <a:pt x="157" y="43"/>
                  </a:cubicBezTo>
                  <a:cubicBezTo>
                    <a:pt x="156" y="43"/>
                    <a:pt x="156" y="44"/>
                    <a:pt x="156" y="44"/>
                  </a:cubicBezTo>
                  <a:cubicBezTo>
                    <a:pt x="157" y="44"/>
                    <a:pt x="158" y="44"/>
                    <a:pt x="159" y="44"/>
                  </a:cubicBezTo>
                  <a:cubicBezTo>
                    <a:pt x="159" y="44"/>
                    <a:pt x="159" y="46"/>
                    <a:pt x="159" y="46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45"/>
                    <a:pt x="161" y="46"/>
                    <a:pt x="162" y="46"/>
                  </a:cubicBezTo>
                  <a:cubicBezTo>
                    <a:pt x="163" y="45"/>
                    <a:pt x="164" y="45"/>
                    <a:pt x="164" y="45"/>
                  </a:cubicBezTo>
                  <a:cubicBezTo>
                    <a:pt x="165" y="46"/>
                    <a:pt x="165" y="46"/>
                    <a:pt x="166" y="46"/>
                  </a:cubicBezTo>
                  <a:cubicBezTo>
                    <a:pt x="166" y="45"/>
                    <a:pt x="168" y="44"/>
                    <a:pt x="168" y="44"/>
                  </a:cubicBezTo>
                  <a:cubicBezTo>
                    <a:pt x="169" y="44"/>
                    <a:pt x="171" y="45"/>
                    <a:pt x="171" y="45"/>
                  </a:cubicBezTo>
                  <a:cubicBezTo>
                    <a:pt x="171" y="45"/>
                    <a:pt x="172" y="43"/>
                    <a:pt x="172" y="43"/>
                  </a:cubicBezTo>
                  <a:cubicBezTo>
                    <a:pt x="172" y="43"/>
                    <a:pt x="174" y="43"/>
                    <a:pt x="174" y="43"/>
                  </a:cubicBezTo>
                  <a:cubicBezTo>
                    <a:pt x="175" y="43"/>
                    <a:pt x="176" y="44"/>
                    <a:pt x="176" y="44"/>
                  </a:cubicBezTo>
                  <a:cubicBezTo>
                    <a:pt x="175" y="45"/>
                    <a:pt x="175" y="45"/>
                    <a:pt x="176" y="45"/>
                  </a:cubicBezTo>
                  <a:cubicBezTo>
                    <a:pt x="176" y="45"/>
                    <a:pt x="177" y="45"/>
                    <a:pt x="177" y="46"/>
                  </a:cubicBezTo>
                  <a:cubicBezTo>
                    <a:pt x="178" y="46"/>
                    <a:pt x="177" y="47"/>
                    <a:pt x="178" y="48"/>
                  </a:cubicBezTo>
                  <a:cubicBezTo>
                    <a:pt x="178" y="48"/>
                    <a:pt x="179" y="48"/>
                    <a:pt x="179" y="48"/>
                  </a:cubicBezTo>
                  <a:cubicBezTo>
                    <a:pt x="180" y="48"/>
                    <a:pt x="181" y="48"/>
                    <a:pt x="182" y="47"/>
                  </a:cubicBezTo>
                  <a:cubicBezTo>
                    <a:pt x="182" y="47"/>
                    <a:pt x="183" y="45"/>
                    <a:pt x="184" y="45"/>
                  </a:cubicBezTo>
                  <a:cubicBezTo>
                    <a:pt x="184" y="45"/>
                    <a:pt x="185" y="45"/>
                    <a:pt x="185" y="44"/>
                  </a:cubicBezTo>
                  <a:cubicBezTo>
                    <a:pt x="185" y="44"/>
                    <a:pt x="186" y="43"/>
                    <a:pt x="186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6"/>
                    <a:pt x="188" y="48"/>
                    <a:pt x="189" y="48"/>
                  </a:cubicBezTo>
                  <a:cubicBezTo>
                    <a:pt x="189" y="48"/>
                    <a:pt x="190" y="48"/>
                    <a:pt x="190" y="49"/>
                  </a:cubicBezTo>
                  <a:cubicBezTo>
                    <a:pt x="191" y="50"/>
                    <a:pt x="190" y="51"/>
                    <a:pt x="191" y="51"/>
                  </a:cubicBezTo>
                  <a:cubicBezTo>
                    <a:pt x="192" y="50"/>
                    <a:pt x="192" y="50"/>
                    <a:pt x="192" y="49"/>
                  </a:cubicBezTo>
                  <a:cubicBezTo>
                    <a:pt x="192" y="49"/>
                    <a:pt x="192" y="49"/>
                    <a:pt x="193" y="49"/>
                  </a:cubicBezTo>
                  <a:cubicBezTo>
                    <a:pt x="194" y="49"/>
                    <a:pt x="194" y="48"/>
                    <a:pt x="194" y="48"/>
                  </a:cubicBezTo>
                  <a:cubicBezTo>
                    <a:pt x="194" y="47"/>
                    <a:pt x="195" y="47"/>
                    <a:pt x="194" y="46"/>
                  </a:cubicBezTo>
                  <a:cubicBezTo>
                    <a:pt x="193" y="46"/>
                    <a:pt x="193" y="45"/>
                    <a:pt x="193" y="45"/>
                  </a:cubicBezTo>
                  <a:cubicBezTo>
                    <a:pt x="194" y="44"/>
                    <a:pt x="194" y="44"/>
                    <a:pt x="194" y="45"/>
                  </a:cubicBezTo>
                  <a:cubicBezTo>
                    <a:pt x="195" y="45"/>
                    <a:pt x="195" y="46"/>
                    <a:pt x="196" y="46"/>
                  </a:cubicBezTo>
                  <a:cubicBezTo>
                    <a:pt x="196" y="47"/>
                    <a:pt x="197" y="47"/>
                    <a:pt x="198" y="47"/>
                  </a:cubicBezTo>
                  <a:cubicBezTo>
                    <a:pt x="198" y="48"/>
                    <a:pt x="198" y="48"/>
                    <a:pt x="198" y="49"/>
                  </a:cubicBezTo>
                  <a:cubicBezTo>
                    <a:pt x="198" y="50"/>
                    <a:pt x="198" y="51"/>
                    <a:pt x="198" y="52"/>
                  </a:cubicBezTo>
                  <a:cubicBezTo>
                    <a:pt x="199" y="52"/>
                    <a:pt x="199" y="52"/>
                    <a:pt x="199" y="53"/>
                  </a:cubicBezTo>
                  <a:cubicBezTo>
                    <a:pt x="199" y="54"/>
                    <a:pt x="200" y="54"/>
                    <a:pt x="200" y="54"/>
                  </a:cubicBezTo>
                  <a:cubicBezTo>
                    <a:pt x="201" y="54"/>
                    <a:pt x="201" y="56"/>
                    <a:pt x="201" y="56"/>
                  </a:cubicBezTo>
                  <a:cubicBezTo>
                    <a:pt x="202" y="57"/>
                    <a:pt x="202" y="58"/>
                    <a:pt x="203" y="58"/>
                  </a:cubicBezTo>
                  <a:cubicBezTo>
                    <a:pt x="204" y="58"/>
                    <a:pt x="203" y="57"/>
                    <a:pt x="205" y="57"/>
                  </a:cubicBezTo>
                  <a:cubicBezTo>
                    <a:pt x="206" y="57"/>
                    <a:pt x="206" y="57"/>
                    <a:pt x="206" y="58"/>
                  </a:cubicBezTo>
                  <a:cubicBezTo>
                    <a:pt x="206" y="59"/>
                    <a:pt x="206" y="60"/>
                    <a:pt x="206" y="61"/>
                  </a:cubicBezTo>
                  <a:cubicBezTo>
                    <a:pt x="206" y="62"/>
                    <a:pt x="206" y="62"/>
                    <a:pt x="206" y="63"/>
                  </a:cubicBezTo>
                  <a:cubicBezTo>
                    <a:pt x="206" y="64"/>
                    <a:pt x="207" y="64"/>
                    <a:pt x="206" y="65"/>
                  </a:cubicBezTo>
                  <a:cubicBezTo>
                    <a:pt x="206" y="66"/>
                    <a:pt x="206" y="67"/>
                    <a:pt x="206" y="67"/>
                  </a:cubicBezTo>
                  <a:cubicBezTo>
                    <a:pt x="206" y="68"/>
                    <a:pt x="206" y="68"/>
                    <a:pt x="206" y="69"/>
                  </a:cubicBezTo>
                  <a:cubicBezTo>
                    <a:pt x="206" y="70"/>
                    <a:pt x="205" y="70"/>
                    <a:pt x="205" y="70"/>
                  </a:cubicBezTo>
                  <a:cubicBezTo>
                    <a:pt x="205" y="70"/>
                    <a:pt x="205" y="71"/>
                    <a:pt x="205" y="71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7" y="72"/>
                    <a:pt x="209" y="72"/>
                    <a:pt x="209" y="71"/>
                  </a:cubicBezTo>
                  <a:cubicBezTo>
                    <a:pt x="210" y="70"/>
                    <a:pt x="212" y="70"/>
                    <a:pt x="214" y="69"/>
                  </a:cubicBezTo>
                  <a:cubicBezTo>
                    <a:pt x="215" y="69"/>
                    <a:pt x="217" y="70"/>
                    <a:pt x="219" y="71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8" y="69"/>
                    <a:pt x="220" y="69"/>
                  </a:cubicBezTo>
                  <a:cubicBezTo>
                    <a:pt x="222" y="70"/>
                    <a:pt x="222" y="70"/>
                    <a:pt x="222" y="69"/>
                  </a:cubicBezTo>
                  <a:cubicBezTo>
                    <a:pt x="222" y="68"/>
                    <a:pt x="223" y="66"/>
                    <a:pt x="223" y="66"/>
                  </a:cubicBezTo>
                  <a:cubicBezTo>
                    <a:pt x="223" y="66"/>
                    <a:pt x="223" y="66"/>
                    <a:pt x="223" y="66"/>
                  </a:cubicBezTo>
                  <a:cubicBezTo>
                    <a:pt x="223" y="67"/>
                    <a:pt x="224" y="67"/>
                    <a:pt x="224" y="67"/>
                  </a:cubicBezTo>
                  <a:cubicBezTo>
                    <a:pt x="224" y="67"/>
                    <a:pt x="224" y="68"/>
                    <a:pt x="227" y="67"/>
                  </a:cubicBezTo>
                  <a:cubicBezTo>
                    <a:pt x="230" y="66"/>
                    <a:pt x="234" y="64"/>
                    <a:pt x="236" y="65"/>
                  </a:cubicBezTo>
                  <a:cubicBezTo>
                    <a:pt x="237" y="65"/>
                    <a:pt x="238" y="66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7" y="67"/>
                    <a:pt x="238" y="68"/>
                  </a:cubicBezTo>
                  <a:cubicBezTo>
                    <a:pt x="238" y="69"/>
                    <a:pt x="238" y="69"/>
                    <a:pt x="238" y="71"/>
                  </a:cubicBezTo>
                  <a:cubicBezTo>
                    <a:pt x="239" y="72"/>
                    <a:pt x="239" y="72"/>
                    <a:pt x="238" y="73"/>
                  </a:cubicBezTo>
                  <a:cubicBezTo>
                    <a:pt x="238" y="74"/>
                    <a:pt x="238" y="75"/>
                    <a:pt x="237" y="76"/>
                  </a:cubicBezTo>
                  <a:cubicBezTo>
                    <a:pt x="237" y="76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6" y="80"/>
                    <a:pt x="236" y="82"/>
                    <a:pt x="236" y="84"/>
                  </a:cubicBezTo>
                  <a:cubicBezTo>
                    <a:pt x="236" y="86"/>
                    <a:pt x="236" y="88"/>
                    <a:pt x="237" y="89"/>
                  </a:cubicBezTo>
                  <a:cubicBezTo>
                    <a:pt x="237" y="90"/>
                    <a:pt x="237" y="90"/>
                    <a:pt x="237" y="90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3" y="91"/>
                    <a:pt x="232" y="92"/>
                  </a:cubicBezTo>
                  <a:cubicBezTo>
                    <a:pt x="231" y="93"/>
                    <a:pt x="231" y="93"/>
                    <a:pt x="231" y="94"/>
                  </a:cubicBezTo>
                  <a:cubicBezTo>
                    <a:pt x="231" y="95"/>
                    <a:pt x="230" y="98"/>
                    <a:pt x="231" y="98"/>
                  </a:cubicBezTo>
                  <a:cubicBezTo>
                    <a:pt x="232" y="99"/>
                    <a:pt x="232" y="100"/>
                    <a:pt x="232" y="101"/>
                  </a:cubicBezTo>
                  <a:cubicBezTo>
                    <a:pt x="231" y="101"/>
                    <a:pt x="232" y="102"/>
                    <a:pt x="231" y="103"/>
                  </a:cubicBezTo>
                  <a:cubicBezTo>
                    <a:pt x="229" y="103"/>
                    <a:pt x="227" y="103"/>
                    <a:pt x="228" y="104"/>
                  </a:cubicBezTo>
                  <a:cubicBezTo>
                    <a:pt x="229" y="105"/>
                    <a:pt x="229" y="105"/>
                    <a:pt x="229" y="106"/>
                  </a:cubicBezTo>
                  <a:cubicBezTo>
                    <a:pt x="229" y="107"/>
                    <a:pt x="229" y="108"/>
                    <a:pt x="229" y="109"/>
                  </a:cubicBezTo>
                  <a:cubicBezTo>
                    <a:pt x="229" y="110"/>
                    <a:pt x="228" y="110"/>
                    <a:pt x="228" y="111"/>
                  </a:cubicBezTo>
                  <a:cubicBezTo>
                    <a:pt x="227" y="111"/>
                    <a:pt x="227" y="111"/>
                    <a:pt x="227" y="112"/>
                  </a:cubicBezTo>
                  <a:cubicBezTo>
                    <a:pt x="227" y="113"/>
                    <a:pt x="227" y="115"/>
                    <a:pt x="227" y="115"/>
                  </a:cubicBezTo>
                  <a:cubicBezTo>
                    <a:pt x="228" y="115"/>
                    <a:pt x="229" y="114"/>
                    <a:pt x="230" y="114"/>
                  </a:cubicBezTo>
                  <a:cubicBezTo>
                    <a:pt x="230" y="114"/>
                    <a:pt x="231" y="115"/>
                    <a:pt x="231" y="116"/>
                  </a:cubicBezTo>
                  <a:cubicBezTo>
                    <a:pt x="231" y="116"/>
                    <a:pt x="230" y="117"/>
                    <a:pt x="231" y="118"/>
                  </a:cubicBezTo>
                  <a:cubicBezTo>
                    <a:pt x="231" y="118"/>
                    <a:pt x="232" y="119"/>
                    <a:pt x="233" y="119"/>
                  </a:cubicBezTo>
                  <a:cubicBezTo>
                    <a:pt x="234" y="120"/>
                    <a:pt x="235" y="121"/>
                    <a:pt x="235" y="121"/>
                  </a:cubicBezTo>
                  <a:cubicBezTo>
                    <a:pt x="237" y="121"/>
                    <a:pt x="237" y="121"/>
                    <a:pt x="237" y="121"/>
                  </a:cubicBezTo>
                  <a:cubicBezTo>
                    <a:pt x="239" y="120"/>
                    <a:pt x="240" y="119"/>
                    <a:pt x="241" y="119"/>
                  </a:cubicBezTo>
                  <a:cubicBezTo>
                    <a:pt x="242" y="118"/>
                    <a:pt x="242" y="118"/>
                    <a:pt x="243" y="118"/>
                  </a:cubicBezTo>
                  <a:cubicBezTo>
                    <a:pt x="244" y="117"/>
                    <a:pt x="244" y="117"/>
                    <a:pt x="244" y="117"/>
                  </a:cubicBezTo>
                  <a:cubicBezTo>
                    <a:pt x="244" y="117"/>
                    <a:pt x="244" y="116"/>
                    <a:pt x="244" y="115"/>
                  </a:cubicBezTo>
                  <a:cubicBezTo>
                    <a:pt x="244" y="114"/>
                    <a:pt x="244" y="114"/>
                    <a:pt x="244" y="114"/>
                  </a:cubicBezTo>
                  <a:cubicBezTo>
                    <a:pt x="244" y="113"/>
                    <a:pt x="244" y="113"/>
                    <a:pt x="244" y="113"/>
                  </a:cubicBezTo>
                  <a:cubicBezTo>
                    <a:pt x="246" y="114"/>
                    <a:pt x="248" y="114"/>
                    <a:pt x="248" y="115"/>
                  </a:cubicBezTo>
                  <a:cubicBezTo>
                    <a:pt x="248" y="116"/>
                    <a:pt x="248" y="118"/>
                    <a:pt x="248" y="118"/>
                  </a:cubicBezTo>
                  <a:cubicBezTo>
                    <a:pt x="249" y="119"/>
                    <a:pt x="249" y="119"/>
                    <a:pt x="249" y="119"/>
                  </a:cubicBezTo>
                  <a:cubicBezTo>
                    <a:pt x="249" y="119"/>
                    <a:pt x="249" y="120"/>
                    <a:pt x="249" y="121"/>
                  </a:cubicBezTo>
                  <a:cubicBezTo>
                    <a:pt x="249" y="123"/>
                    <a:pt x="250" y="125"/>
                    <a:pt x="251" y="127"/>
                  </a:cubicBezTo>
                  <a:cubicBezTo>
                    <a:pt x="252" y="128"/>
                    <a:pt x="252" y="129"/>
                    <a:pt x="252" y="130"/>
                  </a:cubicBezTo>
                  <a:cubicBezTo>
                    <a:pt x="252" y="132"/>
                    <a:pt x="253" y="134"/>
                    <a:pt x="255" y="134"/>
                  </a:cubicBezTo>
                  <a:cubicBezTo>
                    <a:pt x="256" y="134"/>
                    <a:pt x="257" y="135"/>
                    <a:pt x="258" y="135"/>
                  </a:cubicBezTo>
                  <a:cubicBezTo>
                    <a:pt x="257" y="135"/>
                    <a:pt x="257" y="135"/>
                    <a:pt x="257" y="135"/>
                  </a:cubicBezTo>
                  <a:cubicBezTo>
                    <a:pt x="257" y="135"/>
                    <a:pt x="257" y="136"/>
                    <a:pt x="256" y="137"/>
                  </a:cubicBezTo>
                  <a:cubicBezTo>
                    <a:pt x="255" y="137"/>
                    <a:pt x="252" y="137"/>
                    <a:pt x="252" y="139"/>
                  </a:cubicBezTo>
                  <a:cubicBezTo>
                    <a:pt x="252" y="140"/>
                    <a:pt x="253" y="142"/>
                    <a:pt x="253" y="143"/>
                  </a:cubicBezTo>
                  <a:cubicBezTo>
                    <a:pt x="254" y="144"/>
                    <a:pt x="254" y="146"/>
                    <a:pt x="255" y="146"/>
                  </a:cubicBezTo>
                  <a:cubicBezTo>
                    <a:pt x="255" y="145"/>
                    <a:pt x="256" y="144"/>
                    <a:pt x="257" y="145"/>
                  </a:cubicBezTo>
                  <a:cubicBezTo>
                    <a:pt x="257" y="145"/>
                    <a:pt x="258" y="145"/>
                    <a:pt x="258" y="146"/>
                  </a:cubicBezTo>
                  <a:cubicBezTo>
                    <a:pt x="258" y="147"/>
                    <a:pt x="259" y="148"/>
                    <a:pt x="259" y="149"/>
                  </a:cubicBezTo>
                  <a:cubicBezTo>
                    <a:pt x="259" y="149"/>
                    <a:pt x="259" y="151"/>
                    <a:pt x="260" y="151"/>
                  </a:cubicBezTo>
                  <a:cubicBezTo>
                    <a:pt x="261" y="152"/>
                    <a:pt x="260" y="152"/>
                    <a:pt x="261" y="153"/>
                  </a:cubicBezTo>
                  <a:cubicBezTo>
                    <a:pt x="262" y="153"/>
                    <a:pt x="261" y="151"/>
                    <a:pt x="263" y="151"/>
                  </a:cubicBezTo>
                  <a:cubicBezTo>
                    <a:pt x="265" y="152"/>
                    <a:pt x="265" y="153"/>
                    <a:pt x="265" y="154"/>
                  </a:cubicBezTo>
                  <a:cubicBezTo>
                    <a:pt x="265" y="154"/>
                    <a:pt x="264" y="156"/>
                    <a:pt x="266" y="156"/>
                  </a:cubicBezTo>
                  <a:cubicBezTo>
                    <a:pt x="267" y="156"/>
                    <a:pt x="269" y="156"/>
                    <a:pt x="270" y="155"/>
                  </a:cubicBezTo>
                  <a:cubicBezTo>
                    <a:pt x="270" y="154"/>
                    <a:pt x="270" y="153"/>
                    <a:pt x="271" y="153"/>
                  </a:cubicBezTo>
                  <a:cubicBezTo>
                    <a:pt x="271" y="153"/>
                    <a:pt x="271" y="155"/>
                    <a:pt x="272" y="155"/>
                  </a:cubicBezTo>
                  <a:cubicBezTo>
                    <a:pt x="273" y="155"/>
                    <a:pt x="275" y="155"/>
                    <a:pt x="276" y="154"/>
                  </a:cubicBezTo>
                  <a:cubicBezTo>
                    <a:pt x="277" y="154"/>
                    <a:pt x="279" y="153"/>
                    <a:pt x="280" y="153"/>
                  </a:cubicBezTo>
                  <a:cubicBezTo>
                    <a:pt x="280" y="154"/>
                    <a:pt x="282" y="153"/>
                    <a:pt x="283" y="153"/>
                  </a:cubicBezTo>
                  <a:cubicBezTo>
                    <a:pt x="283" y="152"/>
                    <a:pt x="283" y="151"/>
                    <a:pt x="284" y="151"/>
                  </a:cubicBezTo>
                  <a:cubicBezTo>
                    <a:pt x="285" y="151"/>
                    <a:pt x="288" y="152"/>
                    <a:pt x="289" y="152"/>
                  </a:cubicBezTo>
                  <a:cubicBezTo>
                    <a:pt x="290" y="152"/>
                    <a:pt x="291" y="152"/>
                    <a:pt x="292" y="152"/>
                  </a:cubicBezTo>
                  <a:cubicBezTo>
                    <a:pt x="293" y="151"/>
                    <a:pt x="294" y="151"/>
                    <a:pt x="294" y="150"/>
                  </a:cubicBezTo>
                  <a:cubicBezTo>
                    <a:pt x="293" y="149"/>
                    <a:pt x="292" y="149"/>
                    <a:pt x="292" y="147"/>
                  </a:cubicBezTo>
                  <a:cubicBezTo>
                    <a:pt x="292" y="146"/>
                    <a:pt x="292" y="146"/>
                    <a:pt x="292" y="144"/>
                  </a:cubicBezTo>
                  <a:cubicBezTo>
                    <a:pt x="292" y="143"/>
                    <a:pt x="292" y="142"/>
                    <a:pt x="292" y="141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7" y="140"/>
                    <a:pt x="297" y="138"/>
                    <a:pt x="297" y="137"/>
                  </a:cubicBezTo>
                  <a:cubicBezTo>
                    <a:pt x="296" y="135"/>
                    <a:pt x="295" y="134"/>
                    <a:pt x="296" y="134"/>
                  </a:cubicBezTo>
                  <a:cubicBezTo>
                    <a:pt x="297" y="133"/>
                    <a:pt x="298" y="134"/>
                    <a:pt x="298" y="133"/>
                  </a:cubicBezTo>
                  <a:cubicBezTo>
                    <a:pt x="298" y="132"/>
                    <a:pt x="298" y="130"/>
                    <a:pt x="298" y="129"/>
                  </a:cubicBezTo>
                  <a:cubicBezTo>
                    <a:pt x="299" y="129"/>
                    <a:pt x="301" y="128"/>
                    <a:pt x="301" y="129"/>
                  </a:cubicBezTo>
                  <a:cubicBezTo>
                    <a:pt x="302" y="130"/>
                    <a:pt x="302" y="130"/>
                    <a:pt x="304" y="130"/>
                  </a:cubicBezTo>
                  <a:cubicBezTo>
                    <a:pt x="305" y="130"/>
                    <a:pt x="306" y="130"/>
                    <a:pt x="307" y="129"/>
                  </a:cubicBezTo>
                  <a:cubicBezTo>
                    <a:pt x="308" y="129"/>
                    <a:pt x="309" y="127"/>
                    <a:pt x="310" y="128"/>
                  </a:cubicBezTo>
                  <a:cubicBezTo>
                    <a:pt x="311" y="128"/>
                    <a:pt x="312" y="130"/>
                    <a:pt x="312" y="130"/>
                  </a:cubicBezTo>
                  <a:cubicBezTo>
                    <a:pt x="312" y="131"/>
                    <a:pt x="310" y="132"/>
                    <a:pt x="311" y="132"/>
                  </a:cubicBezTo>
                  <a:cubicBezTo>
                    <a:pt x="312" y="133"/>
                    <a:pt x="313" y="131"/>
                    <a:pt x="313" y="132"/>
                  </a:cubicBezTo>
                  <a:cubicBezTo>
                    <a:pt x="313" y="133"/>
                    <a:pt x="314" y="135"/>
                    <a:pt x="316" y="136"/>
                  </a:cubicBezTo>
                  <a:cubicBezTo>
                    <a:pt x="317" y="137"/>
                    <a:pt x="318" y="138"/>
                    <a:pt x="318" y="138"/>
                  </a:cubicBezTo>
                  <a:cubicBezTo>
                    <a:pt x="319" y="139"/>
                    <a:pt x="320" y="139"/>
                    <a:pt x="321" y="139"/>
                  </a:cubicBezTo>
                  <a:cubicBezTo>
                    <a:pt x="322" y="139"/>
                    <a:pt x="325" y="138"/>
                    <a:pt x="325" y="138"/>
                  </a:cubicBezTo>
                  <a:cubicBezTo>
                    <a:pt x="325" y="138"/>
                    <a:pt x="328" y="146"/>
                    <a:pt x="328" y="148"/>
                  </a:cubicBezTo>
                  <a:cubicBezTo>
                    <a:pt x="328" y="150"/>
                    <a:pt x="328" y="154"/>
                    <a:pt x="329" y="155"/>
                  </a:cubicBezTo>
                  <a:cubicBezTo>
                    <a:pt x="330" y="156"/>
                    <a:pt x="328" y="156"/>
                    <a:pt x="329" y="157"/>
                  </a:cubicBezTo>
                  <a:cubicBezTo>
                    <a:pt x="330" y="157"/>
                    <a:pt x="330" y="157"/>
                    <a:pt x="330" y="158"/>
                  </a:cubicBezTo>
                  <a:cubicBezTo>
                    <a:pt x="330" y="160"/>
                    <a:pt x="331" y="161"/>
                    <a:pt x="330" y="160"/>
                  </a:cubicBezTo>
                  <a:cubicBezTo>
                    <a:pt x="329" y="160"/>
                    <a:pt x="328" y="158"/>
                    <a:pt x="327" y="159"/>
                  </a:cubicBezTo>
                  <a:cubicBezTo>
                    <a:pt x="327" y="159"/>
                    <a:pt x="327" y="160"/>
                    <a:pt x="327" y="161"/>
                  </a:cubicBezTo>
                  <a:cubicBezTo>
                    <a:pt x="326" y="162"/>
                    <a:pt x="325" y="162"/>
                    <a:pt x="326" y="163"/>
                  </a:cubicBezTo>
                  <a:cubicBezTo>
                    <a:pt x="327" y="164"/>
                    <a:pt x="326" y="164"/>
                    <a:pt x="326" y="165"/>
                  </a:cubicBezTo>
                  <a:cubicBezTo>
                    <a:pt x="326" y="166"/>
                    <a:pt x="327" y="167"/>
                    <a:pt x="326" y="168"/>
                  </a:cubicBezTo>
                  <a:cubicBezTo>
                    <a:pt x="325" y="169"/>
                    <a:pt x="324" y="169"/>
                    <a:pt x="324" y="170"/>
                  </a:cubicBezTo>
                  <a:cubicBezTo>
                    <a:pt x="323" y="170"/>
                    <a:pt x="323" y="170"/>
                    <a:pt x="322" y="171"/>
                  </a:cubicBezTo>
                  <a:cubicBezTo>
                    <a:pt x="322" y="172"/>
                    <a:pt x="321" y="173"/>
                    <a:pt x="320" y="172"/>
                  </a:cubicBezTo>
                  <a:cubicBezTo>
                    <a:pt x="320" y="171"/>
                    <a:pt x="320" y="170"/>
                    <a:pt x="319" y="170"/>
                  </a:cubicBezTo>
                  <a:cubicBezTo>
                    <a:pt x="318" y="169"/>
                    <a:pt x="319" y="169"/>
                    <a:pt x="318" y="168"/>
                  </a:cubicBezTo>
                  <a:cubicBezTo>
                    <a:pt x="317" y="167"/>
                    <a:pt x="317" y="166"/>
                    <a:pt x="316" y="167"/>
                  </a:cubicBezTo>
                  <a:cubicBezTo>
                    <a:pt x="315" y="168"/>
                    <a:pt x="314" y="169"/>
                    <a:pt x="314" y="169"/>
                  </a:cubicBezTo>
                  <a:cubicBezTo>
                    <a:pt x="313" y="168"/>
                    <a:pt x="312" y="168"/>
                    <a:pt x="311" y="167"/>
                  </a:cubicBezTo>
                  <a:cubicBezTo>
                    <a:pt x="310" y="166"/>
                    <a:pt x="311" y="165"/>
                    <a:pt x="309" y="165"/>
                  </a:cubicBezTo>
                  <a:cubicBezTo>
                    <a:pt x="307" y="165"/>
                    <a:pt x="308" y="166"/>
                    <a:pt x="307" y="166"/>
                  </a:cubicBezTo>
                  <a:cubicBezTo>
                    <a:pt x="306" y="166"/>
                    <a:pt x="306" y="165"/>
                    <a:pt x="306" y="164"/>
                  </a:cubicBezTo>
                  <a:cubicBezTo>
                    <a:pt x="307" y="163"/>
                    <a:pt x="308" y="162"/>
                    <a:pt x="307" y="162"/>
                  </a:cubicBezTo>
                  <a:cubicBezTo>
                    <a:pt x="307" y="162"/>
                    <a:pt x="306" y="162"/>
                    <a:pt x="305" y="163"/>
                  </a:cubicBezTo>
                  <a:cubicBezTo>
                    <a:pt x="304" y="164"/>
                    <a:pt x="304" y="165"/>
                    <a:pt x="303" y="165"/>
                  </a:cubicBezTo>
                  <a:cubicBezTo>
                    <a:pt x="301" y="165"/>
                    <a:pt x="301" y="165"/>
                    <a:pt x="301" y="164"/>
                  </a:cubicBezTo>
                  <a:cubicBezTo>
                    <a:pt x="301" y="163"/>
                    <a:pt x="301" y="161"/>
                    <a:pt x="300" y="162"/>
                  </a:cubicBezTo>
                  <a:cubicBezTo>
                    <a:pt x="299" y="163"/>
                    <a:pt x="300" y="164"/>
                    <a:pt x="299" y="164"/>
                  </a:cubicBezTo>
                  <a:cubicBezTo>
                    <a:pt x="297" y="164"/>
                    <a:pt x="297" y="163"/>
                    <a:pt x="297" y="163"/>
                  </a:cubicBezTo>
                  <a:cubicBezTo>
                    <a:pt x="296" y="163"/>
                    <a:pt x="295" y="162"/>
                    <a:pt x="295" y="163"/>
                  </a:cubicBezTo>
                  <a:cubicBezTo>
                    <a:pt x="294" y="164"/>
                    <a:pt x="293" y="164"/>
                    <a:pt x="293" y="163"/>
                  </a:cubicBezTo>
                  <a:cubicBezTo>
                    <a:pt x="293" y="163"/>
                    <a:pt x="293" y="162"/>
                    <a:pt x="292" y="162"/>
                  </a:cubicBezTo>
                  <a:cubicBezTo>
                    <a:pt x="292" y="163"/>
                    <a:pt x="291" y="163"/>
                    <a:pt x="291" y="164"/>
                  </a:cubicBezTo>
                  <a:cubicBezTo>
                    <a:pt x="291" y="164"/>
                    <a:pt x="291" y="164"/>
                    <a:pt x="290" y="164"/>
                  </a:cubicBezTo>
                  <a:cubicBezTo>
                    <a:pt x="289" y="164"/>
                    <a:pt x="288" y="164"/>
                    <a:pt x="288" y="164"/>
                  </a:cubicBezTo>
                  <a:cubicBezTo>
                    <a:pt x="287" y="165"/>
                    <a:pt x="287" y="166"/>
                    <a:pt x="287" y="166"/>
                  </a:cubicBezTo>
                  <a:cubicBezTo>
                    <a:pt x="287" y="166"/>
                    <a:pt x="286" y="165"/>
                    <a:pt x="284" y="165"/>
                  </a:cubicBezTo>
                  <a:cubicBezTo>
                    <a:pt x="283" y="165"/>
                    <a:pt x="282" y="165"/>
                    <a:pt x="282" y="167"/>
                  </a:cubicBezTo>
                  <a:cubicBezTo>
                    <a:pt x="281" y="169"/>
                    <a:pt x="282" y="169"/>
                    <a:pt x="283" y="169"/>
                  </a:cubicBezTo>
                  <a:cubicBezTo>
                    <a:pt x="284" y="170"/>
                    <a:pt x="286" y="171"/>
                    <a:pt x="286" y="172"/>
                  </a:cubicBezTo>
                  <a:cubicBezTo>
                    <a:pt x="286" y="173"/>
                    <a:pt x="286" y="173"/>
                    <a:pt x="285" y="173"/>
                  </a:cubicBezTo>
                  <a:cubicBezTo>
                    <a:pt x="285" y="174"/>
                    <a:pt x="284" y="174"/>
                    <a:pt x="284" y="175"/>
                  </a:cubicBezTo>
                  <a:cubicBezTo>
                    <a:pt x="284" y="176"/>
                    <a:pt x="286" y="176"/>
                    <a:pt x="287" y="176"/>
                  </a:cubicBezTo>
                  <a:cubicBezTo>
                    <a:pt x="288" y="176"/>
                    <a:pt x="289" y="175"/>
                    <a:pt x="290" y="175"/>
                  </a:cubicBezTo>
                  <a:cubicBezTo>
                    <a:pt x="291" y="175"/>
                    <a:pt x="292" y="174"/>
                    <a:pt x="292" y="176"/>
                  </a:cubicBezTo>
                  <a:cubicBezTo>
                    <a:pt x="292" y="179"/>
                    <a:pt x="292" y="181"/>
                    <a:pt x="292" y="182"/>
                  </a:cubicBezTo>
                  <a:cubicBezTo>
                    <a:pt x="293" y="182"/>
                    <a:pt x="293" y="184"/>
                    <a:pt x="294" y="185"/>
                  </a:cubicBezTo>
                  <a:cubicBezTo>
                    <a:pt x="295" y="186"/>
                    <a:pt x="295" y="187"/>
                    <a:pt x="295" y="187"/>
                  </a:cubicBezTo>
                  <a:cubicBezTo>
                    <a:pt x="295" y="188"/>
                    <a:pt x="293" y="188"/>
                    <a:pt x="293" y="188"/>
                  </a:cubicBezTo>
                  <a:cubicBezTo>
                    <a:pt x="293" y="189"/>
                    <a:pt x="293" y="189"/>
                    <a:pt x="292" y="190"/>
                  </a:cubicBezTo>
                  <a:cubicBezTo>
                    <a:pt x="292" y="191"/>
                    <a:pt x="291" y="190"/>
                    <a:pt x="292" y="191"/>
                  </a:cubicBezTo>
                  <a:cubicBezTo>
                    <a:pt x="293" y="192"/>
                    <a:pt x="292" y="193"/>
                    <a:pt x="292" y="194"/>
                  </a:cubicBezTo>
                  <a:cubicBezTo>
                    <a:pt x="292" y="194"/>
                    <a:pt x="293" y="195"/>
                    <a:pt x="293" y="195"/>
                  </a:cubicBezTo>
                  <a:cubicBezTo>
                    <a:pt x="294" y="195"/>
                    <a:pt x="293" y="197"/>
                    <a:pt x="292" y="198"/>
                  </a:cubicBezTo>
                  <a:cubicBezTo>
                    <a:pt x="292" y="199"/>
                    <a:pt x="292" y="200"/>
                    <a:pt x="291" y="200"/>
                  </a:cubicBezTo>
                  <a:cubicBezTo>
                    <a:pt x="289" y="200"/>
                    <a:pt x="289" y="200"/>
                    <a:pt x="288" y="201"/>
                  </a:cubicBezTo>
                  <a:cubicBezTo>
                    <a:pt x="287" y="201"/>
                    <a:pt x="286" y="201"/>
                    <a:pt x="285" y="201"/>
                  </a:cubicBezTo>
                  <a:cubicBezTo>
                    <a:pt x="284" y="202"/>
                    <a:pt x="284" y="202"/>
                    <a:pt x="283" y="202"/>
                  </a:cubicBezTo>
                  <a:cubicBezTo>
                    <a:pt x="282" y="202"/>
                    <a:pt x="282" y="202"/>
                    <a:pt x="281" y="203"/>
                  </a:cubicBezTo>
                  <a:cubicBezTo>
                    <a:pt x="281" y="204"/>
                    <a:pt x="281" y="203"/>
                    <a:pt x="281" y="205"/>
                  </a:cubicBezTo>
                  <a:cubicBezTo>
                    <a:pt x="282" y="206"/>
                    <a:pt x="281" y="208"/>
                    <a:pt x="281" y="208"/>
                  </a:cubicBezTo>
                  <a:cubicBezTo>
                    <a:pt x="281" y="208"/>
                    <a:pt x="281" y="209"/>
                    <a:pt x="281" y="209"/>
                  </a:cubicBezTo>
                  <a:cubicBezTo>
                    <a:pt x="280" y="210"/>
                    <a:pt x="277" y="211"/>
                    <a:pt x="277" y="212"/>
                  </a:cubicBezTo>
                  <a:cubicBezTo>
                    <a:pt x="276" y="213"/>
                    <a:pt x="275" y="214"/>
                    <a:pt x="275" y="214"/>
                  </a:cubicBezTo>
                  <a:cubicBezTo>
                    <a:pt x="274" y="216"/>
                    <a:pt x="274" y="216"/>
                    <a:pt x="274" y="216"/>
                  </a:cubicBezTo>
                  <a:cubicBezTo>
                    <a:pt x="274" y="216"/>
                    <a:pt x="273" y="218"/>
                    <a:pt x="274" y="218"/>
                  </a:cubicBezTo>
                  <a:cubicBezTo>
                    <a:pt x="275" y="219"/>
                    <a:pt x="276" y="219"/>
                    <a:pt x="275" y="219"/>
                  </a:cubicBezTo>
                  <a:cubicBezTo>
                    <a:pt x="275" y="220"/>
                    <a:pt x="274" y="220"/>
                    <a:pt x="275" y="221"/>
                  </a:cubicBezTo>
                  <a:cubicBezTo>
                    <a:pt x="275" y="222"/>
                    <a:pt x="274" y="222"/>
                    <a:pt x="274" y="223"/>
                  </a:cubicBezTo>
                  <a:cubicBezTo>
                    <a:pt x="274" y="224"/>
                    <a:pt x="274" y="225"/>
                    <a:pt x="274" y="226"/>
                  </a:cubicBezTo>
                  <a:cubicBezTo>
                    <a:pt x="274" y="227"/>
                    <a:pt x="275" y="229"/>
                    <a:pt x="275" y="229"/>
                  </a:cubicBezTo>
                  <a:cubicBezTo>
                    <a:pt x="276" y="229"/>
                    <a:pt x="277" y="228"/>
                    <a:pt x="277" y="229"/>
                  </a:cubicBezTo>
                  <a:cubicBezTo>
                    <a:pt x="277" y="230"/>
                    <a:pt x="278" y="231"/>
                    <a:pt x="279" y="231"/>
                  </a:cubicBezTo>
                  <a:cubicBezTo>
                    <a:pt x="279" y="230"/>
                    <a:pt x="279" y="229"/>
                    <a:pt x="280" y="230"/>
                  </a:cubicBezTo>
                  <a:cubicBezTo>
                    <a:pt x="281" y="230"/>
                    <a:pt x="281" y="231"/>
                    <a:pt x="282" y="231"/>
                  </a:cubicBezTo>
                  <a:cubicBezTo>
                    <a:pt x="283" y="230"/>
                    <a:pt x="283" y="231"/>
                    <a:pt x="282" y="232"/>
                  </a:cubicBezTo>
                  <a:cubicBezTo>
                    <a:pt x="282" y="233"/>
                    <a:pt x="283" y="234"/>
                    <a:pt x="285" y="234"/>
                  </a:cubicBezTo>
                  <a:cubicBezTo>
                    <a:pt x="286" y="234"/>
                    <a:pt x="285" y="236"/>
                    <a:pt x="285" y="236"/>
                  </a:cubicBezTo>
                  <a:cubicBezTo>
                    <a:pt x="285" y="237"/>
                    <a:pt x="284" y="239"/>
                    <a:pt x="285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1"/>
                    <a:pt x="286" y="241"/>
                    <a:pt x="287" y="241"/>
                  </a:cubicBezTo>
                  <a:cubicBezTo>
                    <a:pt x="288" y="241"/>
                    <a:pt x="289" y="241"/>
                    <a:pt x="289" y="241"/>
                  </a:cubicBezTo>
                  <a:cubicBezTo>
                    <a:pt x="290" y="241"/>
                    <a:pt x="289" y="241"/>
                    <a:pt x="288" y="242"/>
                  </a:cubicBezTo>
                  <a:cubicBezTo>
                    <a:pt x="288" y="242"/>
                    <a:pt x="288" y="243"/>
                    <a:pt x="288" y="243"/>
                  </a:cubicBezTo>
                  <a:cubicBezTo>
                    <a:pt x="289" y="244"/>
                    <a:pt x="290" y="243"/>
                    <a:pt x="290" y="243"/>
                  </a:cubicBezTo>
                  <a:cubicBezTo>
                    <a:pt x="291" y="243"/>
                    <a:pt x="291" y="242"/>
                    <a:pt x="292" y="242"/>
                  </a:cubicBezTo>
                  <a:cubicBezTo>
                    <a:pt x="292" y="241"/>
                    <a:pt x="293" y="241"/>
                    <a:pt x="294" y="241"/>
                  </a:cubicBezTo>
                  <a:cubicBezTo>
                    <a:pt x="295" y="241"/>
                    <a:pt x="296" y="240"/>
                    <a:pt x="296" y="240"/>
                  </a:cubicBezTo>
                  <a:cubicBezTo>
                    <a:pt x="297" y="240"/>
                    <a:pt x="297" y="241"/>
                    <a:pt x="297" y="241"/>
                  </a:cubicBezTo>
                  <a:cubicBezTo>
                    <a:pt x="297" y="242"/>
                    <a:pt x="299" y="242"/>
                    <a:pt x="300" y="242"/>
                  </a:cubicBezTo>
                  <a:cubicBezTo>
                    <a:pt x="301" y="242"/>
                    <a:pt x="301" y="244"/>
                    <a:pt x="301" y="245"/>
                  </a:cubicBezTo>
                  <a:cubicBezTo>
                    <a:pt x="300" y="245"/>
                    <a:pt x="299" y="247"/>
                    <a:pt x="299" y="247"/>
                  </a:cubicBezTo>
                  <a:cubicBezTo>
                    <a:pt x="298" y="247"/>
                    <a:pt x="298" y="248"/>
                    <a:pt x="298" y="249"/>
                  </a:cubicBezTo>
                  <a:cubicBezTo>
                    <a:pt x="298" y="250"/>
                    <a:pt x="300" y="251"/>
                    <a:pt x="301" y="251"/>
                  </a:cubicBezTo>
                  <a:cubicBezTo>
                    <a:pt x="302" y="251"/>
                    <a:pt x="302" y="250"/>
                    <a:pt x="303" y="250"/>
                  </a:cubicBezTo>
                  <a:cubicBezTo>
                    <a:pt x="304" y="250"/>
                    <a:pt x="303" y="251"/>
                    <a:pt x="304" y="251"/>
                  </a:cubicBezTo>
                  <a:cubicBezTo>
                    <a:pt x="305" y="251"/>
                    <a:pt x="306" y="250"/>
                    <a:pt x="306" y="249"/>
                  </a:cubicBezTo>
                  <a:cubicBezTo>
                    <a:pt x="306" y="249"/>
                    <a:pt x="306" y="248"/>
                    <a:pt x="306" y="247"/>
                  </a:cubicBezTo>
                  <a:cubicBezTo>
                    <a:pt x="305" y="246"/>
                    <a:pt x="306" y="246"/>
                    <a:pt x="307" y="246"/>
                  </a:cubicBezTo>
                  <a:cubicBezTo>
                    <a:pt x="308" y="246"/>
                    <a:pt x="308" y="246"/>
                    <a:pt x="309" y="246"/>
                  </a:cubicBezTo>
                  <a:cubicBezTo>
                    <a:pt x="310" y="246"/>
                    <a:pt x="309" y="247"/>
                    <a:pt x="309" y="247"/>
                  </a:cubicBezTo>
                  <a:cubicBezTo>
                    <a:pt x="309" y="248"/>
                    <a:pt x="309" y="249"/>
                    <a:pt x="309" y="250"/>
                  </a:cubicBezTo>
                  <a:cubicBezTo>
                    <a:pt x="310" y="250"/>
                    <a:pt x="311" y="251"/>
                    <a:pt x="311" y="251"/>
                  </a:cubicBezTo>
                  <a:cubicBezTo>
                    <a:pt x="312" y="250"/>
                    <a:pt x="312" y="250"/>
                    <a:pt x="312" y="249"/>
                  </a:cubicBezTo>
                  <a:cubicBezTo>
                    <a:pt x="313" y="249"/>
                    <a:pt x="314" y="249"/>
                    <a:pt x="315" y="250"/>
                  </a:cubicBezTo>
                  <a:cubicBezTo>
                    <a:pt x="316" y="250"/>
                    <a:pt x="316" y="251"/>
                    <a:pt x="316" y="252"/>
                  </a:cubicBezTo>
                  <a:cubicBezTo>
                    <a:pt x="316" y="252"/>
                    <a:pt x="316" y="253"/>
                    <a:pt x="316" y="254"/>
                  </a:cubicBezTo>
                  <a:cubicBezTo>
                    <a:pt x="316" y="254"/>
                    <a:pt x="316" y="255"/>
                    <a:pt x="316" y="256"/>
                  </a:cubicBezTo>
                  <a:cubicBezTo>
                    <a:pt x="317" y="257"/>
                    <a:pt x="317" y="257"/>
                    <a:pt x="318" y="258"/>
                  </a:cubicBezTo>
                  <a:cubicBezTo>
                    <a:pt x="318" y="258"/>
                    <a:pt x="318" y="261"/>
                    <a:pt x="318" y="262"/>
                  </a:cubicBezTo>
                  <a:cubicBezTo>
                    <a:pt x="318" y="263"/>
                    <a:pt x="318" y="264"/>
                    <a:pt x="318" y="265"/>
                  </a:cubicBezTo>
                  <a:cubicBezTo>
                    <a:pt x="318" y="266"/>
                    <a:pt x="318" y="267"/>
                    <a:pt x="318" y="268"/>
                  </a:cubicBezTo>
                  <a:cubicBezTo>
                    <a:pt x="317" y="268"/>
                    <a:pt x="316" y="271"/>
                    <a:pt x="315" y="272"/>
                  </a:cubicBezTo>
                  <a:cubicBezTo>
                    <a:pt x="315" y="273"/>
                    <a:pt x="312" y="273"/>
                    <a:pt x="312" y="274"/>
                  </a:cubicBezTo>
                  <a:cubicBezTo>
                    <a:pt x="311" y="274"/>
                    <a:pt x="311" y="274"/>
                    <a:pt x="311" y="273"/>
                  </a:cubicBezTo>
                  <a:cubicBezTo>
                    <a:pt x="311" y="273"/>
                    <a:pt x="311" y="272"/>
                    <a:pt x="310" y="272"/>
                  </a:cubicBezTo>
                  <a:cubicBezTo>
                    <a:pt x="309" y="272"/>
                    <a:pt x="308" y="275"/>
                    <a:pt x="308" y="276"/>
                  </a:cubicBezTo>
                  <a:cubicBezTo>
                    <a:pt x="308" y="277"/>
                    <a:pt x="308" y="279"/>
                    <a:pt x="308" y="280"/>
                  </a:cubicBezTo>
                  <a:cubicBezTo>
                    <a:pt x="308" y="282"/>
                    <a:pt x="309" y="282"/>
                    <a:pt x="310" y="282"/>
                  </a:cubicBezTo>
                  <a:cubicBezTo>
                    <a:pt x="310" y="282"/>
                    <a:pt x="311" y="282"/>
                    <a:pt x="312" y="282"/>
                  </a:cubicBezTo>
                  <a:cubicBezTo>
                    <a:pt x="312" y="283"/>
                    <a:pt x="313" y="284"/>
                    <a:pt x="313" y="284"/>
                  </a:cubicBezTo>
                  <a:cubicBezTo>
                    <a:pt x="313" y="285"/>
                    <a:pt x="313" y="286"/>
                    <a:pt x="314" y="286"/>
                  </a:cubicBezTo>
                  <a:cubicBezTo>
                    <a:pt x="315" y="286"/>
                    <a:pt x="315" y="286"/>
                    <a:pt x="316" y="286"/>
                  </a:cubicBezTo>
                  <a:cubicBezTo>
                    <a:pt x="317" y="286"/>
                    <a:pt x="318" y="285"/>
                    <a:pt x="318" y="285"/>
                  </a:cubicBezTo>
                  <a:cubicBezTo>
                    <a:pt x="319" y="285"/>
                    <a:pt x="320" y="284"/>
                    <a:pt x="320" y="284"/>
                  </a:cubicBezTo>
                  <a:cubicBezTo>
                    <a:pt x="321" y="284"/>
                    <a:pt x="321" y="285"/>
                    <a:pt x="322" y="285"/>
                  </a:cubicBezTo>
                  <a:cubicBezTo>
                    <a:pt x="323" y="285"/>
                    <a:pt x="323" y="284"/>
                    <a:pt x="324" y="284"/>
                  </a:cubicBezTo>
                  <a:cubicBezTo>
                    <a:pt x="324" y="283"/>
                    <a:pt x="325" y="284"/>
                    <a:pt x="326" y="284"/>
                  </a:cubicBezTo>
                  <a:cubicBezTo>
                    <a:pt x="326" y="284"/>
                    <a:pt x="327" y="284"/>
                    <a:pt x="327" y="284"/>
                  </a:cubicBezTo>
                  <a:cubicBezTo>
                    <a:pt x="328" y="283"/>
                    <a:pt x="328" y="284"/>
                    <a:pt x="329" y="284"/>
                  </a:cubicBezTo>
                  <a:cubicBezTo>
                    <a:pt x="330" y="284"/>
                    <a:pt x="330" y="283"/>
                    <a:pt x="331" y="283"/>
                  </a:cubicBezTo>
                  <a:cubicBezTo>
                    <a:pt x="331" y="282"/>
                    <a:pt x="332" y="283"/>
                    <a:pt x="334" y="283"/>
                  </a:cubicBezTo>
                  <a:cubicBezTo>
                    <a:pt x="335" y="283"/>
                    <a:pt x="335" y="283"/>
                    <a:pt x="336" y="283"/>
                  </a:cubicBezTo>
                  <a:cubicBezTo>
                    <a:pt x="337" y="283"/>
                    <a:pt x="337" y="282"/>
                    <a:pt x="338" y="282"/>
                  </a:cubicBezTo>
                  <a:cubicBezTo>
                    <a:pt x="338" y="282"/>
                    <a:pt x="338" y="282"/>
                    <a:pt x="338" y="281"/>
                  </a:cubicBezTo>
                  <a:cubicBezTo>
                    <a:pt x="338" y="280"/>
                    <a:pt x="338" y="280"/>
                    <a:pt x="339" y="280"/>
                  </a:cubicBezTo>
                  <a:cubicBezTo>
                    <a:pt x="340" y="279"/>
                    <a:pt x="340" y="279"/>
                    <a:pt x="341" y="278"/>
                  </a:cubicBezTo>
                  <a:cubicBezTo>
                    <a:pt x="341" y="278"/>
                    <a:pt x="341" y="277"/>
                    <a:pt x="342" y="276"/>
                  </a:cubicBezTo>
                  <a:cubicBezTo>
                    <a:pt x="342" y="276"/>
                    <a:pt x="343" y="276"/>
                    <a:pt x="344" y="276"/>
                  </a:cubicBezTo>
                  <a:cubicBezTo>
                    <a:pt x="345" y="276"/>
                    <a:pt x="345" y="277"/>
                    <a:pt x="345" y="278"/>
                  </a:cubicBezTo>
                  <a:cubicBezTo>
                    <a:pt x="345" y="279"/>
                    <a:pt x="345" y="279"/>
                    <a:pt x="346" y="278"/>
                  </a:cubicBezTo>
                  <a:cubicBezTo>
                    <a:pt x="346" y="277"/>
                    <a:pt x="347" y="278"/>
                    <a:pt x="347" y="279"/>
                  </a:cubicBezTo>
                  <a:cubicBezTo>
                    <a:pt x="348" y="279"/>
                    <a:pt x="348" y="279"/>
                    <a:pt x="349" y="278"/>
                  </a:cubicBezTo>
                  <a:cubicBezTo>
                    <a:pt x="349" y="278"/>
                    <a:pt x="350" y="278"/>
                    <a:pt x="350" y="279"/>
                  </a:cubicBezTo>
                  <a:cubicBezTo>
                    <a:pt x="350" y="279"/>
                    <a:pt x="351" y="279"/>
                    <a:pt x="352" y="278"/>
                  </a:cubicBezTo>
                  <a:cubicBezTo>
                    <a:pt x="352" y="278"/>
                    <a:pt x="352" y="277"/>
                    <a:pt x="353" y="277"/>
                  </a:cubicBezTo>
                  <a:cubicBezTo>
                    <a:pt x="355" y="277"/>
                    <a:pt x="355" y="278"/>
                    <a:pt x="356" y="278"/>
                  </a:cubicBezTo>
                  <a:cubicBezTo>
                    <a:pt x="357" y="278"/>
                    <a:pt x="356" y="277"/>
                    <a:pt x="356" y="277"/>
                  </a:cubicBezTo>
                  <a:cubicBezTo>
                    <a:pt x="355" y="276"/>
                    <a:pt x="356" y="276"/>
                    <a:pt x="356" y="275"/>
                  </a:cubicBezTo>
                  <a:cubicBezTo>
                    <a:pt x="356" y="275"/>
                    <a:pt x="356" y="275"/>
                    <a:pt x="356" y="274"/>
                  </a:cubicBezTo>
                  <a:cubicBezTo>
                    <a:pt x="356" y="273"/>
                    <a:pt x="357" y="274"/>
                    <a:pt x="357" y="274"/>
                  </a:cubicBezTo>
                  <a:cubicBezTo>
                    <a:pt x="357" y="275"/>
                    <a:pt x="358" y="275"/>
                    <a:pt x="359" y="276"/>
                  </a:cubicBezTo>
                  <a:cubicBezTo>
                    <a:pt x="359" y="277"/>
                    <a:pt x="358" y="278"/>
                    <a:pt x="358" y="279"/>
                  </a:cubicBezTo>
                  <a:cubicBezTo>
                    <a:pt x="358" y="280"/>
                    <a:pt x="357" y="282"/>
                    <a:pt x="358" y="283"/>
                  </a:cubicBezTo>
                  <a:cubicBezTo>
                    <a:pt x="359" y="284"/>
                    <a:pt x="360" y="283"/>
                    <a:pt x="361" y="283"/>
                  </a:cubicBezTo>
                  <a:cubicBezTo>
                    <a:pt x="361" y="282"/>
                    <a:pt x="361" y="283"/>
                    <a:pt x="361" y="283"/>
                  </a:cubicBezTo>
                  <a:cubicBezTo>
                    <a:pt x="360" y="284"/>
                    <a:pt x="360" y="284"/>
                    <a:pt x="360" y="285"/>
                  </a:cubicBezTo>
                  <a:cubicBezTo>
                    <a:pt x="361" y="286"/>
                    <a:pt x="361" y="285"/>
                    <a:pt x="361" y="284"/>
                  </a:cubicBezTo>
                  <a:cubicBezTo>
                    <a:pt x="362" y="284"/>
                    <a:pt x="363" y="284"/>
                    <a:pt x="363" y="284"/>
                  </a:cubicBezTo>
                  <a:cubicBezTo>
                    <a:pt x="364" y="283"/>
                    <a:pt x="364" y="284"/>
                    <a:pt x="365" y="284"/>
                  </a:cubicBezTo>
                  <a:cubicBezTo>
                    <a:pt x="365" y="284"/>
                    <a:pt x="366" y="285"/>
                    <a:pt x="366" y="285"/>
                  </a:cubicBezTo>
                  <a:cubicBezTo>
                    <a:pt x="366" y="286"/>
                    <a:pt x="367" y="285"/>
                    <a:pt x="367" y="285"/>
                  </a:cubicBezTo>
                  <a:cubicBezTo>
                    <a:pt x="368" y="286"/>
                    <a:pt x="368" y="285"/>
                    <a:pt x="368" y="285"/>
                  </a:cubicBezTo>
                  <a:cubicBezTo>
                    <a:pt x="368" y="284"/>
                    <a:pt x="369" y="285"/>
                    <a:pt x="369" y="285"/>
                  </a:cubicBezTo>
                  <a:cubicBezTo>
                    <a:pt x="370" y="285"/>
                    <a:pt x="370" y="285"/>
                    <a:pt x="371" y="285"/>
                  </a:cubicBezTo>
                  <a:cubicBezTo>
                    <a:pt x="371" y="284"/>
                    <a:pt x="372" y="285"/>
                    <a:pt x="373" y="285"/>
                  </a:cubicBezTo>
                  <a:cubicBezTo>
                    <a:pt x="373" y="285"/>
                    <a:pt x="374" y="286"/>
                    <a:pt x="374" y="286"/>
                  </a:cubicBezTo>
                  <a:cubicBezTo>
                    <a:pt x="375" y="287"/>
                    <a:pt x="375" y="286"/>
                    <a:pt x="375" y="286"/>
                  </a:cubicBezTo>
                  <a:cubicBezTo>
                    <a:pt x="376" y="286"/>
                    <a:pt x="375" y="287"/>
                    <a:pt x="375" y="288"/>
                  </a:cubicBezTo>
                  <a:cubicBezTo>
                    <a:pt x="375" y="288"/>
                    <a:pt x="376" y="288"/>
                    <a:pt x="376" y="288"/>
                  </a:cubicBezTo>
                  <a:cubicBezTo>
                    <a:pt x="376" y="288"/>
                    <a:pt x="377" y="288"/>
                    <a:pt x="377" y="288"/>
                  </a:cubicBezTo>
                  <a:cubicBezTo>
                    <a:pt x="377" y="288"/>
                    <a:pt x="378" y="289"/>
                    <a:pt x="378" y="289"/>
                  </a:cubicBezTo>
                  <a:cubicBezTo>
                    <a:pt x="379" y="289"/>
                    <a:pt x="378" y="288"/>
                    <a:pt x="378" y="288"/>
                  </a:cubicBezTo>
                  <a:cubicBezTo>
                    <a:pt x="377" y="287"/>
                    <a:pt x="378" y="287"/>
                    <a:pt x="378" y="286"/>
                  </a:cubicBezTo>
                  <a:cubicBezTo>
                    <a:pt x="379" y="286"/>
                    <a:pt x="379" y="286"/>
                    <a:pt x="379" y="286"/>
                  </a:cubicBezTo>
                  <a:cubicBezTo>
                    <a:pt x="379" y="286"/>
                    <a:pt x="379" y="286"/>
                    <a:pt x="379" y="286"/>
                  </a:cubicBezTo>
                  <a:cubicBezTo>
                    <a:pt x="379" y="286"/>
                    <a:pt x="379" y="287"/>
                    <a:pt x="379" y="288"/>
                  </a:cubicBezTo>
                  <a:cubicBezTo>
                    <a:pt x="379" y="288"/>
                    <a:pt x="380" y="287"/>
                    <a:pt x="380" y="288"/>
                  </a:cubicBezTo>
                  <a:cubicBezTo>
                    <a:pt x="381" y="288"/>
                    <a:pt x="380" y="289"/>
                    <a:pt x="380" y="290"/>
                  </a:cubicBezTo>
                  <a:cubicBezTo>
                    <a:pt x="380" y="291"/>
                    <a:pt x="381" y="294"/>
                    <a:pt x="381" y="295"/>
                  </a:cubicBezTo>
                  <a:cubicBezTo>
                    <a:pt x="381" y="295"/>
                    <a:pt x="381" y="296"/>
                    <a:pt x="381" y="297"/>
                  </a:cubicBezTo>
                  <a:cubicBezTo>
                    <a:pt x="381" y="298"/>
                    <a:pt x="380" y="298"/>
                    <a:pt x="379" y="299"/>
                  </a:cubicBezTo>
                  <a:cubicBezTo>
                    <a:pt x="379" y="299"/>
                    <a:pt x="379" y="300"/>
                    <a:pt x="378" y="301"/>
                  </a:cubicBezTo>
                  <a:cubicBezTo>
                    <a:pt x="378" y="302"/>
                    <a:pt x="378" y="302"/>
                    <a:pt x="378" y="302"/>
                  </a:cubicBezTo>
                  <a:cubicBezTo>
                    <a:pt x="379" y="303"/>
                    <a:pt x="378" y="303"/>
                    <a:pt x="378" y="304"/>
                  </a:cubicBezTo>
                  <a:cubicBezTo>
                    <a:pt x="378" y="305"/>
                    <a:pt x="377" y="307"/>
                    <a:pt x="377" y="307"/>
                  </a:cubicBezTo>
                  <a:cubicBezTo>
                    <a:pt x="377" y="307"/>
                    <a:pt x="377" y="309"/>
                    <a:pt x="377" y="309"/>
                  </a:cubicBezTo>
                  <a:cubicBezTo>
                    <a:pt x="377" y="310"/>
                    <a:pt x="377" y="311"/>
                    <a:pt x="378" y="311"/>
                  </a:cubicBezTo>
                  <a:cubicBezTo>
                    <a:pt x="379" y="311"/>
                    <a:pt x="379" y="312"/>
                    <a:pt x="379" y="313"/>
                  </a:cubicBezTo>
                  <a:cubicBezTo>
                    <a:pt x="379" y="314"/>
                    <a:pt x="379" y="314"/>
                    <a:pt x="378" y="314"/>
                  </a:cubicBezTo>
                  <a:cubicBezTo>
                    <a:pt x="378" y="314"/>
                    <a:pt x="377" y="315"/>
                    <a:pt x="377" y="317"/>
                  </a:cubicBezTo>
                  <a:cubicBezTo>
                    <a:pt x="376" y="318"/>
                    <a:pt x="376" y="319"/>
                    <a:pt x="376" y="319"/>
                  </a:cubicBezTo>
                  <a:cubicBezTo>
                    <a:pt x="375" y="320"/>
                    <a:pt x="374" y="320"/>
                    <a:pt x="373" y="320"/>
                  </a:cubicBezTo>
                  <a:cubicBezTo>
                    <a:pt x="372" y="319"/>
                    <a:pt x="373" y="321"/>
                    <a:pt x="373" y="322"/>
                  </a:cubicBezTo>
                  <a:cubicBezTo>
                    <a:pt x="373" y="323"/>
                    <a:pt x="373" y="324"/>
                    <a:pt x="374" y="325"/>
                  </a:cubicBezTo>
                  <a:cubicBezTo>
                    <a:pt x="374" y="325"/>
                    <a:pt x="373" y="327"/>
                    <a:pt x="372" y="327"/>
                  </a:cubicBezTo>
                  <a:cubicBezTo>
                    <a:pt x="372" y="328"/>
                    <a:pt x="372" y="329"/>
                    <a:pt x="371" y="329"/>
                  </a:cubicBezTo>
                  <a:cubicBezTo>
                    <a:pt x="371" y="330"/>
                    <a:pt x="371" y="331"/>
                    <a:pt x="371" y="331"/>
                  </a:cubicBezTo>
                  <a:cubicBezTo>
                    <a:pt x="371" y="332"/>
                    <a:pt x="369" y="332"/>
                    <a:pt x="369" y="332"/>
                  </a:cubicBezTo>
                  <a:cubicBezTo>
                    <a:pt x="368" y="333"/>
                    <a:pt x="367" y="330"/>
                    <a:pt x="367" y="329"/>
                  </a:cubicBezTo>
                  <a:cubicBezTo>
                    <a:pt x="366" y="328"/>
                    <a:pt x="365" y="330"/>
                    <a:pt x="364" y="331"/>
                  </a:cubicBezTo>
                  <a:cubicBezTo>
                    <a:pt x="363" y="332"/>
                    <a:pt x="363" y="331"/>
                    <a:pt x="363" y="332"/>
                  </a:cubicBezTo>
                  <a:cubicBezTo>
                    <a:pt x="363" y="332"/>
                    <a:pt x="362" y="334"/>
                    <a:pt x="362" y="335"/>
                  </a:cubicBezTo>
                  <a:cubicBezTo>
                    <a:pt x="361" y="336"/>
                    <a:pt x="360" y="336"/>
                    <a:pt x="360" y="336"/>
                  </a:cubicBezTo>
                  <a:cubicBezTo>
                    <a:pt x="359" y="336"/>
                    <a:pt x="357" y="337"/>
                    <a:pt x="357" y="337"/>
                  </a:cubicBezTo>
                  <a:cubicBezTo>
                    <a:pt x="356" y="337"/>
                    <a:pt x="356" y="337"/>
                    <a:pt x="356" y="338"/>
                  </a:cubicBezTo>
                  <a:cubicBezTo>
                    <a:pt x="356" y="338"/>
                    <a:pt x="357" y="339"/>
                    <a:pt x="358" y="339"/>
                  </a:cubicBezTo>
                  <a:cubicBezTo>
                    <a:pt x="359" y="340"/>
                    <a:pt x="358" y="340"/>
                    <a:pt x="357" y="341"/>
                  </a:cubicBezTo>
                  <a:cubicBezTo>
                    <a:pt x="357" y="342"/>
                    <a:pt x="356" y="342"/>
                    <a:pt x="356" y="343"/>
                  </a:cubicBezTo>
                  <a:cubicBezTo>
                    <a:pt x="356" y="344"/>
                    <a:pt x="357" y="345"/>
                    <a:pt x="358" y="345"/>
                  </a:cubicBezTo>
                  <a:cubicBezTo>
                    <a:pt x="359" y="345"/>
                    <a:pt x="358" y="345"/>
                    <a:pt x="359" y="346"/>
                  </a:cubicBezTo>
                  <a:cubicBezTo>
                    <a:pt x="359" y="346"/>
                    <a:pt x="360" y="346"/>
                    <a:pt x="360" y="346"/>
                  </a:cubicBezTo>
                  <a:cubicBezTo>
                    <a:pt x="361" y="345"/>
                    <a:pt x="362" y="344"/>
                    <a:pt x="362" y="344"/>
                  </a:cubicBezTo>
                  <a:cubicBezTo>
                    <a:pt x="363" y="344"/>
                    <a:pt x="364" y="343"/>
                    <a:pt x="364" y="343"/>
                  </a:cubicBezTo>
                  <a:cubicBezTo>
                    <a:pt x="364" y="344"/>
                    <a:pt x="364" y="345"/>
                    <a:pt x="364" y="345"/>
                  </a:cubicBezTo>
                  <a:cubicBezTo>
                    <a:pt x="364" y="345"/>
                    <a:pt x="364" y="346"/>
                    <a:pt x="364" y="347"/>
                  </a:cubicBezTo>
                  <a:cubicBezTo>
                    <a:pt x="364" y="348"/>
                    <a:pt x="365" y="349"/>
                    <a:pt x="365" y="350"/>
                  </a:cubicBezTo>
                  <a:cubicBezTo>
                    <a:pt x="365" y="351"/>
                    <a:pt x="365" y="351"/>
                    <a:pt x="366" y="351"/>
                  </a:cubicBezTo>
                  <a:cubicBezTo>
                    <a:pt x="366" y="352"/>
                    <a:pt x="366" y="352"/>
                    <a:pt x="367" y="353"/>
                  </a:cubicBezTo>
                  <a:cubicBezTo>
                    <a:pt x="367" y="354"/>
                    <a:pt x="368" y="355"/>
                    <a:pt x="368" y="356"/>
                  </a:cubicBezTo>
                  <a:cubicBezTo>
                    <a:pt x="368" y="356"/>
                    <a:pt x="370" y="356"/>
                    <a:pt x="371" y="356"/>
                  </a:cubicBezTo>
                  <a:cubicBezTo>
                    <a:pt x="372" y="357"/>
                    <a:pt x="371" y="357"/>
                    <a:pt x="370" y="358"/>
                  </a:cubicBezTo>
                  <a:cubicBezTo>
                    <a:pt x="369" y="358"/>
                    <a:pt x="369" y="359"/>
                    <a:pt x="369" y="359"/>
                  </a:cubicBezTo>
                  <a:cubicBezTo>
                    <a:pt x="368" y="360"/>
                    <a:pt x="367" y="360"/>
                    <a:pt x="367" y="360"/>
                  </a:cubicBezTo>
                  <a:cubicBezTo>
                    <a:pt x="367" y="359"/>
                    <a:pt x="367" y="358"/>
                    <a:pt x="366" y="358"/>
                  </a:cubicBezTo>
                  <a:cubicBezTo>
                    <a:pt x="365" y="358"/>
                    <a:pt x="365" y="358"/>
                    <a:pt x="364" y="358"/>
                  </a:cubicBezTo>
                  <a:cubicBezTo>
                    <a:pt x="363" y="359"/>
                    <a:pt x="363" y="360"/>
                    <a:pt x="362" y="361"/>
                  </a:cubicBezTo>
                  <a:cubicBezTo>
                    <a:pt x="362" y="361"/>
                    <a:pt x="361" y="362"/>
                    <a:pt x="360" y="362"/>
                  </a:cubicBezTo>
                  <a:cubicBezTo>
                    <a:pt x="359" y="362"/>
                    <a:pt x="359" y="362"/>
                    <a:pt x="359" y="363"/>
                  </a:cubicBezTo>
                  <a:cubicBezTo>
                    <a:pt x="359" y="364"/>
                    <a:pt x="360" y="365"/>
                    <a:pt x="359" y="366"/>
                  </a:cubicBezTo>
                  <a:cubicBezTo>
                    <a:pt x="359" y="367"/>
                    <a:pt x="359" y="366"/>
                    <a:pt x="358" y="366"/>
                  </a:cubicBezTo>
                  <a:cubicBezTo>
                    <a:pt x="357" y="365"/>
                    <a:pt x="357" y="366"/>
                    <a:pt x="357" y="366"/>
                  </a:cubicBezTo>
                  <a:cubicBezTo>
                    <a:pt x="356" y="367"/>
                    <a:pt x="355" y="367"/>
                    <a:pt x="354" y="367"/>
                  </a:cubicBezTo>
                  <a:cubicBezTo>
                    <a:pt x="353" y="366"/>
                    <a:pt x="352" y="366"/>
                    <a:pt x="351" y="366"/>
                  </a:cubicBezTo>
                  <a:cubicBezTo>
                    <a:pt x="350" y="366"/>
                    <a:pt x="349" y="366"/>
                    <a:pt x="348" y="365"/>
                  </a:cubicBezTo>
                  <a:cubicBezTo>
                    <a:pt x="347" y="365"/>
                    <a:pt x="346" y="366"/>
                    <a:pt x="346" y="367"/>
                  </a:cubicBezTo>
                  <a:cubicBezTo>
                    <a:pt x="345" y="367"/>
                    <a:pt x="345" y="366"/>
                    <a:pt x="344" y="366"/>
                  </a:cubicBezTo>
                  <a:cubicBezTo>
                    <a:pt x="344" y="366"/>
                    <a:pt x="343" y="366"/>
                    <a:pt x="343" y="365"/>
                  </a:cubicBezTo>
                  <a:cubicBezTo>
                    <a:pt x="343" y="365"/>
                    <a:pt x="342" y="365"/>
                    <a:pt x="341" y="365"/>
                  </a:cubicBezTo>
                  <a:cubicBezTo>
                    <a:pt x="340" y="365"/>
                    <a:pt x="340" y="365"/>
                    <a:pt x="340" y="365"/>
                  </a:cubicBezTo>
                  <a:cubicBezTo>
                    <a:pt x="340" y="364"/>
                    <a:pt x="339" y="364"/>
                    <a:pt x="338" y="364"/>
                  </a:cubicBezTo>
                  <a:cubicBezTo>
                    <a:pt x="338" y="364"/>
                    <a:pt x="337" y="364"/>
                    <a:pt x="337" y="363"/>
                  </a:cubicBezTo>
                  <a:cubicBezTo>
                    <a:pt x="336" y="362"/>
                    <a:pt x="336" y="364"/>
                    <a:pt x="335" y="365"/>
                  </a:cubicBezTo>
                  <a:cubicBezTo>
                    <a:pt x="335" y="365"/>
                    <a:pt x="334" y="366"/>
                    <a:pt x="334" y="366"/>
                  </a:cubicBezTo>
                  <a:cubicBezTo>
                    <a:pt x="333" y="366"/>
                    <a:pt x="333" y="367"/>
                    <a:pt x="332" y="368"/>
                  </a:cubicBezTo>
                  <a:cubicBezTo>
                    <a:pt x="331" y="368"/>
                    <a:pt x="332" y="369"/>
                    <a:pt x="332" y="370"/>
                  </a:cubicBezTo>
                  <a:cubicBezTo>
                    <a:pt x="332" y="371"/>
                    <a:pt x="333" y="372"/>
                    <a:pt x="333" y="372"/>
                  </a:cubicBezTo>
                  <a:cubicBezTo>
                    <a:pt x="333" y="373"/>
                    <a:pt x="333" y="373"/>
                    <a:pt x="333" y="374"/>
                  </a:cubicBezTo>
                  <a:cubicBezTo>
                    <a:pt x="332" y="374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5" y="377"/>
                    <a:pt x="336" y="377"/>
                  </a:cubicBezTo>
                  <a:cubicBezTo>
                    <a:pt x="337" y="377"/>
                    <a:pt x="336" y="377"/>
                    <a:pt x="336" y="378"/>
                  </a:cubicBezTo>
                  <a:cubicBezTo>
                    <a:pt x="336" y="378"/>
                    <a:pt x="335" y="379"/>
                    <a:pt x="335" y="379"/>
                  </a:cubicBezTo>
                  <a:cubicBezTo>
                    <a:pt x="334" y="380"/>
                    <a:pt x="332" y="381"/>
                    <a:pt x="331" y="382"/>
                  </a:cubicBezTo>
                  <a:cubicBezTo>
                    <a:pt x="330" y="382"/>
                    <a:pt x="331" y="383"/>
                    <a:pt x="331" y="383"/>
                  </a:cubicBezTo>
                  <a:cubicBezTo>
                    <a:pt x="332" y="384"/>
                    <a:pt x="332" y="384"/>
                    <a:pt x="333" y="384"/>
                  </a:cubicBezTo>
                  <a:cubicBezTo>
                    <a:pt x="334" y="384"/>
                    <a:pt x="334" y="383"/>
                    <a:pt x="334" y="383"/>
                  </a:cubicBezTo>
                  <a:cubicBezTo>
                    <a:pt x="335" y="383"/>
                    <a:pt x="335" y="384"/>
                    <a:pt x="335" y="385"/>
                  </a:cubicBezTo>
                  <a:cubicBezTo>
                    <a:pt x="334" y="385"/>
                    <a:pt x="333" y="385"/>
                    <a:pt x="332" y="385"/>
                  </a:cubicBezTo>
                  <a:cubicBezTo>
                    <a:pt x="331" y="385"/>
                    <a:pt x="332" y="386"/>
                    <a:pt x="332" y="387"/>
                  </a:cubicBezTo>
                  <a:cubicBezTo>
                    <a:pt x="333" y="387"/>
                    <a:pt x="333" y="387"/>
                    <a:pt x="334" y="387"/>
                  </a:cubicBezTo>
                  <a:cubicBezTo>
                    <a:pt x="334" y="387"/>
                    <a:pt x="335" y="390"/>
                    <a:pt x="335" y="391"/>
                  </a:cubicBezTo>
                  <a:cubicBezTo>
                    <a:pt x="335" y="392"/>
                    <a:pt x="335" y="393"/>
                    <a:pt x="336" y="393"/>
                  </a:cubicBezTo>
                  <a:cubicBezTo>
                    <a:pt x="337" y="394"/>
                    <a:pt x="336" y="394"/>
                    <a:pt x="336" y="395"/>
                  </a:cubicBezTo>
                  <a:cubicBezTo>
                    <a:pt x="336" y="396"/>
                    <a:pt x="336" y="396"/>
                    <a:pt x="336" y="397"/>
                  </a:cubicBezTo>
                  <a:cubicBezTo>
                    <a:pt x="337" y="398"/>
                    <a:pt x="337" y="398"/>
                    <a:pt x="336" y="399"/>
                  </a:cubicBezTo>
                  <a:cubicBezTo>
                    <a:pt x="336" y="400"/>
                    <a:pt x="337" y="401"/>
                    <a:pt x="337" y="402"/>
                  </a:cubicBezTo>
                  <a:cubicBezTo>
                    <a:pt x="337" y="402"/>
                    <a:pt x="336" y="402"/>
                    <a:pt x="336" y="401"/>
                  </a:cubicBezTo>
                  <a:cubicBezTo>
                    <a:pt x="335" y="401"/>
                    <a:pt x="334" y="402"/>
                    <a:pt x="333" y="402"/>
                  </a:cubicBezTo>
                  <a:cubicBezTo>
                    <a:pt x="333" y="402"/>
                    <a:pt x="333" y="403"/>
                    <a:pt x="333" y="405"/>
                  </a:cubicBezTo>
                  <a:cubicBezTo>
                    <a:pt x="334" y="406"/>
                    <a:pt x="333" y="407"/>
                    <a:pt x="332" y="408"/>
                  </a:cubicBezTo>
                  <a:cubicBezTo>
                    <a:pt x="331" y="408"/>
                    <a:pt x="330" y="411"/>
                    <a:pt x="329" y="411"/>
                  </a:cubicBezTo>
                  <a:cubicBezTo>
                    <a:pt x="329" y="412"/>
                    <a:pt x="328" y="411"/>
                    <a:pt x="327" y="411"/>
                  </a:cubicBezTo>
                  <a:cubicBezTo>
                    <a:pt x="326" y="412"/>
                    <a:pt x="327" y="412"/>
                    <a:pt x="328" y="413"/>
                  </a:cubicBezTo>
                  <a:cubicBezTo>
                    <a:pt x="328" y="414"/>
                    <a:pt x="327" y="414"/>
                    <a:pt x="327" y="414"/>
                  </a:cubicBezTo>
                  <a:cubicBezTo>
                    <a:pt x="326" y="414"/>
                    <a:pt x="326" y="416"/>
                    <a:pt x="326" y="417"/>
                  </a:cubicBezTo>
                  <a:cubicBezTo>
                    <a:pt x="327" y="418"/>
                    <a:pt x="328" y="419"/>
                    <a:pt x="328" y="420"/>
                  </a:cubicBezTo>
                  <a:cubicBezTo>
                    <a:pt x="328" y="421"/>
                    <a:pt x="327" y="421"/>
                    <a:pt x="327" y="422"/>
                  </a:cubicBezTo>
                  <a:cubicBezTo>
                    <a:pt x="326" y="423"/>
                    <a:pt x="326" y="423"/>
                    <a:pt x="326" y="424"/>
                  </a:cubicBezTo>
                  <a:cubicBezTo>
                    <a:pt x="326" y="425"/>
                    <a:pt x="325" y="424"/>
                    <a:pt x="325" y="425"/>
                  </a:cubicBezTo>
                  <a:cubicBezTo>
                    <a:pt x="324" y="425"/>
                    <a:pt x="323" y="427"/>
                    <a:pt x="323" y="428"/>
                  </a:cubicBezTo>
                  <a:cubicBezTo>
                    <a:pt x="322" y="429"/>
                    <a:pt x="321" y="430"/>
                    <a:pt x="321" y="431"/>
                  </a:cubicBezTo>
                  <a:cubicBezTo>
                    <a:pt x="320" y="431"/>
                    <a:pt x="320" y="431"/>
                    <a:pt x="319" y="430"/>
                  </a:cubicBezTo>
                  <a:cubicBezTo>
                    <a:pt x="319" y="430"/>
                    <a:pt x="317" y="432"/>
                    <a:pt x="316" y="432"/>
                  </a:cubicBezTo>
                  <a:cubicBezTo>
                    <a:pt x="315" y="432"/>
                    <a:pt x="315" y="434"/>
                    <a:pt x="314" y="434"/>
                  </a:cubicBezTo>
                  <a:cubicBezTo>
                    <a:pt x="314" y="435"/>
                    <a:pt x="313" y="436"/>
                    <a:pt x="313" y="437"/>
                  </a:cubicBezTo>
                  <a:cubicBezTo>
                    <a:pt x="313" y="437"/>
                    <a:pt x="311" y="438"/>
                    <a:pt x="311" y="438"/>
                  </a:cubicBezTo>
                  <a:cubicBezTo>
                    <a:pt x="310" y="439"/>
                    <a:pt x="310" y="442"/>
                    <a:pt x="310" y="443"/>
                  </a:cubicBezTo>
                  <a:cubicBezTo>
                    <a:pt x="310" y="444"/>
                    <a:pt x="309" y="445"/>
                    <a:pt x="309" y="445"/>
                  </a:cubicBezTo>
                  <a:cubicBezTo>
                    <a:pt x="308" y="445"/>
                    <a:pt x="307" y="445"/>
                    <a:pt x="307" y="445"/>
                  </a:cubicBezTo>
                  <a:cubicBezTo>
                    <a:pt x="306" y="445"/>
                    <a:pt x="306" y="446"/>
                    <a:pt x="306" y="446"/>
                  </a:cubicBezTo>
                  <a:cubicBezTo>
                    <a:pt x="306" y="446"/>
                    <a:pt x="305" y="446"/>
                    <a:pt x="305" y="446"/>
                  </a:cubicBezTo>
                  <a:cubicBezTo>
                    <a:pt x="304" y="445"/>
                    <a:pt x="303" y="446"/>
                    <a:pt x="303" y="446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301" y="447"/>
                    <a:pt x="301" y="448"/>
                    <a:pt x="300" y="449"/>
                  </a:cubicBezTo>
                  <a:cubicBezTo>
                    <a:pt x="299" y="449"/>
                    <a:pt x="299" y="449"/>
                    <a:pt x="298" y="448"/>
                  </a:cubicBezTo>
                  <a:cubicBezTo>
                    <a:pt x="298" y="448"/>
                    <a:pt x="298" y="447"/>
                    <a:pt x="296" y="448"/>
                  </a:cubicBezTo>
                  <a:cubicBezTo>
                    <a:pt x="295" y="448"/>
                    <a:pt x="296" y="450"/>
                    <a:pt x="297" y="451"/>
                  </a:cubicBezTo>
                  <a:cubicBezTo>
                    <a:pt x="297" y="451"/>
                    <a:pt x="297" y="453"/>
                    <a:pt x="297" y="453"/>
                  </a:cubicBezTo>
                  <a:cubicBezTo>
                    <a:pt x="297" y="454"/>
                    <a:pt x="297" y="455"/>
                    <a:pt x="296" y="455"/>
                  </a:cubicBezTo>
                  <a:cubicBezTo>
                    <a:pt x="296" y="455"/>
                    <a:pt x="294" y="454"/>
                    <a:pt x="293" y="455"/>
                  </a:cubicBezTo>
                  <a:cubicBezTo>
                    <a:pt x="292" y="455"/>
                    <a:pt x="291" y="455"/>
                    <a:pt x="290" y="455"/>
                  </a:cubicBezTo>
                  <a:cubicBezTo>
                    <a:pt x="290" y="455"/>
                    <a:pt x="289" y="457"/>
                    <a:pt x="289" y="457"/>
                  </a:cubicBezTo>
                  <a:cubicBezTo>
                    <a:pt x="289" y="458"/>
                    <a:pt x="288" y="458"/>
                    <a:pt x="288" y="458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88" y="458"/>
                    <a:pt x="288" y="458"/>
                    <a:pt x="288" y="457"/>
                  </a:cubicBezTo>
                  <a:cubicBezTo>
                    <a:pt x="288" y="456"/>
                    <a:pt x="287" y="457"/>
                    <a:pt x="285" y="457"/>
                  </a:cubicBezTo>
                  <a:cubicBezTo>
                    <a:pt x="284" y="457"/>
                    <a:pt x="283" y="456"/>
                    <a:pt x="283" y="455"/>
                  </a:cubicBezTo>
                  <a:cubicBezTo>
                    <a:pt x="283" y="455"/>
                    <a:pt x="283" y="454"/>
                    <a:pt x="283" y="454"/>
                  </a:cubicBezTo>
                  <a:cubicBezTo>
                    <a:pt x="283" y="453"/>
                    <a:pt x="283" y="453"/>
                    <a:pt x="282" y="452"/>
                  </a:cubicBezTo>
                  <a:cubicBezTo>
                    <a:pt x="281" y="452"/>
                    <a:pt x="283" y="450"/>
                    <a:pt x="283" y="450"/>
                  </a:cubicBezTo>
                  <a:cubicBezTo>
                    <a:pt x="283" y="450"/>
                    <a:pt x="282" y="449"/>
                    <a:pt x="281" y="448"/>
                  </a:cubicBezTo>
                  <a:cubicBezTo>
                    <a:pt x="280" y="447"/>
                    <a:pt x="280" y="447"/>
                    <a:pt x="280" y="446"/>
                  </a:cubicBezTo>
                  <a:cubicBezTo>
                    <a:pt x="280" y="446"/>
                    <a:pt x="279" y="446"/>
                    <a:pt x="279" y="446"/>
                  </a:cubicBezTo>
                  <a:cubicBezTo>
                    <a:pt x="278" y="447"/>
                    <a:pt x="277" y="447"/>
                    <a:pt x="277" y="446"/>
                  </a:cubicBezTo>
                  <a:cubicBezTo>
                    <a:pt x="276" y="446"/>
                    <a:pt x="275" y="446"/>
                    <a:pt x="275" y="445"/>
                  </a:cubicBezTo>
                  <a:cubicBezTo>
                    <a:pt x="274" y="444"/>
                    <a:pt x="273" y="444"/>
                    <a:pt x="272" y="444"/>
                  </a:cubicBezTo>
                  <a:cubicBezTo>
                    <a:pt x="271" y="444"/>
                    <a:pt x="271" y="444"/>
                    <a:pt x="271" y="445"/>
                  </a:cubicBezTo>
                  <a:cubicBezTo>
                    <a:pt x="270" y="446"/>
                    <a:pt x="270" y="445"/>
                    <a:pt x="270" y="445"/>
                  </a:cubicBezTo>
                  <a:cubicBezTo>
                    <a:pt x="269" y="445"/>
                    <a:pt x="269" y="444"/>
                    <a:pt x="268" y="445"/>
                  </a:cubicBezTo>
                  <a:cubicBezTo>
                    <a:pt x="268" y="445"/>
                    <a:pt x="267" y="446"/>
                    <a:pt x="267" y="447"/>
                  </a:cubicBezTo>
                  <a:cubicBezTo>
                    <a:pt x="267" y="447"/>
                    <a:pt x="267" y="446"/>
                    <a:pt x="266" y="446"/>
                  </a:cubicBezTo>
                  <a:cubicBezTo>
                    <a:pt x="266" y="446"/>
                    <a:pt x="264" y="447"/>
                    <a:pt x="263" y="447"/>
                  </a:cubicBezTo>
                  <a:cubicBezTo>
                    <a:pt x="262" y="448"/>
                    <a:pt x="262" y="448"/>
                    <a:pt x="262" y="447"/>
                  </a:cubicBezTo>
                  <a:cubicBezTo>
                    <a:pt x="262" y="446"/>
                    <a:pt x="261" y="446"/>
                    <a:pt x="261" y="446"/>
                  </a:cubicBezTo>
                  <a:cubicBezTo>
                    <a:pt x="261" y="446"/>
                    <a:pt x="260" y="447"/>
                    <a:pt x="259" y="447"/>
                  </a:cubicBezTo>
                  <a:cubicBezTo>
                    <a:pt x="258" y="447"/>
                    <a:pt x="258" y="446"/>
                    <a:pt x="257" y="446"/>
                  </a:cubicBezTo>
                  <a:cubicBezTo>
                    <a:pt x="257" y="445"/>
                    <a:pt x="256" y="446"/>
                    <a:pt x="255" y="447"/>
                  </a:cubicBezTo>
                  <a:cubicBezTo>
                    <a:pt x="255" y="447"/>
                    <a:pt x="255" y="447"/>
                    <a:pt x="254" y="447"/>
                  </a:cubicBezTo>
                  <a:cubicBezTo>
                    <a:pt x="253" y="447"/>
                    <a:pt x="253" y="448"/>
                    <a:pt x="252" y="448"/>
                  </a:cubicBezTo>
                  <a:cubicBezTo>
                    <a:pt x="252" y="447"/>
                    <a:pt x="252" y="448"/>
                    <a:pt x="251" y="449"/>
                  </a:cubicBezTo>
                  <a:cubicBezTo>
                    <a:pt x="251" y="449"/>
                    <a:pt x="250" y="449"/>
                    <a:pt x="250" y="448"/>
                  </a:cubicBezTo>
                  <a:cubicBezTo>
                    <a:pt x="249" y="447"/>
                    <a:pt x="249" y="448"/>
                    <a:pt x="249" y="449"/>
                  </a:cubicBezTo>
                  <a:cubicBezTo>
                    <a:pt x="248" y="449"/>
                    <a:pt x="247" y="448"/>
                    <a:pt x="247" y="448"/>
                  </a:cubicBezTo>
                  <a:cubicBezTo>
                    <a:pt x="246" y="447"/>
                    <a:pt x="247" y="447"/>
                    <a:pt x="247" y="446"/>
                  </a:cubicBezTo>
                  <a:cubicBezTo>
                    <a:pt x="247" y="445"/>
                    <a:pt x="246" y="445"/>
                    <a:pt x="246" y="445"/>
                  </a:cubicBezTo>
                  <a:cubicBezTo>
                    <a:pt x="245" y="445"/>
                    <a:pt x="245" y="445"/>
                    <a:pt x="245" y="445"/>
                  </a:cubicBezTo>
                  <a:cubicBezTo>
                    <a:pt x="245" y="444"/>
                    <a:pt x="245" y="444"/>
                    <a:pt x="244" y="444"/>
                  </a:cubicBezTo>
                  <a:cubicBezTo>
                    <a:pt x="243" y="444"/>
                    <a:pt x="242" y="445"/>
                    <a:pt x="241" y="445"/>
                  </a:cubicBezTo>
                  <a:cubicBezTo>
                    <a:pt x="241" y="446"/>
                    <a:pt x="240" y="446"/>
                    <a:pt x="240" y="447"/>
                  </a:cubicBezTo>
                  <a:cubicBezTo>
                    <a:pt x="239" y="447"/>
                    <a:pt x="239" y="447"/>
                    <a:pt x="239" y="446"/>
                  </a:cubicBezTo>
                  <a:cubicBezTo>
                    <a:pt x="238" y="446"/>
                    <a:pt x="237" y="447"/>
                    <a:pt x="236" y="446"/>
                  </a:cubicBezTo>
                  <a:cubicBezTo>
                    <a:pt x="236" y="446"/>
                    <a:pt x="235" y="446"/>
                    <a:pt x="235" y="446"/>
                  </a:cubicBezTo>
                  <a:cubicBezTo>
                    <a:pt x="234" y="445"/>
                    <a:pt x="234" y="445"/>
                    <a:pt x="234" y="444"/>
                  </a:cubicBezTo>
                  <a:cubicBezTo>
                    <a:pt x="233" y="443"/>
                    <a:pt x="234" y="443"/>
                    <a:pt x="234" y="442"/>
                  </a:cubicBezTo>
                  <a:cubicBezTo>
                    <a:pt x="234" y="440"/>
                    <a:pt x="233" y="441"/>
                    <a:pt x="232" y="440"/>
                  </a:cubicBezTo>
                  <a:cubicBezTo>
                    <a:pt x="232" y="440"/>
                    <a:pt x="232" y="440"/>
                    <a:pt x="231" y="440"/>
                  </a:cubicBezTo>
                  <a:cubicBezTo>
                    <a:pt x="231" y="441"/>
                    <a:pt x="230" y="441"/>
                    <a:pt x="230" y="441"/>
                  </a:cubicBezTo>
                  <a:cubicBezTo>
                    <a:pt x="229" y="441"/>
                    <a:pt x="229" y="440"/>
                    <a:pt x="229" y="439"/>
                  </a:cubicBezTo>
                  <a:cubicBezTo>
                    <a:pt x="229" y="439"/>
                    <a:pt x="228" y="440"/>
                    <a:pt x="228" y="440"/>
                  </a:cubicBezTo>
                  <a:cubicBezTo>
                    <a:pt x="227" y="440"/>
                    <a:pt x="227" y="437"/>
                    <a:pt x="227" y="437"/>
                  </a:cubicBezTo>
                  <a:cubicBezTo>
                    <a:pt x="227" y="436"/>
                    <a:pt x="227" y="435"/>
                    <a:pt x="228" y="435"/>
                  </a:cubicBezTo>
                  <a:cubicBezTo>
                    <a:pt x="228" y="434"/>
                    <a:pt x="227" y="434"/>
                    <a:pt x="227" y="434"/>
                  </a:cubicBezTo>
                  <a:cubicBezTo>
                    <a:pt x="226" y="434"/>
                    <a:pt x="226" y="433"/>
                    <a:pt x="226" y="432"/>
                  </a:cubicBezTo>
                  <a:cubicBezTo>
                    <a:pt x="226" y="432"/>
                    <a:pt x="226" y="433"/>
                    <a:pt x="225" y="432"/>
                  </a:cubicBezTo>
                  <a:cubicBezTo>
                    <a:pt x="225" y="432"/>
                    <a:pt x="224" y="430"/>
                    <a:pt x="224" y="430"/>
                  </a:cubicBezTo>
                  <a:cubicBezTo>
                    <a:pt x="223" y="430"/>
                    <a:pt x="223" y="429"/>
                    <a:pt x="223" y="429"/>
                  </a:cubicBezTo>
                  <a:cubicBezTo>
                    <a:pt x="223" y="428"/>
                    <a:pt x="224" y="428"/>
                    <a:pt x="224" y="428"/>
                  </a:cubicBezTo>
                  <a:cubicBezTo>
                    <a:pt x="223" y="427"/>
                    <a:pt x="224" y="426"/>
                    <a:pt x="224" y="425"/>
                  </a:cubicBezTo>
                  <a:cubicBezTo>
                    <a:pt x="224" y="424"/>
                    <a:pt x="223" y="425"/>
                    <a:pt x="222" y="425"/>
                  </a:cubicBezTo>
                  <a:cubicBezTo>
                    <a:pt x="221" y="425"/>
                    <a:pt x="221" y="427"/>
                    <a:pt x="221" y="427"/>
                  </a:cubicBezTo>
                  <a:cubicBezTo>
                    <a:pt x="220" y="428"/>
                    <a:pt x="220" y="428"/>
                    <a:pt x="219" y="428"/>
                  </a:cubicBezTo>
                  <a:cubicBezTo>
                    <a:pt x="219" y="428"/>
                    <a:pt x="218" y="427"/>
                    <a:pt x="218" y="427"/>
                  </a:cubicBezTo>
                  <a:cubicBezTo>
                    <a:pt x="218" y="426"/>
                    <a:pt x="217" y="425"/>
                    <a:pt x="217" y="425"/>
                  </a:cubicBezTo>
                  <a:cubicBezTo>
                    <a:pt x="217" y="425"/>
                    <a:pt x="216" y="426"/>
                    <a:pt x="216" y="426"/>
                  </a:cubicBezTo>
                  <a:cubicBezTo>
                    <a:pt x="215" y="427"/>
                    <a:pt x="215" y="426"/>
                    <a:pt x="214" y="427"/>
                  </a:cubicBezTo>
                  <a:cubicBezTo>
                    <a:pt x="213" y="427"/>
                    <a:pt x="214" y="427"/>
                    <a:pt x="214" y="428"/>
                  </a:cubicBezTo>
                  <a:cubicBezTo>
                    <a:pt x="214" y="429"/>
                    <a:pt x="213" y="428"/>
                    <a:pt x="212" y="428"/>
                  </a:cubicBezTo>
                  <a:cubicBezTo>
                    <a:pt x="212" y="428"/>
                    <a:pt x="210" y="427"/>
                    <a:pt x="210" y="427"/>
                  </a:cubicBezTo>
                  <a:cubicBezTo>
                    <a:pt x="209" y="426"/>
                    <a:pt x="210" y="426"/>
                    <a:pt x="210" y="425"/>
                  </a:cubicBezTo>
                  <a:cubicBezTo>
                    <a:pt x="211" y="425"/>
                    <a:pt x="211" y="424"/>
                    <a:pt x="211" y="423"/>
                  </a:cubicBezTo>
                  <a:cubicBezTo>
                    <a:pt x="211" y="423"/>
                    <a:pt x="210" y="422"/>
                    <a:pt x="210" y="421"/>
                  </a:cubicBezTo>
                  <a:cubicBezTo>
                    <a:pt x="210" y="421"/>
                    <a:pt x="209" y="420"/>
                    <a:pt x="209" y="420"/>
                  </a:cubicBezTo>
                  <a:cubicBezTo>
                    <a:pt x="208" y="420"/>
                    <a:pt x="207" y="420"/>
                    <a:pt x="206" y="419"/>
                  </a:cubicBezTo>
                  <a:cubicBezTo>
                    <a:pt x="206" y="419"/>
                    <a:pt x="206" y="419"/>
                    <a:pt x="205" y="420"/>
                  </a:cubicBezTo>
                  <a:cubicBezTo>
                    <a:pt x="205" y="420"/>
                    <a:pt x="204" y="420"/>
                    <a:pt x="204" y="421"/>
                  </a:cubicBezTo>
                  <a:cubicBezTo>
                    <a:pt x="203" y="421"/>
                    <a:pt x="202" y="421"/>
                    <a:pt x="202" y="421"/>
                  </a:cubicBezTo>
                  <a:cubicBezTo>
                    <a:pt x="202" y="421"/>
                    <a:pt x="201" y="422"/>
                    <a:pt x="200" y="423"/>
                  </a:cubicBezTo>
                  <a:cubicBezTo>
                    <a:pt x="200" y="423"/>
                    <a:pt x="200" y="424"/>
                    <a:pt x="201" y="424"/>
                  </a:cubicBezTo>
                  <a:cubicBezTo>
                    <a:pt x="201" y="425"/>
                    <a:pt x="201" y="425"/>
                    <a:pt x="201" y="426"/>
                  </a:cubicBezTo>
                  <a:cubicBezTo>
                    <a:pt x="201" y="426"/>
                    <a:pt x="200" y="426"/>
                    <a:pt x="199" y="427"/>
                  </a:cubicBezTo>
                  <a:cubicBezTo>
                    <a:pt x="199" y="427"/>
                    <a:pt x="199" y="428"/>
                    <a:pt x="198" y="428"/>
                  </a:cubicBezTo>
                  <a:cubicBezTo>
                    <a:pt x="198" y="429"/>
                    <a:pt x="197" y="428"/>
                    <a:pt x="197" y="429"/>
                  </a:cubicBezTo>
                  <a:cubicBezTo>
                    <a:pt x="196" y="430"/>
                    <a:pt x="197" y="430"/>
                    <a:pt x="198" y="430"/>
                  </a:cubicBezTo>
                  <a:cubicBezTo>
                    <a:pt x="198" y="430"/>
                    <a:pt x="199" y="431"/>
                    <a:pt x="199" y="431"/>
                  </a:cubicBezTo>
                  <a:cubicBezTo>
                    <a:pt x="200" y="432"/>
                    <a:pt x="199" y="432"/>
                    <a:pt x="200" y="432"/>
                  </a:cubicBezTo>
                  <a:cubicBezTo>
                    <a:pt x="201" y="432"/>
                    <a:pt x="201" y="433"/>
                    <a:pt x="202" y="433"/>
                  </a:cubicBezTo>
                  <a:cubicBezTo>
                    <a:pt x="203" y="433"/>
                    <a:pt x="202" y="433"/>
                    <a:pt x="202" y="434"/>
                  </a:cubicBezTo>
                  <a:cubicBezTo>
                    <a:pt x="202" y="434"/>
                    <a:pt x="201" y="435"/>
                    <a:pt x="201" y="435"/>
                  </a:cubicBezTo>
                  <a:cubicBezTo>
                    <a:pt x="201" y="435"/>
                    <a:pt x="200" y="436"/>
                    <a:pt x="200" y="436"/>
                  </a:cubicBezTo>
                  <a:cubicBezTo>
                    <a:pt x="200" y="437"/>
                    <a:pt x="200" y="437"/>
                    <a:pt x="201" y="438"/>
                  </a:cubicBezTo>
                  <a:cubicBezTo>
                    <a:pt x="201" y="438"/>
                    <a:pt x="201" y="439"/>
                    <a:pt x="201" y="439"/>
                  </a:cubicBezTo>
                  <a:cubicBezTo>
                    <a:pt x="201" y="440"/>
                    <a:pt x="201" y="440"/>
                    <a:pt x="200" y="440"/>
                  </a:cubicBezTo>
                  <a:cubicBezTo>
                    <a:pt x="199" y="441"/>
                    <a:pt x="198" y="441"/>
                    <a:pt x="198" y="441"/>
                  </a:cubicBezTo>
                  <a:cubicBezTo>
                    <a:pt x="198" y="441"/>
                    <a:pt x="197" y="442"/>
                    <a:pt x="197" y="442"/>
                  </a:cubicBezTo>
                  <a:cubicBezTo>
                    <a:pt x="196" y="442"/>
                    <a:pt x="196" y="443"/>
                    <a:pt x="196" y="443"/>
                  </a:cubicBezTo>
                  <a:cubicBezTo>
                    <a:pt x="195" y="444"/>
                    <a:pt x="195" y="443"/>
                    <a:pt x="195" y="443"/>
                  </a:cubicBezTo>
                  <a:cubicBezTo>
                    <a:pt x="194" y="443"/>
                    <a:pt x="193" y="443"/>
                    <a:pt x="192" y="443"/>
                  </a:cubicBezTo>
                  <a:cubicBezTo>
                    <a:pt x="192" y="443"/>
                    <a:pt x="191" y="445"/>
                    <a:pt x="191" y="445"/>
                  </a:cubicBezTo>
                  <a:cubicBezTo>
                    <a:pt x="191" y="446"/>
                    <a:pt x="191" y="446"/>
                    <a:pt x="191" y="446"/>
                  </a:cubicBezTo>
                  <a:cubicBezTo>
                    <a:pt x="191" y="447"/>
                    <a:pt x="191" y="447"/>
                    <a:pt x="190" y="447"/>
                  </a:cubicBezTo>
                  <a:cubicBezTo>
                    <a:pt x="190" y="446"/>
                    <a:pt x="189" y="447"/>
                    <a:pt x="189" y="447"/>
                  </a:cubicBezTo>
                  <a:cubicBezTo>
                    <a:pt x="189" y="447"/>
                    <a:pt x="188" y="447"/>
                    <a:pt x="188" y="447"/>
                  </a:cubicBezTo>
                  <a:cubicBezTo>
                    <a:pt x="187" y="447"/>
                    <a:pt x="187" y="448"/>
                    <a:pt x="186" y="448"/>
                  </a:cubicBezTo>
                  <a:cubicBezTo>
                    <a:pt x="186" y="449"/>
                    <a:pt x="186" y="449"/>
                    <a:pt x="186" y="449"/>
                  </a:cubicBezTo>
                  <a:cubicBezTo>
                    <a:pt x="186" y="450"/>
                    <a:pt x="185" y="450"/>
                    <a:pt x="184" y="450"/>
                  </a:cubicBezTo>
                  <a:cubicBezTo>
                    <a:pt x="183" y="450"/>
                    <a:pt x="183" y="452"/>
                    <a:pt x="183" y="452"/>
                  </a:cubicBezTo>
                  <a:cubicBezTo>
                    <a:pt x="183" y="452"/>
                    <a:pt x="182" y="453"/>
                    <a:pt x="182" y="453"/>
                  </a:cubicBezTo>
                  <a:cubicBezTo>
                    <a:pt x="182" y="453"/>
                    <a:pt x="182" y="454"/>
                    <a:pt x="182" y="454"/>
                  </a:cubicBezTo>
                  <a:cubicBezTo>
                    <a:pt x="181" y="455"/>
                    <a:pt x="180" y="455"/>
                    <a:pt x="180" y="455"/>
                  </a:cubicBezTo>
                  <a:cubicBezTo>
                    <a:pt x="179" y="456"/>
                    <a:pt x="179" y="455"/>
                    <a:pt x="178" y="456"/>
                  </a:cubicBezTo>
                  <a:cubicBezTo>
                    <a:pt x="178" y="456"/>
                    <a:pt x="178" y="456"/>
                    <a:pt x="178" y="456"/>
                  </a:cubicBezTo>
                  <a:cubicBezTo>
                    <a:pt x="177" y="455"/>
                    <a:pt x="177" y="456"/>
                    <a:pt x="176" y="456"/>
                  </a:cubicBezTo>
                  <a:cubicBezTo>
                    <a:pt x="176" y="456"/>
                    <a:pt x="176" y="455"/>
                    <a:pt x="176" y="454"/>
                  </a:cubicBezTo>
                  <a:cubicBezTo>
                    <a:pt x="177" y="454"/>
                    <a:pt x="176" y="454"/>
                    <a:pt x="176" y="453"/>
                  </a:cubicBezTo>
                  <a:cubicBezTo>
                    <a:pt x="176" y="453"/>
                    <a:pt x="175" y="453"/>
                    <a:pt x="175" y="453"/>
                  </a:cubicBezTo>
                  <a:cubicBezTo>
                    <a:pt x="174" y="453"/>
                    <a:pt x="174" y="453"/>
                    <a:pt x="175" y="453"/>
                  </a:cubicBezTo>
                  <a:cubicBezTo>
                    <a:pt x="175" y="454"/>
                    <a:pt x="174" y="454"/>
                    <a:pt x="174" y="454"/>
                  </a:cubicBezTo>
                  <a:cubicBezTo>
                    <a:pt x="174" y="454"/>
                    <a:pt x="173" y="454"/>
                    <a:pt x="173" y="454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2" y="456"/>
                    <a:pt x="172" y="457"/>
                  </a:cubicBezTo>
                  <a:cubicBezTo>
                    <a:pt x="172" y="457"/>
                    <a:pt x="172" y="456"/>
                    <a:pt x="171" y="455"/>
                  </a:cubicBezTo>
                  <a:cubicBezTo>
                    <a:pt x="171" y="454"/>
                    <a:pt x="170" y="454"/>
                    <a:pt x="169" y="454"/>
                  </a:cubicBezTo>
                  <a:cubicBezTo>
                    <a:pt x="169" y="453"/>
                    <a:pt x="169" y="454"/>
                    <a:pt x="169" y="454"/>
                  </a:cubicBezTo>
                  <a:cubicBezTo>
                    <a:pt x="168" y="454"/>
                    <a:pt x="168" y="454"/>
                    <a:pt x="168" y="453"/>
                  </a:cubicBezTo>
                  <a:cubicBezTo>
                    <a:pt x="168" y="453"/>
                    <a:pt x="168" y="453"/>
                    <a:pt x="168" y="452"/>
                  </a:cubicBezTo>
                  <a:cubicBezTo>
                    <a:pt x="168" y="452"/>
                    <a:pt x="167" y="451"/>
                    <a:pt x="166" y="451"/>
                  </a:cubicBezTo>
                  <a:cubicBezTo>
                    <a:pt x="166" y="451"/>
                    <a:pt x="165" y="450"/>
                    <a:pt x="166" y="449"/>
                  </a:cubicBezTo>
                  <a:cubicBezTo>
                    <a:pt x="166" y="448"/>
                    <a:pt x="168" y="448"/>
                    <a:pt x="168" y="447"/>
                  </a:cubicBezTo>
                  <a:cubicBezTo>
                    <a:pt x="168" y="447"/>
                    <a:pt x="168" y="446"/>
                    <a:pt x="167" y="446"/>
                  </a:cubicBezTo>
                  <a:cubicBezTo>
                    <a:pt x="167" y="446"/>
                    <a:pt x="166" y="446"/>
                    <a:pt x="165" y="446"/>
                  </a:cubicBezTo>
                  <a:cubicBezTo>
                    <a:pt x="165" y="446"/>
                    <a:pt x="165" y="446"/>
                    <a:pt x="165" y="445"/>
                  </a:cubicBezTo>
                  <a:cubicBezTo>
                    <a:pt x="166" y="445"/>
                    <a:pt x="166" y="445"/>
                    <a:pt x="166" y="445"/>
                  </a:cubicBezTo>
                  <a:cubicBezTo>
                    <a:pt x="167" y="445"/>
                    <a:pt x="167" y="444"/>
                    <a:pt x="167" y="444"/>
                  </a:cubicBezTo>
                  <a:cubicBezTo>
                    <a:pt x="167" y="443"/>
                    <a:pt x="167" y="442"/>
                    <a:pt x="167" y="442"/>
                  </a:cubicBezTo>
                  <a:cubicBezTo>
                    <a:pt x="167" y="441"/>
                    <a:pt x="168" y="441"/>
                    <a:pt x="169" y="441"/>
                  </a:cubicBezTo>
                  <a:cubicBezTo>
                    <a:pt x="169" y="441"/>
                    <a:pt x="169" y="440"/>
                    <a:pt x="169" y="440"/>
                  </a:cubicBezTo>
                  <a:cubicBezTo>
                    <a:pt x="169" y="439"/>
                    <a:pt x="170" y="439"/>
                    <a:pt x="170" y="438"/>
                  </a:cubicBezTo>
                  <a:cubicBezTo>
                    <a:pt x="170" y="438"/>
                    <a:pt x="170" y="438"/>
                    <a:pt x="171" y="438"/>
                  </a:cubicBezTo>
                  <a:cubicBezTo>
                    <a:pt x="171" y="438"/>
                    <a:pt x="171" y="437"/>
                    <a:pt x="171" y="436"/>
                  </a:cubicBezTo>
                  <a:cubicBezTo>
                    <a:pt x="171" y="436"/>
                    <a:pt x="172" y="435"/>
                    <a:pt x="172" y="435"/>
                  </a:cubicBezTo>
                  <a:cubicBezTo>
                    <a:pt x="173" y="435"/>
                    <a:pt x="173" y="435"/>
                    <a:pt x="173" y="435"/>
                  </a:cubicBezTo>
                  <a:cubicBezTo>
                    <a:pt x="173" y="434"/>
                    <a:pt x="174" y="435"/>
                    <a:pt x="174" y="436"/>
                  </a:cubicBezTo>
                  <a:cubicBezTo>
                    <a:pt x="175" y="436"/>
                    <a:pt x="175" y="435"/>
                    <a:pt x="175" y="435"/>
                  </a:cubicBezTo>
                  <a:cubicBezTo>
                    <a:pt x="176" y="434"/>
                    <a:pt x="176" y="434"/>
                    <a:pt x="176" y="433"/>
                  </a:cubicBezTo>
                  <a:cubicBezTo>
                    <a:pt x="176" y="433"/>
                    <a:pt x="177" y="433"/>
                    <a:pt x="177" y="433"/>
                  </a:cubicBezTo>
                  <a:cubicBezTo>
                    <a:pt x="178" y="433"/>
                    <a:pt x="178" y="432"/>
                    <a:pt x="177" y="432"/>
                  </a:cubicBezTo>
                  <a:cubicBezTo>
                    <a:pt x="177" y="431"/>
                    <a:pt x="177" y="431"/>
                    <a:pt x="178" y="431"/>
                  </a:cubicBezTo>
                  <a:cubicBezTo>
                    <a:pt x="178" y="430"/>
                    <a:pt x="179" y="430"/>
                    <a:pt x="179" y="429"/>
                  </a:cubicBezTo>
                  <a:cubicBezTo>
                    <a:pt x="179" y="429"/>
                    <a:pt x="180" y="428"/>
                    <a:pt x="180" y="427"/>
                  </a:cubicBezTo>
                  <a:cubicBezTo>
                    <a:pt x="180" y="427"/>
                    <a:pt x="181" y="426"/>
                    <a:pt x="181" y="426"/>
                  </a:cubicBezTo>
                  <a:cubicBezTo>
                    <a:pt x="181" y="426"/>
                    <a:pt x="181" y="425"/>
                    <a:pt x="181" y="425"/>
                  </a:cubicBezTo>
                  <a:cubicBezTo>
                    <a:pt x="181" y="424"/>
                    <a:pt x="182" y="424"/>
                    <a:pt x="182" y="424"/>
                  </a:cubicBezTo>
                  <a:cubicBezTo>
                    <a:pt x="182" y="424"/>
                    <a:pt x="182" y="423"/>
                    <a:pt x="182" y="423"/>
                  </a:cubicBezTo>
                  <a:cubicBezTo>
                    <a:pt x="182" y="423"/>
                    <a:pt x="182" y="422"/>
                    <a:pt x="182" y="422"/>
                  </a:cubicBezTo>
                  <a:cubicBezTo>
                    <a:pt x="182" y="421"/>
                    <a:pt x="182" y="421"/>
                    <a:pt x="182" y="421"/>
                  </a:cubicBezTo>
                  <a:cubicBezTo>
                    <a:pt x="183" y="421"/>
                    <a:pt x="182" y="419"/>
                    <a:pt x="182" y="419"/>
                  </a:cubicBezTo>
                  <a:cubicBezTo>
                    <a:pt x="182" y="418"/>
                    <a:pt x="180" y="418"/>
                    <a:pt x="180" y="418"/>
                  </a:cubicBezTo>
                  <a:cubicBezTo>
                    <a:pt x="179" y="418"/>
                    <a:pt x="178" y="419"/>
                    <a:pt x="177" y="419"/>
                  </a:cubicBezTo>
                  <a:cubicBezTo>
                    <a:pt x="177" y="419"/>
                    <a:pt x="177" y="419"/>
                    <a:pt x="177" y="420"/>
                  </a:cubicBezTo>
                  <a:cubicBezTo>
                    <a:pt x="177" y="420"/>
                    <a:pt x="177" y="420"/>
                    <a:pt x="177" y="420"/>
                  </a:cubicBezTo>
                  <a:cubicBezTo>
                    <a:pt x="176" y="420"/>
                    <a:pt x="176" y="417"/>
                    <a:pt x="176" y="417"/>
                  </a:cubicBezTo>
                  <a:cubicBezTo>
                    <a:pt x="176" y="416"/>
                    <a:pt x="176" y="415"/>
                    <a:pt x="176" y="415"/>
                  </a:cubicBezTo>
                  <a:cubicBezTo>
                    <a:pt x="176" y="415"/>
                    <a:pt x="175" y="416"/>
                    <a:pt x="175" y="416"/>
                  </a:cubicBezTo>
                  <a:cubicBezTo>
                    <a:pt x="175" y="416"/>
                    <a:pt x="175" y="416"/>
                    <a:pt x="174" y="417"/>
                  </a:cubicBezTo>
                  <a:cubicBezTo>
                    <a:pt x="174" y="417"/>
                    <a:pt x="174" y="417"/>
                    <a:pt x="174" y="417"/>
                  </a:cubicBezTo>
                  <a:cubicBezTo>
                    <a:pt x="173" y="416"/>
                    <a:pt x="173" y="416"/>
                    <a:pt x="173" y="416"/>
                  </a:cubicBezTo>
                  <a:cubicBezTo>
                    <a:pt x="173" y="415"/>
                    <a:pt x="172" y="414"/>
                    <a:pt x="172" y="413"/>
                  </a:cubicBezTo>
                  <a:cubicBezTo>
                    <a:pt x="171" y="413"/>
                    <a:pt x="170" y="413"/>
                    <a:pt x="170" y="413"/>
                  </a:cubicBezTo>
                  <a:cubicBezTo>
                    <a:pt x="170" y="413"/>
                    <a:pt x="167" y="412"/>
                    <a:pt x="166" y="412"/>
                  </a:cubicBezTo>
                  <a:cubicBezTo>
                    <a:pt x="164" y="411"/>
                    <a:pt x="162" y="410"/>
                    <a:pt x="160" y="411"/>
                  </a:cubicBezTo>
                  <a:cubicBezTo>
                    <a:pt x="158" y="412"/>
                    <a:pt x="157" y="414"/>
                    <a:pt x="157" y="416"/>
                  </a:cubicBezTo>
                  <a:cubicBezTo>
                    <a:pt x="156" y="418"/>
                    <a:pt x="156" y="421"/>
                    <a:pt x="156" y="421"/>
                  </a:cubicBezTo>
                  <a:cubicBezTo>
                    <a:pt x="156" y="421"/>
                    <a:pt x="156" y="424"/>
                    <a:pt x="156" y="425"/>
                  </a:cubicBezTo>
                  <a:cubicBezTo>
                    <a:pt x="156" y="426"/>
                    <a:pt x="155" y="428"/>
                    <a:pt x="153" y="428"/>
                  </a:cubicBezTo>
                  <a:cubicBezTo>
                    <a:pt x="150" y="428"/>
                    <a:pt x="148" y="428"/>
                    <a:pt x="148" y="430"/>
                  </a:cubicBezTo>
                  <a:cubicBezTo>
                    <a:pt x="147" y="431"/>
                    <a:pt x="146" y="431"/>
                    <a:pt x="145" y="432"/>
                  </a:cubicBezTo>
                  <a:cubicBezTo>
                    <a:pt x="143" y="433"/>
                    <a:pt x="140" y="435"/>
                    <a:pt x="139" y="436"/>
                  </a:cubicBezTo>
                  <a:cubicBezTo>
                    <a:pt x="138" y="437"/>
                    <a:pt x="135" y="441"/>
                    <a:pt x="134" y="441"/>
                  </a:cubicBezTo>
                  <a:cubicBezTo>
                    <a:pt x="133" y="441"/>
                    <a:pt x="132" y="440"/>
                    <a:pt x="132" y="439"/>
                  </a:cubicBezTo>
                  <a:cubicBezTo>
                    <a:pt x="131" y="438"/>
                    <a:pt x="130" y="437"/>
                    <a:pt x="129" y="437"/>
                  </a:cubicBezTo>
                  <a:cubicBezTo>
                    <a:pt x="128" y="437"/>
                    <a:pt x="126" y="438"/>
                    <a:pt x="125" y="438"/>
                  </a:cubicBezTo>
                  <a:cubicBezTo>
                    <a:pt x="125" y="438"/>
                    <a:pt x="124" y="438"/>
                    <a:pt x="124" y="438"/>
                  </a:cubicBezTo>
                  <a:cubicBezTo>
                    <a:pt x="124" y="438"/>
                    <a:pt x="124" y="438"/>
                    <a:pt x="124" y="438"/>
                  </a:cubicBezTo>
                  <a:cubicBezTo>
                    <a:pt x="124" y="438"/>
                    <a:pt x="123" y="436"/>
                    <a:pt x="123" y="436"/>
                  </a:cubicBezTo>
                  <a:cubicBezTo>
                    <a:pt x="123" y="435"/>
                    <a:pt x="123" y="435"/>
                    <a:pt x="123" y="434"/>
                  </a:cubicBezTo>
                  <a:cubicBezTo>
                    <a:pt x="124" y="433"/>
                    <a:pt x="123" y="432"/>
                    <a:pt x="122" y="431"/>
                  </a:cubicBezTo>
                  <a:cubicBezTo>
                    <a:pt x="122" y="431"/>
                    <a:pt x="120" y="429"/>
                    <a:pt x="120" y="428"/>
                  </a:cubicBezTo>
                  <a:cubicBezTo>
                    <a:pt x="119" y="427"/>
                    <a:pt x="118" y="427"/>
                    <a:pt x="118" y="426"/>
                  </a:cubicBezTo>
                  <a:cubicBezTo>
                    <a:pt x="118" y="425"/>
                    <a:pt x="118" y="423"/>
                    <a:pt x="118" y="423"/>
                  </a:cubicBezTo>
                  <a:cubicBezTo>
                    <a:pt x="118" y="422"/>
                    <a:pt x="118" y="421"/>
                    <a:pt x="118" y="420"/>
                  </a:cubicBezTo>
                  <a:cubicBezTo>
                    <a:pt x="118" y="419"/>
                    <a:pt x="118" y="418"/>
                    <a:pt x="117" y="418"/>
                  </a:cubicBezTo>
                  <a:cubicBezTo>
                    <a:pt x="117" y="417"/>
                    <a:pt x="118" y="416"/>
                    <a:pt x="118" y="415"/>
                  </a:cubicBezTo>
                  <a:cubicBezTo>
                    <a:pt x="118" y="415"/>
                    <a:pt x="118" y="413"/>
                    <a:pt x="118" y="412"/>
                  </a:cubicBezTo>
                  <a:cubicBezTo>
                    <a:pt x="118" y="411"/>
                    <a:pt x="117" y="411"/>
                    <a:pt x="116" y="411"/>
                  </a:cubicBezTo>
                  <a:cubicBezTo>
                    <a:pt x="115" y="410"/>
                    <a:pt x="115" y="408"/>
                    <a:pt x="115" y="407"/>
                  </a:cubicBezTo>
                  <a:cubicBezTo>
                    <a:pt x="115" y="406"/>
                    <a:pt x="115" y="405"/>
                    <a:pt x="115" y="404"/>
                  </a:cubicBezTo>
                  <a:cubicBezTo>
                    <a:pt x="114" y="404"/>
                    <a:pt x="114" y="403"/>
                    <a:pt x="113" y="403"/>
                  </a:cubicBezTo>
                  <a:cubicBezTo>
                    <a:pt x="112" y="403"/>
                    <a:pt x="111" y="402"/>
                    <a:pt x="111" y="401"/>
                  </a:cubicBezTo>
                  <a:cubicBezTo>
                    <a:pt x="110" y="401"/>
                    <a:pt x="110" y="401"/>
                    <a:pt x="109" y="400"/>
                  </a:cubicBezTo>
                  <a:cubicBezTo>
                    <a:pt x="108" y="399"/>
                    <a:pt x="109" y="399"/>
                    <a:pt x="108" y="398"/>
                  </a:cubicBezTo>
                  <a:cubicBezTo>
                    <a:pt x="108" y="397"/>
                    <a:pt x="106" y="397"/>
                    <a:pt x="105" y="396"/>
                  </a:cubicBezTo>
                  <a:cubicBezTo>
                    <a:pt x="104" y="396"/>
                    <a:pt x="104" y="396"/>
                    <a:pt x="104" y="397"/>
                  </a:cubicBezTo>
                  <a:cubicBezTo>
                    <a:pt x="104" y="397"/>
                    <a:pt x="103" y="397"/>
                    <a:pt x="102" y="396"/>
                  </a:cubicBezTo>
                  <a:cubicBezTo>
                    <a:pt x="101" y="396"/>
                    <a:pt x="102" y="395"/>
                    <a:pt x="103" y="394"/>
                  </a:cubicBezTo>
                  <a:cubicBezTo>
                    <a:pt x="103" y="394"/>
                    <a:pt x="102" y="393"/>
                    <a:pt x="101" y="393"/>
                  </a:cubicBezTo>
                  <a:cubicBezTo>
                    <a:pt x="101" y="392"/>
                    <a:pt x="100" y="392"/>
                    <a:pt x="100" y="391"/>
                  </a:cubicBezTo>
                  <a:cubicBezTo>
                    <a:pt x="99" y="390"/>
                    <a:pt x="100" y="389"/>
                    <a:pt x="101" y="389"/>
                  </a:cubicBezTo>
                  <a:cubicBezTo>
                    <a:pt x="101" y="388"/>
                    <a:pt x="102" y="388"/>
                    <a:pt x="102" y="387"/>
                  </a:cubicBezTo>
                  <a:cubicBezTo>
                    <a:pt x="102" y="386"/>
                    <a:pt x="104" y="386"/>
                    <a:pt x="104" y="386"/>
                  </a:cubicBezTo>
                  <a:cubicBezTo>
                    <a:pt x="104" y="386"/>
                    <a:pt x="103" y="385"/>
                    <a:pt x="102" y="385"/>
                  </a:cubicBezTo>
                  <a:cubicBezTo>
                    <a:pt x="102" y="385"/>
                    <a:pt x="101" y="384"/>
                    <a:pt x="100" y="384"/>
                  </a:cubicBezTo>
                  <a:cubicBezTo>
                    <a:pt x="100" y="383"/>
                    <a:pt x="100" y="382"/>
                    <a:pt x="100" y="381"/>
                  </a:cubicBezTo>
                  <a:cubicBezTo>
                    <a:pt x="100" y="380"/>
                    <a:pt x="100" y="379"/>
                    <a:pt x="100" y="378"/>
                  </a:cubicBezTo>
                  <a:cubicBezTo>
                    <a:pt x="101" y="378"/>
                    <a:pt x="101" y="378"/>
                    <a:pt x="100" y="377"/>
                  </a:cubicBezTo>
                  <a:cubicBezTo>
                    <a:pt x="100" y="377"/>
                    <a:pt x="99" y="376"/>
                    <a:pt x="98" y="375"/>
                  </a:cubicBezTo>
                  <a:cubicBezTo>
                    <a:pt x="97" y="374"/>
                    <a:pt x="97" y="373"/>
                    <a:pt x="97" y="372"/>
                  </a:cubicBezTo>
                  <a:cubicBezTo>
                    <a:pt x="97" y="372"/>
                    <a:pt x="95" y="371"/>
                    <a:pt x="95" y="371"/>
                  </a:cubicBezTo>
                  <a:cubicBezTo>
                    <a:pt x="94" y="370"/>
                    <a:pt x="93" y="370"/>
                    <a:pt x="93" y="371"/>
                  </a:cubicBezTo>
                  <a:cubicBezTo>
                    <a:pt x="93" y="372"/>
                    <a:pt x="93" y="371"/>
                    <a:pt x="92" y="371"/>
                  </a:cubicBezTo>
                  <a:cubicBezTo>
                    <a:pt x="91" y="370"/>
                    <a:pt x="92" y="369"/>
                    <a:pt x="92" y="368"/>
                  </a:cubicBezTo>
                  <a:cubicBezTo>
                    <a:pt x="92" y="367"/>
                    <a:pt x="91" y="366"/>
                    <a:pt x="90" y="366"/>
                  </a:cubicBezTo>
                  <a:cubicBezTo>
                    <a:pt x="90" y="365"/>
                    <a:pt x="89" y="365"/>
                    <a:pt x="88" y="364"/>
                  </a:cubicBezTo>
                  <a:cubicBezTo>
                    <a:pt x="87" y="363"/>
                    <a:pt x="87" y="361"/>
                    <a:pt x="88" y="360"/>
                  </a:cubicBezTo>
                  <a:cubicBezTo>
                    <a:pt x="88" y="358"/>
                    <a:pt x="88" y="358"/>
                    <a:pt x="89" y="357"/>
                  </a:cubicBezTo>
                  <a:cubicBezTo>
                    <a:pt x="89" y="356"/>
                    <a:pt x="90" y="357"/>
                    <a:pt x="91" y="357"/>
                  </a:cubicBezTo>
                  <a:cubicBezTo>
                    <a:pt x="92" y="357"/>
                    <a:pt x="92" y="357"/>
                    <a:pt x="93" y="357"/>
                  </a:cubicBezTo>
                  <a:cubicBezTo>
                    <a:pt x="94" y="357"/>
                    <a:pt x="94" y="356"/>
                    <a:pt x="94" y="355"/>
                  </a:cubicBezTo>
                  <a:cubicBezTo>
                    <a:pt x="95" y="355"/>
                    <a:pt x="95" y="354"/>
                    <a:pt x="94" y="354"/>
                  </a:cubicBezTo>
                  <a:cubicBezTo>
                    <a:pt x="93" y="353"/>
                    <a:pt x="94" y="353"/>
                    <a:pt x="94" y="352"/>
                  </a:cubicBezTo>
                  <a:cubicBezTo>
                    <a:pt x="94" y="351"/>
                    <a:pt x="93" y="350"/>
                    <a:pt x="93" y="350"/>
                  </a:cubicBezTo>
                  <a:cubicBezTo>
                    <a:pt x="93" y="349"/>
                    <a:pt x="94" y="348"/>
                    <a:pt x="94" y="347"/>
                  </a:cubicBezTo>
                  <a:cubicBezTo>
                    <a:pt x="94" y="346"/>
                    <a:pt x="95" y="345"/>
                    <a:pt x="96" y="345"/>
                  </a:cubicBezTo>
                  <a:cubicBezTo>
                    <a:pt x="97" y="344"/>
                    <a:pt x="97" y="344"/>
                    <a:pt x="98" y="344"/>
                  </a:cubicBezTo>
                  <a:cubicBezTo>
                    <a:pt x="98" y="344"/>
                    <a:pt x="99" y="344"/>
                    <a:pt x="99" y="343"/>
                  </a:cubicBezTo>
                  <a:cubicBezTo>
                    <a:pt x="99" y="343"/>
                    <a:pt x="99" y="343"/>
                    <a:pt x="100" y="342"/>
                  </a:cubicBezTo>
                  <a:cubicBezTo>
                    <a:pt x="100" y="342"/>
                    <a:pt x="101" y="341"/>
                    <a:pt x="101" y="340"/>
                  </a:cubicBezTo>
                  <a:cubicBezTo>
                    <a:pt x="102" y="340"/>
                    <a:pt x="103" y="339"/>
                    <a:pt x="104" y="338"/>
                  </a:cubicBezTo>
                  <a:cubicBezTo>
                    <a:pt x="105" y="338"/>
                    <a:pt x="105" y="337"/>
                    <a:pt x="106" y="337"/>
                  </a:cubicBezTo>
                  <a:cubicBezTo>
                    <a:pt x="107" y="337"/>
                    <a:pt x="108" y="337"/>
                    <a:pt x="109" y="337"/>
                  </a:cubicBezTo>
                  <a:cubicBezTo>
                    <a:pt x="109" y="337"/>
                    <a:pt x="109" y="336"/>
                    <a:pt x="108" y="335"/>
                  </a:cubicBezTo>
                  <a:cubicBezTo>
                    <a:pt x="108" y="335"/>
                    <a:pt x="108" y="334"/>
                    <a:pt x="107" y="333"/>
                  </a:cubicBezTo>
                  <a:cubicBezTo>
                    <a:pt x="107" y="332"/>
                    <a:pt x="107" y="332"/>
                    <a:pt x="107" y="332"/>
                  </a:cubicBezTo>
                  <a:cubicBezTo>
                    <a:pt x="106" y="331"/>
                    <a:pt x="106" y="332"/>
                    <a:pt x="105" y="332"/>
                  </a:cubicBezTo>
                  <a:cubicBezTo>
                    <a:pt x="104" y="332"/>
                    <a:pt x="104" y="332"/>
                    <a:pt x="103" y="331"/>
                  </a:cubicBezTo>
                  <a:cubicBezTo>
                    <a:pt x="103" y="330"/>
                    <a:pt x="103" y="330"/>
                    <a:pt x="102" y="330"/>
                  </a:cubicBezTo>
                  <a:cubicBezTo>
                    <a:pt x="101" y="330"/>
                    <a:pt x="101" y="330"/>
                    <a:pt x="100" y="330"/>
                  </a:cubicBezTo>
                  <a:cubicBezTo>
                    <a:pt x="100" y="330"/>
                    <a:pt x="99" y="330"/>
                    <a:pt x="98" y="330"/>
                  </a:cubicBezTo>
                  <a:cubicBezTo>
                    <a:pt x="98" y="330"/>
                    <a:pt x="98" y="329"/>
                    <a:pt x="98" y="328"/>
                  </a:cubicBezTo>
                  <a:cubicBezTo>
                    <a:pt x="98" y="327"/>
                    <a:pt x="97" y="327"/>
                    <a:pt x="96" y="326"/>
                  </a:cubicBezTo>
                  <a:cubicBezTo>
                    <a:pt x="95" y="326"/>
                    <a:pt x="94" y="326"/>
                    <a:pt x="94" y="325"/>
                  </a:cubicBezTo>
                  <a:cubicBezTo>
                    <a:pt x="93" y="325"/>
                    <a:pt x="93" y="324"/>
                    <a:pt x="93" y="323"/>
                  </a:cubicBezTo>
                  <a:cubicBezTo>
                    <a:pt x="94" y="323"/>
                    <a:pt x="94" y="322"/>
                    <a:pt x="93" y="321"/>
                  </a:cubicBezTo>
                  <a:cubicBezTo>
                    <a:pt x="92" y="321"/>
                    <a:pt x="91" y="321"/>
                    <a:pt x="91" y="322"/>
                  </a:cubicBezTo>
                  <a:cubicBezTo>
                    <a:pt x="90" y="322"/>
                    <a:pt x="90" y="323"/>
                    <a:pt x="89" y="323"/>
                  </a:cubicBezTo>
                  <a:cubicBezTo>
                    <a:pt x="88" y="324"/>
                    <a:pt x="87" y="323"/>
                    <a:pt x="86" y="323"/>
                  </a:cubicBezTo>
                  <a:cubicBezTo>
                    <a:pt x="85" y="324"/>
                    <a:pt x="85" y="326"/>
                    <a:pt x="85" y="326"/>
                  </a:cubicBezTo>
                  <a:cubicBezTo>
                    <a:pt x="84" y="326"/>
                    <a:pt x="84" y="325"/>
                    <a:pt x="84" y="324"/>
                  </a:cubicBezTo>
                  <a:cubicBezTo>
                    <a:pt x="84" y="323"/>
                    <a:pt x="83" y="322"/>
                    <a:pt x="82" y="322"/>
                  </a:cubicBezTo>
                  <a:cubicBezTo>
                    <a:pt x="82" y="321"/>
                    <a:pt x="81" y="321"/>
                    <a:pt x="81" y="321"/>
                  </a:cubicBezTo>
                  <a:cubicBezTo>
                    <a:pt x="81" y="320"/>
                    <a:pt x="81" y="320"/>
                    <a:pt x="80" y="319"/>
                  </a:cubicBezTo>
                  <a:cubicBezTo>
                    <a:pt x="79" y="319"/>
                    <a:pt x="79" y="319"/>
                    <a:pt x="79" y="318"/>
                  </a:cubicBezTo>
                  <a:cubicBezTo>
                    <a:pt x="79" y="317"/>
                    <a:pt x="78" y="318"/>
                    <a:pt x="77" y="317"/>
                  </a:cubicBezTo>
                  <a:cubicBezTo>
                    <a:pt x="76" y="317"/>
                    <a:pt x="75" y="316"/>
                    <a:pt x="74" y="316"/>
                  </a:cubicBezTo>
                  <a:cubicBezTo>
                    <a:pt x="73" y="316"/>
                    <a:pt x="74" y="317"/>
                    <a:pt x="74" y="319"/>
                  </a:cubicBezTo>
                  <a:cubicBezTo>
                    <a:pt x="73" y="320"/>
                    <a:pt x="72" y="320"/>
                    <a:pt x="72" y="320"/>
                  </a:cubicBezTo>
                  <a:cubicBezTo>
                    <a:pt x="71" y="321"/>
                    <a:pt x="71" y="322"/>
                    <a:pt x="71" y="323"/>
                  </a:cubicBezTo>
                  <a:cubicBezTo>
                    <a:pt x="70" y="323"/>
                    <a:pt x="70" y="324"/>
                    <a:pt x="69" y="324"/>
                  </a:cubicBezTo>
                  <a:cubicBezTo>
                    <a:pt x="69" y="323"/>
                    <a:pt x="67" y="322"/>
                    <a:pt x="67" y="321"/>
                  </a:cubicBezTo>
                  <a:cubicBezTo>
                    <a:pt x="67" y="321"/>
                    <a:pt x="67" y="320"/>
                    <a:pt x="66" y="320"/>
                  </a:cubicBezTo>
                  <a:cubicBezTo>
                    <a:pt x="65" y="319"/>
                    <a:pt x="66" y="319"/>
                    <a:pt x="66" y="318"/>
                  </a:cubicBezTo>
                  <a:cubicBezTo>
                    <a:pt x="66" y="318"/>
                    <a:pt x="66" y="317"/>
                    <a:pt x="66" y="317"/>
                  </a:cubicBezTo>
                  <a:cubicBezTo>
                    <a:pt x="66" y="316"/>
                    <a:pt x="65" y="315"/>
                    <a:pt x="64" y="314"/>
                  </a:cubicBezTo>
                  <a:cubicBezTo>
                    <a:pt x="63" y="313"/>
                    <a:pt x="63" y="313"/>
                    <a:pt x="62" y="313"/>
                  </a:cubicBezTo>
                  <a:cubicBezTo>
                    <a:pt x="61" y="313"/>
                    <a:pt x="61" y="314"/>
                    <a:pt x="60" y="314"/>
                  </a:cubicBezTo>
                  <a:cubicBezTo>
                    <a:pt x="60" y="314"/>
                    <a:pt x="59" y="312"/>
                    <a:pt x="59" y="311"/>
                  </a:cubicBezTo>
                  <a:cubicBezTo>
                    <a:pt x="59" y="310"/>
                    <a:pt x="59" y="310"/>
                    <a:pt x="58" y="310"/>
                  </a:cubicBezTo>
                  <a:cubicBezTo>
                    <a:pt x="58" y="310"/>
                    <a:pt x="58" y="309"/>
                    <a:pt x="58" y="308"/>
                  </a:cubicBezTo>
                  <a:cubicBezTo>
                    <a:pt x="57" y="308"/>
                    <a:pt x="57" y="307"/>
                    <a:pt x="57" y="307"/>
                  </a:cubicBezTo>
                  <a:cubicBezTo>
                    <a:pt x="56" y="306"/>
                    <a:pt x="56" y="307"/>
                    <a:pt x="55" y="307"/>
                  </a:cubicBezTo>
                  <a:cubicBezTo>
                    <a:pt x="55" y="308"/>
                    <a:pt x="54" y="308"/>
                    <a:pt x="53" y="307"/>
                  </a:cubicBezTo>
                  <a:cubicBezTo>
                    <a:pt x="52" y="307"/>
                    <a:pt x="52" y="307"/>
                    <a:pt x="52" y="306"/>
                  </a:cubicBezTo>
                  <a:cubicBezTo>
                    <a:pt x="52" y="306"/>
                    <a:pt x="52" y="305"/>
                    <a:pt x="52" y="305"/>
                  </a:cubicBezTo>
                  <a:cubicBezTo>
                    <a:pt x="52" y="304"/>
                    <a:pt x="53" y="304"/>
                    <a:pt x="53" y="303"/>
                  </a:cubicBezTo>
                  <a:cubicBezTo>
                    <a:pt x="53" y="303"/>
                    <a:pt x="51" y="302"/>
                    <a:pt x="51" y="302"/>
                  </a:cubicBezTo>
                  <a:cubicBezTo>
                    <a:pt x="51" y="302"/>
                    <a:pt x="51" y="302"/>
                    <a:pt x="51" y="302"/>
                  </a:cubicBezTo>
                  <a:cubicBezTo>
                    <a:pt x="51" y="302"/>
                    <a:pt x="52" y="301"/>
                    <a:pt x="52" y="300"/>
                  </a:cubicBezTo>
                  <a:cubicBezTo>
                    <a:pt x="52" y="299"/>
                    <a:pt x="52" y="298"/>
                    <a:pt x="51" y="297"/>
                  </a:cubicBezTo>
                  <a:cubicBezTo>
                    <a:pt x="51" y="296"/>
                    <a:pt x="50" y="294"/>
                    <a:pt x="51" y="293"/>
                  </a:cubicBezTo>
                  <a:cubicBezTo>
                    <a:pt x="52" y="293"/>
                    <a:pt x="53" y="292"/>
                    <a:pt x="54" y="290"/>
                  </a:cubicBezTo>
                  <a:cubicBezTo>
                    <a:pt x="55" y="288"/>
                    <a:pt x="54" y="285"/>
                    <a:pt x="56" y="284"/>
                  </a:cubicBezTo>
                  <a:cubicBezTo>
                    <a:pt x="57" y="283"/>
                    <a:pt x="59" y="282"/>
                    <a:pt x="58" y="281"/>
                  </a:cubicBezTo>
                  <a:cubicBezTo>
                    <a:pt x="58" y="279"/>
                    <a:pt x="58" y="278"/>
                    <a:pt x="58" y="277"/>
                  </a:cubicBezTo>
                  <a:cubicBezTo>
                    <a:pt x="59" y="275"/>
                    <a:pt x="60" y="274"/>
                    <a:pt x="61" y="274"/>
                  </a:cubicBezTo>
                  <a:cubicBezTo>
                    <a:pt x="62" y="274"/>
                    <a:pt x="62" y="273"/>
                    <a:pt x="64" y="273"/>
                  </a:cubicBezTo>
                  <a:cubicBezTo>
                    <a:pt x="65" y="272"/>
                    <a:pt x="64" y="272"/>
                    <a:pt x="65" y="271"/>
                  </a:cubicBezTo>
                  <a:cubicBezTo>
                    <a:pt x="66" y="270"/>
                    <a:pt x="68" y="269"/>
                    <a:pt x="68" y="269"/>
                  </a:cubicBezTo>
                  <a:cubicBezTo>
                    <a:pt x="68" y="268"/>
                    <a:pt x="71" y="267"/>
                    <a:pt x="71" y="266"/>
                  </a:cubicBezTo>
                  <a:cubicBezTo>
                    <a:pt x="71" y="266"/>
                    <a:pt x="73" y="266"/>
                    <a:pt x="73" y="267"/>
                  </a:cubicBezTo>
                  <a:cubicBezTo>
                    <a:pt x="74" y="267"/>
                    <a:pt x="76" y="267"/>
                    <a:pt x="76" y="266"/>
                  </a:cubicBezTo>
                  <a:cubicBezTo>
                    <a:pt x="76" y="266"/>
                    <a:pt x="75" y="265"/>
                    <a:pt x="77" y="265"/>
                  </a:cubicBezTo>
                  <a:cubicBezTo>
                    <a:pt x="78" y="264"/>
                    <a:pt x="79" y="265"/>
                    <a:pt x="80" y="265"/>
                  </a:cubicBezTo>
                  <a:cubicBezTo>
                    <a:pt x="81" y="265"/>
                    <a:pt x="82" y="266"/>
                    <a:pt x="82" y="266"/>
                  </a:cubicBezTo>
                  <a:cubicBezTo>
                    <a:pt x="83" y="265"/>
                    <a:pt x="84" y="264"/>
                    <a:pt x="85" y="264"/>
                  </a:cubicBezTo>
                  <a:cubicBezTo>
                    <a:pt x="86" y="264"/>
                    <a:pt x="86" y="264"/>
                    <a:pt x="87" y="263"/>
                  </a:cubicBezTo>
                  <a:cubicBezTo>
                    <a:pt x="88" y="263"/>
                    <a:pt x="89" y="261"/>
                    <a:pt x="89" y="260"/>
                  </a:cubicBezTo>
                  <a:cubicBezTo>
                    <a:pt x="88" y="260"/>
                    <a:pt x="88" y="260"/>
                    <a:pt x="88" y="259"/>
                  </a:cubicBezTo>
                  <a:cubicBezTo>
                    <a:pt x="87" y="258"/>
                    <a:pt x="87" y="255"/>
                    <a:pt x="87" y="254"/>
                  </a:cubicBezTo>
                  <a:cubicBezTo>
                    <a:pt x="88" y="253"/>
                    <a:pt x="88" y="252"/>
                    <a:pt x="88" y="251"/>
                  </a:cubicBezTo>
                  <a:cubicBezTo>
                    <a:pt x="88" y="250"/>
                    <a:pt x="87" y="248"/>
                    <a:pt x="88" y="247"/>
                  </a:cubicBezTo>
                  <a:cubicBezTo>
                    <a:pt x="88" y="245"/>
                    <a:pt x="88" y="244"/>
                    <a:pt x="88" y="243"/>
                  </a:cubicBezTo>
                  <a:cubicBezTo>
                    <a:pt x="88" y="242"/>
                    <a:pt x="87" y="240"/>
                    <a:pt x="88" y="239"/>
                  </a:cubicBezTo>
                  <a:cubicBezTo>
                    <a:pt x="88" y="238"/>
                    <a:pt x="88" y="236"/>
                    <a:pt x="88" y="235"/>
                  </a:cubicBezTo>
                  <a:cubicBezTo>
                    <a:pt x="87" y="234"/>
                    <a:pt x="88" y="231"/>
                    <a:pt x="88" y="229"/>
                  </a:cubicBezTo>
                  <a:cubicBezTo>
                    <a:pt x="88" y="228"/>
                    <a:pt x="87" y="228"/>
                    <a:pt x="86" y="227"/>
                  </a:cubicBezTo>
                  <a:cubicBezTo>
                    <a:pt x="86" y="225"/>
                    <a:pt x="85" y="221"/>
                    <a:pt x="85" y="220"/>
                  </a:cubicBezTo>
                  <a:cubicBezTo>
                    <a:pt x="85" y="219"/>
                    <a:pt x="85" y="220"/>
                    <a:pt x="85" y="218"/>
                  </a:cubicBezTo>
                  <a:cubicBezTo>
                    <a:pt x="84" y="217"/>
                    <a:pt x="84" y="216"/>
                    <a:pt x="83" y="213"/>
                  </a:cubicBezTo>
                  <a:cubicBezTo>
                    <a:pt x="82" y="211"/>
                    <a:pt x="82" y="210"/>
                    <a:pt x="82" y="208"/>
                  </a:cubicBezTo>
                  <a:cubicBezTo>
                    <a:pt x="82" y="207"/>
                    <a:pt x="82" y="204"/>
                    <a:pt x="81" y="204"/>
                  </a:cubicBezTo>
                  <a:cubicBezTo>
                    <a:pt x="80" y="203"/>
                    <a:pt x="79" y="203"/>
                    <a:pt x="80" y="202"/>
                  </a:cubicBezTo>
                  <a:cubicBezTo>
                    <a:pt x="80" y="201"/>
                    <a:pt x="80" y="201"/>
                    <a:pt x="80" y="200"/>
                  </a:cubicBezTo>
                  <a:cubicBezTo>
                    <a:pt x="80" y="199"/>
                    <a:pt x="79" y="198"/>
                    <a:pt x="79" y="198"/>
                  </a:cubicBezTo>
                  <a:cubicBezTo>
                    <a:pt x="79" y="198"/>
                    <a:pt x="79" y="198"/>
                    <a:pt x="79" y="198"/>
                  </a:cubicBezTo>
                  <a:cubicBezTo>
                    <a:pt x="80" y="197"/>
                    <a:pt x="80" y="195"/>
                    <a:pt x="81" y="194"/>
                  </a:cubicBezTo>
                  <a:cubicBezTo>
                    <a:pt x="81" y="193"/>
                    <a:pt x="81" y="192"/>
                    <a:pt x="81" y="192"/>
                  </a:cubicBezTo>
                  <a:cubicBezTo>
                    <a:pt x="80" y="191"/>
                    <a:pt x="79" y="193"/>
                    <a:pt x="79" y="194"/>
                  </a:cubicBezTo>
                  <a:cubicBezTo>
                    <a:pt x="78" y="195"/>
                    <a:pt x="76" y="197"/>
                    <a:pt x="76" y="199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2" y="200"/>
                    <a:pt x="72" y="200"/>
                    <a:pt x="71" y="201"/>
                  </a:cubicBezTo>
                  <a:cubicBezTo>
                    <a:pt x="70" y="202"/>
                    <a:pt x="69" y="202"/>
                    <a:pt x="68" y="202"/>
                  </a:cubicBezTo>
                  <a:cubicBezTo>
                    <a:pt x="67" y="201"/>
                    <a:pt x="67" y="201"/>
                    <a:pt x="66" y="201"/>
                  </a:cubicBezTo>
                  <a:cubicBezTo>
                    <a:pt x="65" y="202"/>
                    <a:pt x="65" y="203"/>
                    <a:pt x="65" y="206"/>
                  </a:cubicBezTo>
                  <a:cubicBezTo>
                    <a:pt x="65" y="208"/>
                    <a:pt x="64" y="209"/>
                    <a:pt x="63" y="209"/>
                  </a:cubicBezTo>
                  <a:cubicBezTo>
                    <a:pt x="61" y="209"/>
                    <a:pt x="61" y="208"/>
                    <a:pt x="59" y="208"/>
                  </a:cubicBezTo>
                  <a:cubicBezTo>
                    <a:pt x="59" y="208"/>
                    <a:pt x="58" y="208"/>
                    <a:pt x="57" y="209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7" y="209"/>
                    <a:pt x="56" y="208"/>
                    <a:pt x="55" y="207"/>
                  </a:cubicBezTo>
                  <a:cubicBezTo>
                    <a:pt x="53" y="207"/>
                    <a:pt x="52" y="206"/>
                    <a:pt x="52" y="204"/>
                  </a:cubicBezTo>
                  <a:cubicBezTo>
                    <a:pt x="51" y="203"/>
                    <a:pt x="51" y="202"/>
                    <a:pt x="50" y="201"/>
                  </a:cubicBezTo>
                  <a:cubicBezTo>
                    <a:pt x="49" y="200"/>
                    <a:pt x="49" y="201"/>
                    <a:pt x="48" y="200"/>
                  </a:cubicBezTo>
                  <a:cubicBezTo>
                    <a:pt x="47" y="199"/>
                    <a:pt x="47" y="198"/>
                    <a:pt x="46" y="198"/>
                  </a:cubicBezTo>
                  <a:cubicBezTo>
                    <a:pt x="45" y="198"/>
                    <a:pt x="44" y="198"/>
                    <a:pt x="44" y="197"/>
                  </a:cubicBezTo>
                  <a:cubicBezTo>
                    <a:pt x="44" y="196"/>
                    <a:pt x="45" y="196"/>
                    <a:pt x="43" y="196"/>
                  </a:cubicBezTo>
                  <a:cubicBezTo>
                    <a:pt x="41" y="197"/>
                    <a:pt x="40" y="197"/>
                    <a:pt x="39" y="197"/>
                  </a:cubicBezTo>
                  <a:cubicBezTo>
                    <a:pt x="38" y="198"/>
                    <a:pt x="38" y="198"/>
                    <a:pt x="37" y="199"/>
                  </a:cubicBezTo>
                  <a:cubicBezTo>
                    <a:pt x="36" y="199"/>
                    <a:pt x="36" y="198"/>
                    <a:pt x="36" y="197"/>
                  </a:cubicBezTo>
                  <a:cubicBezTo>
                    <a:pt x="36" y="196"/>
                    <a:pt x="37" y="196"/>
                    <a:pt x="35" y="195"/>
                  </a:cubicBezTo>
                  <a:cubicBezTo>
                    <a:pt x="34" y="195"/>
                    <a:pt x="34" y="195"/>
                    <a:pt x="34" y="196"/>
                  </a:cubicBezTo>
                  <a:cubicBezTo>
                    <a:pt x="33" y="196"/>
                    <a:pt x="33" y="195"/>
                    <a:pt x="31" y="196"/>
                  </a:cubicBezTo>
                  <a:cubicBezTo>
                    <a:pt x="29" y="196"/>
                    <a:pt x="28" y="196"/>
                    <a:pt x="28" y="195"/>
                  </a:cubicBezTo>
                  <a:cubicBezTo>
                    <a:pt x="28" y="194"/>
                    <a:pt x="26" y="192"/>
                    <a:pt x="27" y="191"/>
                  </a:cubicBezTo>
                  <a:cubicBezTo>
                    <a:pt x="28" y="190"/>
                    <a:pt x="28" y="190"/>
                    <a:pt x="28" y="189"/>
                  </a:cubicBezTo>
                  <a:cubicBezTo>
                    <a:pt x="28" y="188"/>
                    <a:pt x="28" y="188"/>
                    <a:pt x="27" y="188"/>
                  </a:cubicBezTo>
                  <a:cubicBezTo>
                    <a:pt x="26" y="188"/>
                    <a:pt x="26" y="187"/>
                    <a:pt x="26" y="186"/>
                  </a:cubicBezTo>
                  <a:cubicBezTo>
                    <a:pt x="26" y="185"/>
                    <a:pt x="26" y="181"/>
                    <a:pt x="26" y="181"/>
                  </a:cubicBezTo>
                  <a:cubicBezTo>
                    <a:pt x="25" y="180"/>
                    <a:pt x="24" y="179"/>
                    <a:pt x="25" y="179"/>
                  </a:cubicBezTo>
                  <a:cubicBezTo>
                    <a:pt x="27" y="179"/>
                    <a:pt x="27" y="178"/>
                    <a:pt x="27" y="178"/>
                  </a:cubicBezTo>
                  <a:cubicBezTo>
                    <a:pt x="26" y="177"/>
                    <a:pt x="25" y="177"/>
                    <a:pt x="25" y="176"/>
                  </a:cubicBezTo>
                  <a:cubicBezTo>
                    <a:pt x="25" y="174"/>
                    <a:pt x="26" y="173"/>
                    <a:pt x="26" y="172"/>
                  </a:cubicBezTo>
                  <a:cubicBezTo>
                    <a:pt x="25" y="172"/>
                    <a:pt x="23" y="173"/>
                    <a:pt x="22" y="172"/>
                  </a:cubicBezTo>
                  <a:cubicBezTo>
                    <a:pt x="21" y="170"/>
                    <a:pt x="21" y="169"/>
                    <a:pt x="20" y="169"/>
                  </a:cubicBezTo>
                  <a:cubicBezTo>
                    <a:pt x="18" y="168"/>
                    <a:pt x="19" y="169"/>
                    <a:pt x="17" y="169"/>
                  </a:cubicBezTo>
                  <a:cubicBezTo>
                    <a:pt x="15" y="169"/>
                    <a:pt x="12" y="170"/>
                    <a:pt x="12" y="169"/>
                  </a:cubicBezTo>
                  <a:cubicBezTo>
                    <a:pt x="12" y="167"/>
                    <a:pt x="13" y="167"/>
                    <a:pt x="12" y="166"/>
                  </a:cubicBezTo>
                  <a:cubicBezTo>
                    <a:pt x="10" y="166"/>
                    <a:pt x="9" y="165"/>
                    <a:pt x="8" y="166"/>
                  </a:cubicBezTo>
                  <a:cubicBezTo>
                    <a:pt x="7" y="167"/>
                    <a:pt x="7" y="168"/>
                    <a:pt x="6" y="167"/>
                  </a:cubicBezTo>
                  <a:cubicBezTo>
                    <a:pt x="5" y="165"/>
                    <a:pt x="4" y="165"/>
                    <a:pt x="3" y="165"/>
                  </a:cubicBezTo>
                  <a:cubicBezTo>
                    <a:pt x="2" y="165"/>
                    <a:pt x="1" y="164"/>
                    <a:pt x="1" y="163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2" y="162"/>
                    <a:pt x="1" y="160"/>
                    <a:pt x="2" y="160"/>
                  </a:cubicBezTo>
                  <a:cubicBezTo>
                    <a:pt x="3" y="160"/>
                    <a:pt x="4" y="160"/>
                    <a:pt x="4" y="159"/>
                  </a:cubicBezTo>
                  <a:cubicBezTo>
                    <a:pt x="3" y="157"/>
                    <a:pt x="3" y="155"/>
                    <a:pt x="2" y="154"/>
                  </a:cubicBezTo>
                  <a:cubicBezTo>
                    <a:pt x="1" y="153"/>
                    <a:pt x="1" y="154"/>
                    <a:pt x="1" y="152"/>
                  </a:cubicBezTo>
                  <a:cubicBezTo>
                    <a:pt x="1" y="151"/>
                    <a:pt x="1" y="151"/>
                    <a:pt x="1" y="150"/>
                  </a:cubicBezTo>
                  <a:cubicBezTo>
                    <a:pt x="0" y="150"/>
                    <a:pt x="1" y="150"/>
                    <a:pt x="2" y="149"/>
                  </a:cubicBezTo>
                  <a:cubicBezTo>
                    <a:pt x="2" y="148"/>
                    <a:pt x="3" y="148"/>
                    <a:pt x="4" y="148"/>
                  </a:cubicBezTo>
                  <a:cubicBezTo>
                    <a:pt x="5" y="148"/>
                    <a:pt x="6" y="148"/>
                    <a:pt x="6" y="149"/>
                  </a:cubicBezTo>
                  <a:cubicBezTo>
                    <a:pt x="6" y="149"/>
                    <a:pt x="7" y="151"/>
                    <a:pt x="8" y="151"/>
                  </a:cubicBezTo>
                  <a:cubicBezTo>
                    <a:pt x="8" y="152"/>
                    <a:pt x="9" y="152"/>
                    <a:pt x="10" y="152"/>
                  </a:cubicBezTo>
                  <a:cubicBezTo>
                    <a:pt x="11" y="153"/>
                    <a:pt x="11" y="152"/>
                    <a:pt x="12" y="152"/>
                  </a:cubicBezTo>
                  <a:cubicBezTo>
                    <a:pt x="13" y="153"/>
                    <a:pt x="14" y="152"/>
                    <a:pt x="15" y="152"/>
                  </a:cubicBezTo>
                  <a:cubicBezTo>
                    <a:pt x="17" y="153"/>
                    <a:pt x="17" y="153"/>
                    <a:pt x="19" y="153"/>
                  </a:cubicBezTo>
                  <a:cubicBezTo>
                    <a:pt x="20" y="153"/>
                    <a:pt x="21" y="152"/>
                    <a:pt x="21" y="151"/>
                  </a:cubicBezTo>
                  <a:cubicBezTo>
                    <a:pt x="21" y="150"/>
                    <a:pt x="21" y="149"/>
                    <a:pt x="22" y="149"/>
                  </a:cubicBezTo>
                  <a:cubicBezTo>
                    <a:pt x="23" y="149"/>
                    <a:pt x="26" y="147"/>
                    <a:pt x="27" y="147"/>
                  </a:cubicBezTo>
                  <a:cubicBezTo>
                    <a:pt x="28" y="146"/>
                    <a:pt x="30" y="146"/>
                    <a:pt x="30" y="145"/>
                  </a:cubicBezTo>
                  <a:cubicBezTo>
                    <a:pt x="31" y="144"/>
                    <a:pt x="29" y="141"/>
                    <a:pt x="30" y="140"/>
                  </a:cubicBezTo>
                  <a:cubicBezTo>
                    <a:pt x="31" y="140"/>
                    <a:pt x="32" y="138"/>
                    <a:pt x="32" y="137"/>
                  </a:cubicBezTo>
                  <a:cubicBezTo>
                    <a:pt x="32" y="136"/>
                    <a:pt x="32" y="135"/>
                    <a:pt x="32" y="133"/>
                  </a:cubicBezTo>
                  <a:cubicBezTo>
                    <a:pt x="32" y="132"/>
                    <a:pt x="32" y="131"/>
                    <a:pt x="33" y="131"/>
                  </a:cubicBezTo>
                  <a:cubicBezTo>
                    <a:pt x="33" y="131"/>
                    <a:pt x="34" y="129"/>
                    <a:pt x="34" y="128"/>
                  </a:cubicBezTo>
                  <a:cubicBezTo>
                    <a:pt x="34" y="128"/>
                    <a:pt x="32" y="128"/>
                    <a:pt x="32" y="127"/>
                  </a:cubicBezTo>
                  <a:cubicBezTo>
                    <a:pt x="32" y="126"/>
                    <a:pt x="32" y="124"/>
                    <a:pt x="31" y="125"/>
                  </a:cubicBezTo>
                  <a:cubicBezTo>
                    <a:pt x="29" y="125"/>
                    <a:pt x="29" y="124"/>
                    <a:pt x="29" y="123"/>
                  </a:cubicBezTo>
                  <a:cubicBezTo>
                    <a:pt x="29" y="123"/>
                    <a:pt x="30" y="122"/>
                    <a:pt x="29" y="121"/>
                  </a:cubicBezTo>
                  <a:cubicBezTo>
                    <a:pt x="29" y="120"/>
                    <a:pt x="28" y="117"/>
                    <a:pt x="29" y="117"/>
                  </a:cubicBezTo>
                  <a:cubicBezTo>
                    <a:pt x="31" y="118"/>
                    <a:pt x="31" y="118"/>
                    <a:pt x="31" y="116"/>
                  </a:cubicBezTo>
                  <a:cubicBezTo>
                    <a:pt x="32" y="114"/>
                    <a:pt x="30" y="113"/>
                    <a:pt x="31" y="112"/>
                  </a:cubicBezTo>
                  <a:cubicBezTo>
                    <a:pt x="32" y="112"/>
                    <a:pt x="32" y="111"/>
                    <a:pt x="33" y="112"/>
                  </a:cubicBezTo>
                  <a:cubicBezTo>
                    <a:pt x="34" y="112"/>
                    <a:pt x="35" y="113"/>
                    <a:pt x="35" y="111"/>
                  </a:cubicBezTo>
                  <a:cubicBezTo>
                    <a:pt x="35" y="109"/>
                    <a:pt x="35" y="108"/>
                    <a:pt x="36" y="108"/>
                  </a:cubicBezTo>
                  <a:cubicBezTo>
                    <a:pt x="37" y="107"/>
                    <a:pt x="38" y="106"/>
                    <a:pt x="39" y="106"/>
                  </a:cubicBezTo>
                  <a:cubicBezTo>
                    <a:pt x="40" y="107"/>
                    <a:pt x="40" y="107"/>
                    <a:pt x="41" y="107"/>
                  </a:cubicBezTo>
                  <a:cubicBezTo>
                    <a:pt x="42" y="106"/>
                    <a:pt x="42" y="106"/>
                    <a:pt x="44" y="106"/>
                  </a:cubicBezTo>
                  <a:cubicBezTo>
                    <a:pt x="45" y="106"/>
                    <a:pt x="46" y="106"/>
                    <a:pt x="46" y="105"/>
                  </a:cubicBezTo>
                  <a:cubicBezTo>
                    <a:pt x="47" y="104"/>
                    <a:pt x="47" y="104"/>
                    <a:pt x="48" y="104"/>
                  </a:cubicBezTo>
                  <a:cubicBezTo>
                    <a:pt x="50" y="104"/>
                    <a:pt x="52" y="103"/>
                    <a:pt x="52" y="103"/>
                  </a:cubicBezTo>
                  <a:cubicBezTo>
                    <a:pt x="52" y="103"/>
                    <a:pt x="51" y="101"/>
                    <a:pt x="50" y="99"/>
                  </a:cubicBezTo>
                  <a:cubicBezTo>
                    <a:pt x="49" y="98"/>
                    <a:pt x="48" y="96"/>
                    <a:pt x="48" y="94"/>
                  </a:cubicBezTo>
                  <a:cubicBezTo>
                    <a:pt x="48" y="92"/>
                    <a:pt x="48" y="91"/>
                    <a:pt x="47" y="90"/>
                  </a:cubicBezTo>
                  <a:cubicBezTo>
                    <a:pt x="47" y="89"/>
                    <a:pt x="45" y="87"/>
                    <a:pt x="45" y="87"/>
                  </a:cubicBezTo>
                  <a:cubicBezTo>
                    <a:pt x="45" y="86"/>
                    <a:pt x="45" y="85"/>
                    <a:pt x="45" y="85"/>
                  </a:cubicBezTo>
                  <a:cubicBezTo>
                    <a:pt x="46" y="85"/>
                    <a:pt x="48" y="86"/>
                    <a:pt x="48" y="85"/>
                  </a:cubicBezTo>
                  <a:cubicBezTo>
                    <a:pt x="48" y="85"/>
                    <a:pt x="48" y="83"/>
                    <a:pt x="48" y="82"/>
                  </a:cubicBezTo>
                  <a:cubicBezTo>
                    <a:pt x="49" y="81"/>
                    <a:pt x="49" y="80"/>
                    <a:pt x="49" y="79"/>
                  </a:cubicBezTo>
                  <a:cubicBezTo>
                    <a:pt x="49" y="78"/>
                    <a:pt x="49" y="77"/>
                    <a:pt x="48" y="77"/>
                  </a:cubicBezTo>
                  <a:cubicBezTo>
                    <a:pt x="48" y="77"/>
                    <a:pt x="48" y="78"/>
                    <a:pt x="47" y="78"/>
                  </a:cubicBezTo>
                  <a:cubicBezTo>
                    <a:pt x="46" y="78"/>
                    <a:pt x="45" y="77"/>
                    <a:pt x="44" y="77"/>
                  </a:cubicBezTo>
                  <a:cubicBezTo>
                    <a:pt x="43" y="78"/>
                    <a:pt x="42" y="78"/>
                    <a:pt x="42" y="77"/>
                  </a:cubicBezTo>
                  <a:cubicBezTo>
                    <a:pt x="42" y="76"/>
                    <a:pt x="42" y="76"/>
                    <a:pt x="43" y="75"/>
                  </a:cubicBezTo>
                  <a:cubicBezTo>
                    <a:pt x="43" y="74"/>
                    <a:pt x="43" y="73"/>
                    <a:pt x="43" y="72"/>
                  </a:cubicBezTo>
                  <a:cubicBezTo>
                    <a:pt x="43" y="71"/>
                    <a:pt x="44" y="70"/>
                    <a:pt x="44" y="68"/>
                  </a:cubicBezTo>
                  <a:cubicBezTo>
                    <a:pt x="44" y="67"/>
                    <a:pt x="44" y="66"/>
                    <a:pt x="44" y="65"/>
                  </a:cubicBezTo>
                  <a:cubicBezTo>
                    <a:pt x="45" y="64"/>
                    <a:pt x="45" y="63"/>
                    <a:pt x="46" y="62"/>
                  </a:cubicBezTo>
                  <a:cubicBezTo>
                    <a:pt x="47" y="61"/>
                    <a:pt x="48" y="61"/>
                    <a:pt x="49" y="60"/>
                  </a:cubicBezTo>
                  <a:cubicBezTo>
                    <a:pt x="49" y="60"/>
                    <a:pt x="50" y="60"/>
                    <a:pt x="51" y="59"/>
                  </a:cubicBezTo>
                  <a:cubicBezTo>
                    <a:pt x="52" y="59"/>
                    <a:pt x="53" y="59"/>
                    <a:pt x="54" y="59"/>
                  </a:cubicBezTo>
                  <a:cubicBezTo>
                    <a:pt x="55" y="59"/>
                    <a:pt x="56" y="59"/>
                    <a:pt x="56" y="59"/>
                  </a:cubicBezTo>
                  <a:cubicBezTo>
                    <a:pt x="57" y="59"/>
                    <a:pt x="59" y="58"/>
                    <a:pt x="59" y="58"/>
                  </a:cubicBezTo>
                  <a:cubicBezTo>
                    <a:pt x="60" y="58"/>
                    <a:pt x="61" y="59"/>
                    <a:pt x="61" y="60"/>
                  </a:cubicBezTo>
                  <a:cubicBezTo>
                    <a:pt x="61" y="60"/>
                    <a:pt x="63" y="61"/>
                    <a:pt x="63" y="62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5" y="63"/>
                    <a:pt x="65" y="61"/>
                    <a:pt x="66" y="61"/>
                  </a:cubicBezTo>
                  <a:cubicBezTo>
                    <a:pt x="67" y="61"/>
                    <a:pt x="67" y="61"/>
                    <a:pt x="67" y="62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70" y="62"/>
                    <a:pt x="71" y="62"/>
                    <a:pt x="72" y="62"/>
                  </a:cubicBezTo>
                  <a:cubicBezTo>
                    <a:pt x="73" y="63"/>
                    <a:pt x="75" y="65"/>
                    <a:pt x="75" y="66"/>
                  </a:cubicBezTo>
                  <a:cubicBezTo>
                    <a:pt x="75" y="66"/>
                    <a:pt x="75" y="68"/>
                    <a:pt x="74" y="69"/>
                  </a:cubicBezTo>
                  <a:cubicBezTo>
                    <a:pt x="74" y="69"/>
                    <a:pt x="74" y="70"/>
                    <a:pt x="74" y="70"/>
                  </a:cubicBezTo>
                  <a:cubicBezTo>
                    <a:pt x="74" y="71"/>
                    <a:pt x="74" y="73"/>
                    <a:pt x="75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9" y="73"/>
                    <a:pt x="80" y="73"/>
                    <a:pt x="80" y="74"/>
                  </a:cubicBezTo>
                  <a:cubicBezTo>
                    <a:pt x="80" y="75"/>
                    <a:pt x="81" y="76"/>
                    <a:pt x="81" y="77"/>
                  </a:cubicBezTo>
                  <a:cubicBezTo>
                    <a:pt x="81" y="78"/>
                    <a:pt x="82" y="78"/>
                    <a:pt x="81" y="79"/>
                  </a:cubicBezTo>
                  <a:cubicBezTo>
                    <a:pt x="81" y="79"/>
                    <a:pt x="81" y="80"/>
                    <a:pt x="81" y="80"/>
                  </a:cubicBezTo>
                  <a:cubicBezTo>
                    <a:pt x="82" y="81"/>
                    <a:pt x="83" y="81"/>
                    <a:pt x="84" y="82"/>
                  </a:cubicBezTo>
                  <a:cubicBezTo>
                    <a:pt x="84" y="83"/>
                    <a:pt x="85" y="83"/>
                    <a:pt x="86" y="84"/>
                  </a:cubicBezTo>
                  <a:cubicBezTo>
                    <a:pt x="86" y="84"/>
                    <a:pt x="87" y="84"/>
                    <a:pt x="87" y="84"/>
                  </a:cubicBezTo>
                  <a:cubicBezTo>
                    <a:pt x="87" y="84"/>
                    <a:pt x="88" y="87"/>
                    <a:pt x="89" y="87"/>
                  </a:cubicBezTo>
                  <a:cubicBezTo>
                    <a:pt x="90" y="88"/>
                    <a:pt x="91" y="88"/>
                    <a:pt x="91" y="87"/>
                  </a:cubicBezTo>
                  <a:cubicBezTo>
                    <a:pt x="91" y="86"/>
                    <a:pt x="92" y="86"/>
                    <a:pt x="93" y="86"/>
                  </a:cubicBezTo>
                  <a:cubicBezTo>
                    <a:pt x="94" y="85"/>
                    <a:pt x="94" y="86"/>
                    <a:pt x="94" y="85"/>
                  </a:cubicBezTo>
                  <a:cubicBezTo>
                    <a:pt x="94" y="84"/>
                    <a:pt x="95" y="83"/>
                    <a:pt x="95" y="84"/>
                  </a:cubicBezTo>
                  <a:cubicBezTo>
                    <a:pt x="95" y="84"/>
                    <a:pt x="97" y="86"/>
                    <a:pt x="97" y="85"/>
                  </a:cubicBezTo>
                  <a:cubicBezTo>
                    <a:pt x="97" y="84"/>
                    <a:pt x="97" y="84"/>
                    <a:pt x="98" y="83"/>
                  </a:cubicBezTo>
                  <a:cubicBezTo>
                    <a:pt x="98" y="82"/>
                    <a:pt x="99" y="83"/>
                    <a:pt x="100" y="82"/>
                  </a:cubicBezTo>
                  <a:cubicBezTo>
                    <a:pt x="100" y="81"/>
                    <a:pt x="101" y="80"/>
                    <a:pt x="102" y="80"/>
                  </a:cubicBezTo>
                  <a:cubicBezTo>
                    <a:pt x="103" y="80"/>
                    <a:pt x="105" y="80"/>
                    <a:pt x="106" y="78"/>
                  </a:cubicBezTo>
                  <a:cubicBezTo>
                    <a:pt x="107" y="77"/>
                    <a:pt x="107" y="76"/>
                    <a:pt x="107" y="77"/>
                  </a:cubicBezTo>
                  <a:cubicBezTo>
                    <a:pt x="108" y="77"/>
                    <a:pt x="109" y="78"/>
                    <a:pt x="109" y="76"/>
                  </a:cubicBezTo>
                  <a:cubicBezTo>
                    <a:pt x="109" y="75"/>
                    <a:pt x="107" y="74"/>
                    <a:pt x="109" y="73"/>
                  </a:cubicBezTo>
                  <a:cubicBezTo>
                    <a:pt x="111" y="72"/>
                    <a:pt x="111" y="71"/>
                    <a:pt x="112" y="71"/>
                  </a:cubicBezTo>
                  <a:cubicBezTo>
                    <a:pt x="113" y="70"/>
                    <a:pt x="114" y="70"/>
                    <a:pt x="115" y="70"/>
                  </a:cubicBezTo>
                  <a:cubicBezTo>
                    <a:pt x="115" y="69"/>
                    <a:pt x="117" y="69"/>
                    <a:pt x="117" y="68"/>
                  </a:cubicBezTo>
                  <a:cubicBezTo>
                    <a:pt x="117" y="67"/>
                    <a:pt x="117" y="66"/>
                    <a:pt x="118" y="66"/>
                  </a:cubicBezTo>
                  <a:cubicBezTo>
                    <a:pt x="119" y="66"/>
                    <a:pt x="120" y="66"/>
                    <a:pt x="121" y="67"/>
                  </a:cubicBezTo>
                  <a:cubicBezTo>
                    <a:pt x="122" y="68"/>
                    <a:pt x="124" y="68"/>
                    <a:pt x="124" y="66"/>
                  </a:cubicBezTo>
                  <a:cubicBezTo>
                    <a:pt x="123" y="65"/>
                    <a:pt x="123" y="65"/>
                    <a:pt x="123" y="63"/>
                  </a:cubicBezTo>
                  <a:cubicBezTo>
                    <a:pt x="123" y="62"/>
                    <a:pt x="123" y="60"/>
                    <a:pt x="122" y="59"/>
                  </a:cubicBezTo>
                  <a:cubicBezTo>
                    <a:pt x="120" y="57"/>
                    <a:pt x="120" y="56"/>
                    <a:pt x="119" y="54"/>
                  </a:cubicBezTo>
                  <a:cubicBezTo>
                    <a:pt x="118" y="53"/>
                    <a:pt x="117" y="51"/>
                    <a:pt x="116" y="50"/>
                  </a:cubicBezTo>
                  <a:cubicBezTo>
                    <a:pt x="115" y="49"/>
                    <a:pt x="113" y="48"/>
                    <a:pt x="113" y="47"/>
                  </a:cubicBezTo>
                  <a:cubicBezTo>
                    <a:pt x="113" y="45"/>
                    <a:pt x="113" y="44"/>
                    <a:pt x="114" y="43"/>
                  </a:cubicBezTo>
                  <a:cubicBezTo>
                    <a:pt x="114" y="43"/>
                    <a:pt x="115" y="42"/>
                    <a:pt x="114" y="41"/>
                  </a:cubicBezTo>
                  <a:cubicBezTo>
                    <a:pt x="113" y="40"/>
                    <a:pt x="113" y="39"/>
                    <a:pt x="113" y="38"/>
                  </a:cubicBezTo>
                  <a:cubicBezTo>
                    <a:pt x="112" y="37"/>
                    <a:pt x="112" y="37"/>
                    <a:pt x="113" y="36"/>
                  </a:cubicBezTo>
                  <a:cubicBezTo>
                    <a:pt x="114" y="35"/>
                    <a:pt x="115" y="34"/>
                    <a:pt x="115" y="33"/>
                  </a:cubicBezTo>
                  <a:cubicBezTo>
                    <a:pt x="114" y="32"/>
                    <a:pt x="113" y="32"/>
                    <a:pt x="111" y="32"/>
                  </a:cubicBezTo>
                  <a:cubicBezTo>
                    <a:pt x="109" y="32"/>
                    <a:pt x="108" y="32"/>
                    <a:pt x="108" y="33"/>
                  </a:cubicBezTo>
                  <a:cubicBezTo>
                    <a:pt x="107" y="34"/>
                    <a:pt x="108" y="34"/>
                    <a:pt x="106" y="34"/>
                  </a:cubicBezTo>
                  <a:cubicBezTo>
                    <a:pt x="105" y="34"/>
                    <a:pt x="105" y="32"/>
                    <a:pt x="104" y="33"/>
                  </a:cubicBezTo>
                  <a:cubicBezTo>
                    <a:pt x="103" y="34"/>
                    <a:pt x="103" y="35"/>
                    <a:pt x="102" y="35"/>
                  </a:cubicBezTo>
                  <a:cubicBezTo>
                    <a:pt x="102" y="35"/>
                    <a:pt x="99" y="36"/>
                    <a:pt x="99" y="35"/>
                  </a:cubicBezTo>
                  <a:cubicBezTo>
                    <a:pt x="98" y="34"/>
                    <a:pt x="100" y="33"/>
                    <a:pt x="99" y="32"/>
                  </a:cubicBezTo>
                  <a:cubicBezTo>
                    <a:pt x="97" y="31"/>
                    <a:pt x="98" y="31"/>
                    <a:pt x="97" y="30"/>
                  </a:cubicBezTo>
                  <a:cubicBezTo>
                    <a:pt x="95" y="30"/>
                    <a:pt x="94" y="30"/>
                    <a:pt x="93" y="29"/>
                  </a:cubicBezTo>
                  <a:cubicBezTo>
                    <a:pt x="93" y="28"/>
                    <a:pt x="93" y="28"/>
                    <a:pt x="92" y="28"/>
                  </a:cubicBezTo>
                  <a:cubicBezTo>
                    <a:pt x="91" y="27"/>
                    <a:pt x="90" y="27"/>
                    <a:pt x="89" y="27"/>
                  </a:cubicBezTo>
                  <a:cubicBezTo>
                    <a:pt x="88" y="27"/>
                    <a:pt x="86" y="27"/>
                    <a:pt x="86" y="26"/>
                  </a:cubicBezTo>
                  <a:cubicBezTo>
                    <a:pt x="86" y="25"/>
                    <a:pt x="87" y="25"/>
                    <a:pt x="86" y="24"/>
                  </a:cubicBezTo>
                  <a:cubicBezTo>
                    <a:pt x="85" y="23"/>
                    <a:pt x="83" y="22"/>
                    <a:pt x="83" y="21"/>
                  </a:cubicBezTo>
                  <a:cubicBezTo>
                    <a:pt x="82" y="20"/>
                    <a:pt x="82" y="20"/>
                    <a:pt x="82" y="19"/>
                  </a:cubicBezTo>
                  <a:cubicBezTo>
                    <a:pt x="82" y="18"/>
                    <a:pt x="84" y="16"/>
                    <a:pt x="84" y="16"/>
                  </a:cubicBezTo>
                  <a:cubicBezTo>
                    <a:pt x="84" y="15"/>
                    <a:pt x="85" y="15"/>
                    <a:pt x="84" y="14"/>
                  </a:cubicBezTo>
                  <a:cubicBezTo>
                    <a:pt x="83" y="13"/>
                    <a:pt x="84" y="12"/>
                    <a:pt x="84" y="11"/>
                  </a:cubicBezTo>
                  <a:cubicBezTo>
                    <a:pt x="84" y="10"/>
                    <a:pt x="83" y="9"/>
                    <a:pt x="83" y="9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40" name="任意多边形 37">
              <a:extLst>
                <a:ext uri="{FF2B5EF4-FFF2-40B4-BE49-F238E27FC236}">
                  <a16:creationId xmlns:a16="http://schemas.microsoft.com/office/drawing/2014/main" id="{7A70D963-E988-FE7D-187D-39FEC69BC4BC}"/>
                </a:ext>
              </a:extLst>
            </p:cNvPr>
            <p:cNvSpPr/>
            <p:nvPr/>
          </p:nvSpPr>
          <p:spPr bwMode="auto">
            <a:xfrm>
              <a:off x="8183563" y="2925763"/>
              <a:ext cx="88900" cy="41275"/>
            </a:xfrm>
            <a:custGeom>
              <a:avLst/>
              <a:gdLst>
                <a:gd name="T0" fmla="*/ 4 w 60"/>
                <a:gd name="T1" fmla="*/ 6 h 28"/>
                <a:gd name="T2" fmla="*/ 2 w 60"/>
                <a:gd name="T3" fmla="*/ 7 h 28"/>
                <a:gd name="T4" fmla="*/ 0 w 60"/>
                <a:gd name="T5" fmla="*/ 7 h 28"/>
                <a:gd name="T6" fmla="*/ 3 w 60"/>
                <a:gd name="T7" fmla="*/ 3 h 28"/>
                <a:gd name="T8" fmla="*/ 10 w 60"/>
                <a:gd name="T9" fmla="*/ 0 h 28"/>
                <a:gd name="T10" fmla="*/ 17 w 60"/>
                <a:gd name="T11" fmla="*/ 1 h 28"/>
                <a:gd name="T12" fmla="*/ 24 w 60"/>
                <a:gd name="T13" fmla="*/ 4 h 28"/>
                <a:gd name="T14" fmla="*/ 29 w 60"/>
                <a:gd name="T15" fmla="*/ 6 h 28"/>
                <a:gd name="T16" fmla="*/ 31 w 60"/>
                <a:gd name="T17" fmla="*/ 10 h 28"/>
                <a:gd name="T18" fmla="*/ 35 w 60"/>
                <a:gd name="T19" fmla="*/ 14 h 28"/>
                <a:gd name="T20" fmla="*/ 45 w 60"/>
                <a:gd name="T21" fmla="*/ 16 h 28"/>
                <a:gd name="T22" fmla="*/ 56 w 60"/>
                <a:gd name="T23" fmla="*/ 19 h 28"/>
                <a:gd name="T24" fmla="*/ 60 w 60"/>
                <a:gd name="T25" fmla="*/ 22 h 28"/>
                <a:gd name="T26" fmla="*/ 58 w 60"/>
                <a:gd name="T27" fmla="*/ 25 h 28"/>
                <a:gd name="T28" fmla="*/ 55 w 60"/>
                <a:gd name="T29" fmla="*/ 28 h 28"/>
                <a:gd name="T30" fmla="*/ 48 w 60"/>
                <a:gd name="T31" fmla="*/ 27 h 28"/>
                <a:gd name="T32" fmla="*/ 42 w 60"/>
                <a:gd name="T33" fmla="*/ 26 h 28"/>
                <a:gd name="T34" fmla="*/ 34 w 60"/>
                <a:gd name="T35" fmla="*/ 24 h 28"/>
                <a:gd name="T36" fmla="*/ 21 w 60"/>
                <a:gd name="T37" fmla="*/ 20 h 28"/>
                <a:gd name="T38" fmla="*/ 15 w 60"/>
                <a:gd name="T39" fmla="*/ 17 h 28"/>
                <a:gd name="T40" fmla="*/ 9 w 60"/>
                <a:gd name="T41" fmla="*/ 12 h 28"/>
                <a:gd name="T42" fmla="*/ 7 w 60"/>
                <a:gd name="T43" fmla="*/ 8 h 28"/>
                <a:gd name="T44" fmla="*/ 4 w 60"/>
                <a:gd name="T45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28">
                  <a:moveTo>
                    <a:pt x="4" y="6"/>
                  </a:moveTo>
                  <a:cubicBezTo>
                    <a:pt x="4" y="6"/>
                    <a:pt x="2" y="6"/>
                    <a:pt x="2" y="7"/>
                  </a:cubicBezTo>
                  <a:cubicBezTo>
                    <a:pt x="1" y="7"/>
                    <a:pt x="0" y="8"/>
                    <a:pt x="0" y="7"/>
                  </a:cubicBezTo>
                  <a:cubicBezTo>
                    <a:pt x="1" y="6"/>
                    <a:pt x="2" y="4"/>
                    <a:pt x="3" y="3"/>
                  </a:cubicBezTo>
                  <a:cubicBezTo>
                    <a:pt x="4" y="2"/>
                    <a:pt x="7" y="0"/>
                    <a:pt x="10" y="0"/>
                  </a:cubicBezTo>
                  <a:cubicBezTo>
                    <a:pt x="12" y="0"/>
                    <a:pt x="15" y="1"/>
                    <a:pt x="17" y="1"/>
                  </a:cubicBezTo>
                  <a:cubicBezTo>
                    <a:pt x="18" y="2"/>
                    <a:pt x="23" y="4"/>
                    <a:pt x="24" y="4"/>
                  </a:cubicBezTo>
                  <a:cubicBezTo>
                    <a:pt x="25" y="4"/>
                    <a:pt x="28" y="5"/>
                    <a:pt x="29" y="6"/>
                  </a:cubicBezTo>
                  <a:cubicBezTo>
                    <a:pt x="30" y="7"/>
                    <a:pt x="30" y="10"/>
                    <a:pt x="31" y="10"/>
                  </a:cubicBezTo>
                  <a:cubicBezTo>
                    <a:pt x="32" y="10"/>
                    <a:pt x="33" y="13"/>
                    <a:pt x="35" y="14"/>
                  </a:cubicBezTo>
                  <a:cubicBezTo>
                    <a:pt x="37" y="14"/>
                    <a:pt x="42" y="14"/>
                    <a:pt x="45" y="16"/>
                  </a:cubicBezTo>
                  <a:cubicBezTo>
                    <a:pt x="49" y="17"/>
                    <a:pt x="52" y="19"/>
                    <a:pt x="56" y="19"/>
                  </a:cubicBezTo>
                  <a:cubicBezTo>
                    <a:pt x="60" y="19"/>
                    <a:pt x="60" y="21"/>
                    <a:pt x="60" y="22"/>
                  </a:cubicBezTo>
                  <a:cubicBezTo>
                    <a:pt x="59" y="24"/>
                    <a:pt x="59" y="25"/>
                    <a:pt x="58" y="25"/>
                  </a:cubicBezTo>
                  <a:cubicBezTo>
                    <a:pt x="57" y="26"/>
                    <a:pt x="57" y="28"/>
                    <a:pt x="55" y="28"/>
                  </a:cubicBezTo>
                  <a:cubicBezTo>
                    <a:pt x="53" y="28"/>
                    <a:pt x="49" y="28"/>
                    <a:pt x="48" y="27"/>
                  </a:cubicBezTo>
                  <a:cubicBezTo>
                    <a:pt x="47" y="27"/>
                    <a:pt x="44" y="26"/>
                    <a:pt x="42" y="26"/>
                  </a:cubicBezTo>
                  <a:cubicBezTo>
                    <a:pt x="40" y="26"/>
                    <a:pt x="37" y="26"/>
                    <a:pt x="34" y="24"/>
                  </a:cubicBezTo>
                  <a:cubicBezTo>
                    <a:pt x="31" y="23"/>
                    <a:pt x="23" y="21"/>
                    <a:pt x="21" y="20"/>
                  </a:cubicBezTo>
                  <a:cubicBezTo>
                    <a:pt x="20" y="20"/>
                    <a:pt x="16" y="18"/>
                    <a:pt x="15" y="17"/>
                  </a:cubicBezTo>
                  <a:cubicBezTo>
                    <a:pt x="14" y="16"/>
                    <a:pt x="9" y="12"/>
                    <a:pt x="9" y="12"/>
                  </a:cubicBezTo>
                  <a:cubicBezTo>
                    <a:pt x="8" y="10"/>
                    <a:pt x="8" y="9"/>
                    <a:pt x="7" y="8"/>
                  </a:cubicBezTo>
                  <a:cubicBezTo>
                    <a:pt x="6" y="7"/>
                    <a:pt x="4" y="6"/>
                    <a:pt x="4" y="6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41" name="任意多边形 38">
              <a:extLst>
                <a:ext uri="{FF2B5EF4-FFF2-40B4-BE49-F238E27FC236}">
                  <a16:creationId xmlns:a16="http://schemas.microsoft.com/office/drawing/2014/main" id="{7E9738E4-EAD7-FFC9-8C2A-AD5D2BB285E8}"/>
                </a:ext>
              </a:extLst>
            </p:cNvPr>
            <p:cNvSpPr/>
            <p:nvPr/>
          </p:nvSpPr>
          <p:spPr bwMode="auto">
            <a:xfrm>
              <a:off x="8188325" y="2938463"/>
              <a:ext cx="4763" cy="6350"/>
            </a:xfrm>
            <a:custGeom>
              <a:avLst/>
              <a:gdLst>
                <a:gd name="T0" fmla="*/ 0 w 3"/>
                <a:gd name="T1" fmla="*/ 2 h 5"/>
                <a:gd name="T2" fmla="*/ 1 w 3"/>
                <a:gd name="T3" fmla="*/ 0 h 5"/>
                <a:gd name="T4" fmla="*/ 3 w 3"/>
                <a:gd name="T5" fmla="*/ 2 h 5"/>
                <a:gd name="T6" fmla="*/ 3 w 3"/>
                <a:gd name="T7" fmla="*/ 4 h 5"/>
                <a:gd name="T8" fmla="*/ 2 w 3"/>
                <a:gd name="T9" fmla="*/ 4 h 5"/>
                <a:gd name="T10" fmla="*/ 0 w 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1" y="4"/>
                    <a:pt x="1" y="3"/>
                    <a:pt x="0" y="2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42" name="任意多边形 39">
              <a:extLst>
                <a:ext uri="{FF2B5EF4-FFF2-40B4-BE49-F238E27FC236}">
                  <a16:creationId xmlns:a16="http://schemas.microsoft.com/office/drawing/2014/main" id="{501FC0C4-67EA-08B9-E3F7-EB0F45E35EE7}"/>
                </a:ext>
              </a:extLst>
            </p:cNvPr>
            <p:cNvSpPr/>
            <p:nvPr/>
          </p:nvSpPr>
          <p:spPr bwMode="auto">
            <a:xfrm>
              <a:off x="8185150" y="2935288"/>
              <a:ext cx="3175" cy="6350"/>
            </a:xfrm>
            <a:custGeom>
              <a:avLst/>
              <a:gdLst>
                <a:gd name="T0" fmla="*/ 0 w 2"/>
                <a:gd name="T1" fmla="*/ 3 h 4"/>
                <a:gd name="T2" fmla="*/ 0 w 2"/>
                <a:gd name="T3" fmla="*/ 2 h 4"/>
                <a:gd name="T4" fmla="*/ 2 w 2"/>
                <a:gd name="T5" fmla="*/ 1 h 4"/>
                <a:gd name="T6" fmla="*/ 2 w 2"/>
                <a:gd name="T7" fmla="*/ 3 h 4"/>
                <a:gd name="T8" fmla="*/ 0 w 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2" y="0"/>
                    <a:pt x="2" y="1"/>
                  </a:cubicBezTo>
                  <a:cubicBezTo>
                    <a:pt x="2" y="1"/>
                    <a:pt x="2" y="3"/>
                    <a:pt x="2" y="3"/>
                  </a:cubicBezTo>
                  <a:cubicBezTo>
                    <a:pt x="1" y="4"/>
                    <a:pt x="0" y="3"/>
                    <a:pt x="0" y="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43" name="任意多边形 40">
              <a:extLst>
                <a:ext uri="{FF2B5EF4-FFF2-40B4-BE49-F238E27FC236}">
                  <a16:creationId xmlns:a16="http://schemas.microsoft.com/office/drawing/2014/main" id="{DE8282C8-7646-4071-F03E-661A9472BBE0}"/>
                </a:ext>
              </a:extLst>
            </p:cNvPr>
            <p:cNvSpPr/>
            <p:nvPr/>
          </p:nvSpPr>
          <p:spPr bwMode="auto">
            <a:xfrm>
              <a:off x="8194675" y="2941638"/>
              <a:ext cx="1588" cy="3175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0 h 3"/>
                <a:gd name="T4" fmla="*/ 1 w 1"/>
                <a:gd name="T5" fmla="*/ 1 h 3"/>
                <a:gd name="T6" fmla="*/ 0 w 1"/>
                <a:gd name="T7" fmla="*/ 2 h 3"/>
                <a:gd name="T8" fmla="*/ 0 w 1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44" name="任意多边形 41">
              <a:extLst>
                <a:ext uri="{FF2B5EF4-FFF2-40B4-BE49-F238E27FC236}">
                  <a16:creationId xmlns:a16="http://schemas.microsoft.com/office/drawing/2014/main" id="{34FE6936-B8F4-838D-2ADD-B0191978737D}"/>
                </a:ext>
              </a:extLst>
            </p:cNvPr>
            <p:cNvSpPr/>
            <p:nvPr/>
          </p:nvSpPr>
          <p:spPr bwMode="auto">
            <a:xfrm>
              <a:off x="8208963" y="2957513"/>
              <a:ext cx="3175" cy="1588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2 w 2"/>
                <a:gd name="T5" fmla="*/ 0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45" name="任意多边形 42">
              <a:extLst>
                <a:ext uri="{FF2B5EF4-FFF2-40B4-BE49-F238E27FC236}">
                  <a16:creationId xmlns:a16="http://schemas.microsoft.com/office/drawing/2014/main" id="{18D07FFB-1A66-0E5C-35C0-D60F656A501A}"/>
                </a:ext>
              </a:extLst>
            </p:cNvPr>
            <p:cNvSpPr/>
            <p:nvPr/>
          </p:nvSpPr>
          <p:spPr bwMode="auto">
            <a:xfrm>
              <a:off x="8162925" y="2971800"/>
              <a:ext cx="122238" cy="109538"/>
            </a:xfrm>
            <a:custGeom>
              <a:avLst/>
              <a:gdLst>
                <a:gd name="T0" fmla="*/ 37 w 83"/>
                <a:gd name="T1" fmla="*/ 73 h 74"/>
                <a:gd name="T2" fmla="*/ 34 w 83"/>
                <a:gd name="T3" fmla="*/ 69 h 74"/>
                <a:gd name="T4" fmla="*/ 30 w 83"/>
                <a:gd name="T5" fmla="*/ 68 h 74"/>
                <a:gd name="T6" fmla="*/ 25 w 83"/>
                <a:gd name="T7" fmla="*/ 67 h 74"/>
                <a:gd name="T8" fmla="*/ 24 w 83"/>
                <a:gd name="T9" fmla="*/ 62 h 74"/>
                <a:gd name="T10" fmla="*/ 19 w 83"/>
                <a:gd name="T11" fmla="*/ 65 h 74"/>
                <a:gd name="T12" fmla="*/ 14 w 83"/>
                <a:gd name="T13" fmla="*/ 66 h 74"/>
                <a:gd name="T14" fmla="*/ 16 w 83"/>
                <a:gd name="T15" fmla="*/ 61 h 74"/>
                <a:gd name="T16" fmla="*/ 14 w 83"/>
                <a:gd name="T17" fmla="*/ 58 h 74"/>
                <a:gd name="T18" fmla="*/ 13 w 83"/>
                <a:gd name="T19" fmla="*/ 52 h 74"/>
                <a:gd name="T20" fmla="*/ 11 w 83"/>
                <a:gd name="T21" fmla="*/ 49 h 74"/>
                <a:gd name="T22" fmla="*/ 9 w 83"/>
                <a:gd name="T23" fmla="*/ 48 h 74"/>
                <a:gd name="T24" fmla="*/ 5 w 83"/>
                <a:gd name="T25" fmla="*/ 49 h 74"/>
                <a:gd name="T26" fmla="*/ 4 w 83"/>
                <a:gd name="T27" fmla="*/ 47 h 74"/>
                <a:gd name="T28" fmla="*/ 3 w 83"/>
                <a:gd name="T29" fmla="*/ 43 h 74"/>
                <a:gd name="T30" fmla="*/ 2 w 83"/>
                <a:gd name="T31" fmla="*/ 39 h 74"/>
                <a:gd name="T32" fmla="*/ 7 w 83"/>
                <a:gd name="T33" fmla="*/ 38 h 74"/>
                <a:gd name="T34" fmla="*/ 13 w 83"/>
                <a:gd name="T35" fmla="*/ 36 h 74"/>
                <a:gd name="T36" fmla="*/ 16 w 83"/>
                <a:gd name="T37" fmla="*/ 34 h 74"/>
                <a:gd name="T38" fmla="*/ 14 w 83"/>
                <a:gd name="T39" fmla="*/ 25 h 74"/>
                <a:gd name="T40" fmla="*/ 16 w 83"/>
                <a:gd name="T41" fmla="*/ 22 h 74"/>
                <a:gd name="T42" fmla="*/ 19 w 83"/>
                <a:gd name="T43" fmla="*/ 23 h 74"/>
                <a:gd name="T44" fmla="*/ 19 w 83"/>
                <a:gd name="T45" fmla="*/ 20 h 74"/>
                <a:gd name="T46" fmla="*/ 16 w 83"/>
                <a:gd name="T47" fmla="*/ 16 h 74"/>
                <a:gd name="T48" fmla="*/ 18 w 83"/>
                <a:gd name="T49" fmla="*/ 13 h 74"/>
                <a:gd name="T50" fmla="*/ 19 w 83"/>
                <a:gd name="T51" fmla="*/ 9 h 74"/>
                <a:gd name="T52" fmla="*/ 19 w 83"/>
                <a:gd name="T53" fmla="*/ 7 h 74"/>
                <a:gd name="T54" fmla="*/ 24 w 83"/>
                <a:gd name="T55" fmla="*/ 3 h 74"/>
                <a:gd name="T56" fmla="*/ 28 w 83"/>
                <a:gd name="T57" fmla="*/ 2 h 74"/>
                <a:gd name="T58" fmla="*/ 31 w 83"/>
                <a:gd name="T59" fmla="*/ 0 h 74"/>
                <a:gd name="T60" fmla="*/ 39 w 83"/>
                <a:gd name="T61" fmla="*/ 3 h 74"/>
                <a:gd name="T62" fmla="*/ 51 w 83"/>
                <a:gd name="T63" fmla="*/ 9 h 74"/>
                <a:gd name="T64" fmla="*/ 68 w 83"/>
                <a:gd name="T65" fmla="*/ 21 h 74"/>
                <a:gd name="T66" fmla="*/ 82 w 83"/>
                <a:gd name="T67" fmla="*/ 41 h 74"/>
                <a:gd name="T68" fmla="*/ 73 w 83"/>
                <a:gd name="T69" fmla="*/ 54 h 74"/>
                <a:gd name="T70" fmla="*/ 55 w 83"/>
                <a:gd name="T71" fmla="*/ 58 h 74"/>
                <a:gd name="T72" fmla="*/ 46 w 83"/>
                <a:gd name="T73" fmla="*/ 68 h 74"/>
                <a:gd name="T74" fmla="*/ 37 w 83"/>
                <a:gd name="T7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74">
                  <a:moveTo>
                    <a:pt x="37" y="74"/>
                  </a:moveTo>
                  <a:cubicBezTo>
                    <a:pt x="37" y="73"/>
                    <a:pt x="37" y="73"/>
                    <a:pt x="37" y="73"/>
                  </a:cubicBezTo>
                  <a:cubicBezTo>
                    <a:pt x="37" y="72"/>
                    <a:pt x="37" y="71"/>
                    <a:pt x="36" y="70"/>
                  </a:cubicBezTo>
                  <a:cubicBezTo>
                    <a:pt x="36" y="69"/>
                    <a:pt x="34" y="69"/>
                    <a:pt x="34" y="69"/>
                  </a:cubicBezTo>
                  <a:cubicBezTo>
                    <a:pt x="33" y="68"/>
                    <a:pt x="33" y="67"/>
                    <a:pt x="32" y="66"/>
                  </a:cubicBezTo>
                  <a:cubicBezTo>
                    <a:pt x="31" y="66"/>
                    <a:pt x="30" y="67"/>
                    <a:pt x="30" y="68"/>
                  </a:cubicBezTo>
                  <a:cubicBezTo>
                    <a:pt x="29" y="68"/>
                    <a:pt x="27" y="68"/>
                    <a:pt x="27" y="68"/>
                  </a:cubicBezTo>
                  <a:cubicBezTo>
                    <a:pt x="26" y="68"/>
                    <a:pt x="25" y="68"/>
                    <a:pt x="25" y="67"/>
                  </a:cubicBezTo>
                  <a:cubicBezTo>
                    <a:pt x="25" y="66"/>
                    <a:pt x="25" y="65"/>
                    <a:pt x="25" y="64"/>
                  </a:cubicBezTo>
                  <a:cubicBezTo>
                    <a:pt x="25" y="63"/>
                    <a:pt x="24" y="62"/>
                    <a:pt x="24" y="62"/>
                  </a:cubicBezTo>
                  <a:cubicBezTo>
                    <a:pt x="23" y="61"/>
                    <a:pt x="21" y="62"/>
                    <a:pt x="20" y="62"/>
                  </a:cubicBezTo>
                  <a:cubicBezTo>
                    <a:pt x="19" y="63"/>
                    <a:pt x="19" y="64"/>
                    <a:pt x="19" y="65"/>
                  </a:cubicBezTo>
                  <a:cubicBezTo>
                    <a:pt x="19" y="66"/>
                    <a:pt x="18" y="65"/>
                    <a:pt x="17" y="65"/>
                  </a:cubicBezTo>
                  <a:cubicBezTo>
                    <a:pt x="16" y="64"/>
                    <a:pt x="15" y="66"/>
                    <a:pt x="14" y="66"/>
                  </a:cubicBezTo>
                  <a:cubicBezTo>
                    <a:pt x="14" y="66"/>
                    <a:pt x="14" y="65"/>
                    <a:pt x="14" y="64"/>
                  </a:cubicBezTo>
                  <a:cubicBezTo>
                    <a:pt x="14" y="64"/>
                    <a:pt x="15" y="62"/>
                    <a:pt x="16" y="61"/>
                  </a:cubicBezTo>
                  <a:cubicBezTo>
                    <a:pt x="16" y="60"/>
                    <a:pt x="15" y="60"/>
                    <a:pt x="14" y="60"/>
                  </a:cubicBezTo>
                  <a:cubicBezTo>
                    <a:pt x="13" y="59"/>
                    <a:pt x="14" y="59"/>
                    <a:pt x="14" y="58"/>
                  </a:cubicBezTo>
                  <a:cubicBezTo>
                    <a:pt x="14" y="58"/>
                    <a:pt x="13" y="55"/>
                    <a:pt x="13" y="55"/>
                  </a:cubicBezTo>
                  <a:cubicBezTo>
                    <a:pt x="13" y="54"/>
                    <a:pt x="13" y="53"/>
                    <a:pt x="13" y="52"/>
                  </a:cubicBezTo>
                  <a:cubicBezTo>
                    <a:pt x="13" y="51"/>
                    <a:pt x="12" y="51"/>
                    <a:pt x="12" y="50"/>
                  </a:cubicBezTo>
                  <a:cubicBezTo>
                    <a:pt x="12" y="49"/>
                    <a:pt x="11" y="49"/>
                    <a:pt x="11" y="49"/>
                  </a:cubicBezTo>
                  <a:cubicBezTo>
                    <a:pt x="10" y="49"/>
                    <a:pt x="10" y="48"/>
                    <a:pt x="9" y="48"/>
                  </a:cubicBezTo>
                  <a:cubicBezTo>
                    <a:pt x="9" y="47"/>
                    <a:pt x="9" y="48"/>
                    <a:pt x="9" y="48"/>
                  </a:cubicBezTo>
                  <a:cubicBezTo>
                    <a:pt x="9" y="49"/>
                    <a:pt x="8" y="50"/>
                    <a:pt x="7" y="50"/>
                  </a:cubicBezTo>
                  <a:cubicBezTo>
                    <a:pt x="6" y="50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8"/>
                    <a:pt x="4" y="47"/>
                    <a:pt x="4" y="47"/>
                  </a:cubicBezTo>
                  <a:cubicBezTo>
                    <a:pt x="4" y="46"/>
                    <a:pt x="4" y="46"/>
                    <a:pt x="4" y="45"/>
                  </a:cubicBezTo>
                  <a:cubicBezTo>
                    <a:pt x="4" y="44"/>
                    <a:pt x="4" y="43"/>
                    <a:pt x="3" y="43"/>
                  </a:cubicBezTo>
                  <a:cubicBezTo>
                    <a:pt x="2" y="42"/>
                    <a:pt x="1" y="42"/>
                    <a:pt x="1" y="42"/>
                  </a:cubicBezTo>
                  <a:cubicBezTo>
                    <a:pt x="0" y="41"/>
                    <a:pt x="1" y="39"/>
                    <a:pt x="2" y="39"/>
                  </a:cubicBezTo>
                  <a:cubicBezTo>
                    <a:pt x="3" y="39"/>
                    <a:pt x="4" y="39"/>
                    <a:pt x="5" y="38"/>
                  </a:cubicBezTo>
                  <a:cubicBezTo>
                    <a:pt x="5" y="38"/>
                    <a:pt x="6" y="38"/>
                    <a:pt x="7" y="38"/>
                  </a:cubicBezTo>
                  <a:cubicBezTo>
                    <a:pt x="8" y="38"/>
                    <a:pt x="9" y="38"/>
                    <a:pt x="10" y="38"/>
                  </a:cubicBezTo>
                  <a:cubicBezTo>
                    <a:pt x="11" y="37"/>
                    <a:pt x="12" y="36"/>
                    <a:pt x="13" y="36"/>
                  </a:cubicBezTo>
                  <a:cubicBezTo>
                    <a:pt x="14" y="36"/>
                    <a:pt x="14" y="35"/>
                    <a:pt x="14" y="35"/>
                  </a:cubicBezTo>
                  <a:cubicBezTo>
                    <a:pt x="15" y="35"/>
                    <a:pt x="16" y="35"/>
                    <a:pt x="16" y="34"/>
                  </a:cubicBezTo>
                  <a:cubicBezTo>
                    <a:pt x="16" y="33"/>
                    <a:pt x="14" y="29"/>
                    <a:pt x="14" y="28"/>
                  </a:cubicBezTo>
                  <a:cubicBezTo>
                    <a:pt x="14" y="27"/>
                    <a:pt x="13" y="25"/>
                    <a:pt x="14" y="25"/>
                  </a:cubicBezTo>
                  <a:cubicBezTo>
                    <a:pt x="14" y="25"/>
                    <a:pt x="15" y="24"/>
                    <a:pt x="15" y="24"/>
                  </a:cubicBezTo>
                  <a:cubicBezTo>
                    <a:pt x="15" y="23"/>
                    <a:pt x="15" y="22"/>
                    <a:pt x="16" y="22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8" y="22"/>
                    <a:pt x="18" y="22"/>
                    <a:pt x="19" y="23"/>
                  </a:cubicBezTo>
                  <a:cubicBezTo>
                    <a:pt x="20" y="23"/>
                    <a:pt x="21" y="22"/>
                    <a:pt x="21" y="22"/>
                  </a:cubicBezTo>
                  <a:cubicBezTo>
                    <a:pt x="20" y="21"/>
                    <a:pt x="20" y="20"/>
                    <a:pt x="19" y="20"/>
                  </a:cubicBezTo>
                  <a:cubicBezTo>
                    <a:pt x="19" y="20"/>
                    <a:pt x="19" y="18"/>
                    <a:pt x="18" y="18"/>
                  </a:cubicBezTo>
                  <a:cubicBezTo>
                    <a:pt x="17" y="17"/>
                    <a:pt x="16" y="17"/>
                    <a:pt x="16" y="16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8" y="14"/>
                    <a:pt x="18" y="13"/>
                    <a:pt x="18" y="13"/>
                  </a:cubicBezTo>
                  <a:cubicBezTo>
                    <a:pt x="19" y="12"/>
                    <a:pt x="19" y="11"/>
                    <a:pt x="19" y="10"/>
                  </a:cubicBezTo>
                  <a:cubicBezTo>
                    <a:pt x="18" y="10"/>
                    <a:pt x="18" y="10"/>
                    <a:pt x="19" y="9"/>
                  </a:cubicBezTo>
                  <a:cubicBezTo>
                    <a:pt x="19" y="9"/>
                    <a:pt x="19" y="9"/>
                    <a:pt x="18" y="9"/>
                  </a:cubicBezTo>
                  <a:cubicBezTo>
                    <a:pt x="18" y="8"/>
                    <a:pt x="18" y="8"/>
                    <a:pt x="19" y="7"/>
                  </a:cubicBezTo>
                  <a:cubicBezTo>
                    <a:pt x="19" y="7"/>
                    <a:pt x="21" y="6"/>
                    <a:pt x="21" y="5"/>
                  </a:cubicBezTo>
                  <a:cubicBezTo>
                    <a:pt x="22" y="4"/>
                    <a:pt x="24" y="2"/>
                    <a:pt x="24" y="3"/>
                  </a:cubicBezTo>
                  <a:cubicBezTo>
                    <a:pt x="25" y="3"/>
                    <a:pt x="25" y="3"/>
                    <a:pt x="26" y="3"/>
                  </a:cubicBezTo>
                  <a:cubicBezTo>
                    <a:pt x="27" y="3"/>
                    <a:pt x="28" y="2"/>
                    <a:pt x="28" y="2"/>
                  </a:cubicBezTo>
                  <a:cubicBezTo>
                    <a:pt x="29" y="1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2" y="1"/>
                    <a:pt x="32" y="1"/>
                  </a:cubicBezTo>
                  <a:cubicBezTo>
                    <a:pt x="34" y="2"/>
                    <a:pt x="37" y="2"/>
                    <a:pt x="39" y="3"/>
                  </a:cubicBezTo>
                  <a:cubicBezTo>
                    <a:pt x="40" y="3"/>
                    <a:pt x="43" y="5"/>
                    <a:pt x="44" y="7"/>
                  </a:cubicBezTo>
                  <a:cubicBezTo>
                    <a:pt x="45" y="8"/>
                    <a:pt x="48" y="8"/>
                    <a:pt x="51" y="9"/>
                  </a:cubicBezTo>
                  <a:cubicBezTo>
                    <a:pt x="53" y="9"/>
                    <a:pt x="57" y="11"/>
                    <a:pt x="60" y="13"/>
                  </a:cubicBezTo>
                  <a:cubicBezTo>
                    <a:pt x="63" y="14"/>
                    <a:pt x="67" y="19"/>
                    <a:pt x="68" y="21"/>
                  </a:cubicBezTo>
                  <a:cubicBezTo>
                    <a:pt x="70" y="23"/>
                    <a:pt x="73" y="28"/>
                    <a:pt x="75" y="30"/>
                  </a:cubicBezTo>
                  <a:cubicBezTo>
                    <a:pt x="76" y="32"/>
                    <a:pt x="81" y="40"/>
                    <a:pt x="82" y="41"/>
                  </a:cubicBezTo>
                  <a:cubicBezTo>
                    <a:pt x="83" y="43"/>
                    <a:pt x="83" y="49"/>
                    <a:pt x="82" y="50"/>
                  </a:cubicBezTo>
                  <a:cubicBezTo>
                    <a:pt x="82" y="51"/>
                    <a:pt x="75" y="54"/>
                    <a:pt x="73" y="54"/>
                  </a:cubicBezTo>
                  <a:cubicBezTo>
                    <a:pt x="72" y="54"/>
                    <a:pt x="64" y="56"/>
                    <a:pt x="62" y="56"/>
                  </a:cubicBezTo>
                  <a:cubicBezTo>
                    <a:pt x="60" y="56"/>
                    <a:pt x="56" y="57"/>
                    <a:pt x="55" y="58"/>
                  </a:cubicBezTo>
                  <a:cubicBezTo>
                    <a:pt x="53" y="59"/>
                    <a:pt x="50" y="62"/>
                    <a:pt x="49" y="63"/>
                  </a:cubicBezTo>
                  <a:cubicBezTo>
                    <a:pt x="47" y="65"/>
                    <a:pt x="46" y="67"/>
                    <a:pt x="46" y="68"/>
                  </a:cubicBezTo>
                  <a:cubicBezTo>
                    <a:pt x="45" y="69"/>
                    <a:pt x="43" y="72"/>
                    <a:pt x="41" y="72"/>
                  </a:cubicBezTo>
                  <a:cubicBezTo>
                    <a:pt x="39" y="73"/>
                    <a:pt x="38" y="73"/>
                    <a:pt x="37" y="74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46" name="任意多边形 43">
              <a:extLst>
                <a:ext uri="{FF2B5EF4-FFF2-40B4-BE49-F238E27FC236}">
                  <a16:creationId xmlns:a16="http://schemas.microsoft.com/office/drawing/2014/main" id="{C1666614-E1F1-7795-659A-3761BC932AEC}"/>
                </a:ext>
              </a:extLst>
            </p:cNvPr>
            <p:cNvSpPr/>
            <p:nvPr/>
          </p:nvSpPr>
          <p:spPr bwMode="auto">
            <a:xfrm>
              <a:off x="7605713" y="2527300"/>
              <a:ext cx="661988" cy="558800"/>
            </a:xfrm>
            <a:custGeom>
              <a:avLst/>
              <a:gdLst>
                <a:gd name="T0" fmla="*/ 396 w 450"/>
                <a:gd name="T1" fmla="*/ 316 h 379"/>
                <a:gd name="T2" fmla="*/ 393 w 450"/>
                <a:gd name="T3" fmla="*/ 337 h 379"/>
                <a:gd name="T4" fmla="*/ 379 w 450"/>
                <a:gd name="T5" fmla="*/ 354 h 379"/>
                <a:gd name="T6" fmla="*/ 359 w 450"/>
                <a:gd name="T7" fmla="*/ 375 h 379"/>
                <a:gd name="T8" fmla="*/ 344 w 450"/>
                <a:gd name="T9" fmla="*/ 366 h 379"/>
                <a:gd name="T10" fmla="*/ 307 w 450"/>
                <a:gd name="T11" fmla="*/ 350 h 379"/>
                <a:gd name="T12" fmla="*/ 287 w 450"/>
                <a:gd name="T13" fmla="*/ 354 h 379"/>
                <a:gd name="T14" fmla="*/ 277 w 450"/>
                <a:gd name="T15" fmla="*/ 355 h 379"/>
                <a:gd name="T16" fmla="*/ 264 w 450"/>
                <a:gd name="T17" fmla="*/ 349 h 379"/>
                <a:gd name="T18" fmla="*/ 252 w 450"/>
                <a:gd name="T19" fmla="*/ 348 h 379"/>
                <a:gd name="T20" fmla="*/ 233 w 450"/>
                <a:gd name="T21" fmla="*/ 354 h 379"/>
                <a:gd name="T22" fmla="*/ 214 w 450"/>
                <a:gd name="T23" fmla="*/ 346 h 379"/>
                <a:gd name="T24" fmla="*/ 221 w 450"/>
                <a:gd name="T25" fmla="*/ 320 h 379"/>
                <a:gd name="T26" fmla="*/ 204 w 450"/>
                <a:gd name="T27" fmla="*/ 319 h 379"/>
                <a:gd name="T28" fmla="*/ 193 w 450"/>
                <a:gd name="T29" fmla="*/ 311 h 379"/>
                <a:gd name="T30" fmla="*/ 180 w 450"/>
                <a:gd name="T31" fmla="*/ 293 h 379"/>
                <a:gd name="T32" fmla="*/ 191 w 450"/>
                <a:gd name="T33" fmla="*/ 271 h 379"/>
                <a:gd name="T34" fmla="*/ 198 w 450"/>
                <a:gd name="T35" fmla="*/ 246 h 379"/>
                <a:gd name="T36" fmla="*/ 197 w 450"/>
                <a:gd name="T37" fmla="*/ 234 h 379"/>
                <a:gd name="T38" fmla="*/ 213 w 450"/>
                <a:gd name="T39" fmla="*/ 236 h 379"/>
                <a:gd name="T40" fmla="*/ 232 w 450"/>
                <a:gd name="T41" fmla="*/ 233 h 379"/>
                <a:gd name="T42" fmla="*/ 219 w 450"/>
                <a:gd name="T43" fmla="*/ 202 h 379"/>
                <a:gd name="T44" fmla="*/ 198 w 450"/>
                <a:gd name="T45" fmla="*/ 211 h 379"/>
                <a:gd name="T46" fmla="*/ 176 w 450"/>
                <a:gd name="T47" fmla="*/ 225 h 379"/>
                <a:gd name="T48" fmla="*/ 162 w 450"/>
                <a:gd name="T49" fmla="*/ 207 h 379"/>
                <a:gd name="T50" fmla="*/ 137 w 450"/>
                <a:gd name="T51" fmla="*/ 188 h 379"/>
                <a:gd name="T52" fmla="*/ 137 w 450"/>
                <a:gd name="T53" fmla="*/ 164 h 379"/>
                <a:gd name="T54" fmla="*/ 145 w 450"/>
                <a:gd name="T55" fmla="*/ 137 h 379"/>
                <a:gd name="T56" fmla="*/ 115 w 450"/>
                <a:gd name="T57" fmla="*/ 141 h 379"/>
                <a:gd name="T58" fmla="*/ 107 w 450"/>
                <a:gd name="T59" fmla="*/ 126 h 379"/>
                <a:gd name="T60" fmla="*/ 98 w 450"/>
                <a:gd name="T61" fmla="*/ 119 h 379"/>
                <a:gd name="T62" fmla="*/ 82 w 450"/>
                <a:gd name="T63" fmla="*/ 115 h 379"/>
                <a:gd name="T64" fmla="*/ 62 w 450"/>
                <a:gd name="T65" fmla="*/ 114 h 379"/>
                <a:gd name="T66" fmla="*/ 54 w 450"/>
                <a:gd name="T67" fmla="*/ 102 h 379"/>
                <a:gd name="T68" fmla="*/ 42 w 450"/>
                <a:gd name="T69" fmla="*/ 88 h 379"/>
                <a:gd name="T70" fmla="*/ 18 w 450"/>
                <a:gd name="T71" fmla="*/ 83 h 379"/>
                <a:gd name="T72" fmla="*/ 7 w 450"/>
                <a:gd name="T73" fmla="*/ 73 h 379"/>
                <a:gd name="T74" fmla="*/ 12 w 450"/>
                <a:gd name="T75" fmla="*/ 46 h 379"/>
                <a:gd name="T76" fmla="*/ 40 w 450"/>
                <a:gd name="T77" fmla="*/ 46 h 379"/>
                <a:gd name="T78" fmla="*/ 60 w 450"/>
                <a:gd name="T79" fmla="*/ 75 h 379"/>
                <a:gd name="T80" fmla="*/ 82 w 450"/>
                <a:gd name="T81" fmla="*/ 73 h 379"/>
                <a:gd name="T82" fmla="*/ 106 w 450"/>
                <a:gd name="T83" fmla="*/ 60 h 379"/>
                <a:gd name="T84" fmla="*/ 129 w 450"/>
                <a:gd name="T85" fmla="*/ 57 h 379"/>
                <a:gd name="T86" fmla="*/ 140 w 450"/>
                <a:gd name="T87" fmla="*/ 78 h 379"/>
                <a:gd name="T88" fmla="*/ 155 w 450"/>
                <a:gd name="T89" fmla="*/ 54 h 379"/>
                <a:gd name="T90" fmla="*/ 174 w 450"/>
                <a:gd name="T91" fmla="*/ 44 h 379"/>
                <a:gd name="T92" fmla="*/ 180 w 450"/>
                <a:gd name="T93" fmla="*/ 21 h 379"/>
                <a:gd name="T94" fmla="*/ 203 w 450"/>
                <a:gd name="T95" fmla="*/ 2 h 379"/>
                <a:gd name="T96" fmla="*/ 217 w 450"/>
                <a:gd name="T97" fmla="*/ 31 h 379"/>
                <a:gd name="T98" fmla="*/ 251 w 450"/>
                <a:gd name="T99" fmla="*/ 49 h 379"/>
                <a:gd name="T100" fmla="*/ 313 w 450"/>
                <a:gd name="T101" fmla="*/ 104 h 379"/>
                <a:gd name="T102" fmla="*/ 333 w 450"/>
                <a:gd name="T103" fmla="*/ 143 h 379"/>
                <a:gd name="T104" fmla="*/ 352 w 450"/>
                <a:gd name="T105" fmla="*/ 172 h 379"/>
                <a:gd name="T106" fmla="*/ 362 w 450"/>
                <a:gd name="T107" fmla="*/ 202 h 379"/>
                <a:gd name="T108" fmla="*/ 375 w 450"/>
                <a:gd name="T109" fmla="*/ 213 h 379"/>
                <a:gd name="T110" fmla="*/ 402 w 450"/>
                <a:gd name="T111" fmla="*/ 239 h 379"/>
                <a:gd name="T112" fmla="*/ 441 w 450"/>
                <a:gd name="T113" fmla="*/ 278 h 379"/>
                <a:gd name="T114" fmla="*/ 377 w 450"/>
                <a:gd name="T115" fmla="*/ 278 h 379"/>
                <a:gd name="T116" fmla="*/ 329 w 450"/>
                <a:gd name="T117" fmla="*/ 269 h 379"/>
                <a:gd name="T118" fmla="*/ 364 w 450"/>
                <a:gd name="T119" fmla="*/ 28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0" h="379">
                  <a:moveTo>
                    <a:pt x="410" y="302"/>
                  </a:moveTo>
                  <a:cubicBezTo>
                    <a:pt x="410" y="302"/>
                    <a:pt x="410" y="302"/>
                    <a:pt x="410" y="302"/>
                  </a:cubicBezTo>
                  <a:cubicBezTo>
                    <a:pt x="409" y="303"/>
                    <a:pt x="408" y="303"/>
                    <a:pt x="407" y="304"/>
                  </a:cubicBezTo>
                  <a:cubicBezTo>
                    <a:pt x="407" y="304"/>
                    <a:pt x="406" y="305"/>
                    <a:pt x="405" y="305"/>
                  </a:cubicBezTo>
                  <a:cubicBezTo>
                    <a:pt x="404" y="305"/>
                    <a:pt x="404" y="305"/>
                    <a:pt x="403" y="305"/>
                  </a:cubicBezTo>
                  <a:cubicBezTo>
                    <a:pt x="403" y="304"/>
                    <a:pt x="401" y="306"/>
                    <a:pt x="400" y="307"/>
                  </a:cubicBezTo>
                  <a:cubicBezTo>
                    <a:pt x="400" y="308"/>
                    <a:pt x="398" y="309"/>
                    <a:pt x="398" y="309"/>
                  </a:cubicBezTo>
                  <a:cubicBezTo>
                    <a:pt x="397" y="310"/>
                    <a:pt x="397" y="310"/>
                    <a:pt x="397" y="311"/>
                  </a:cubicBezTo>
                  <a:cubicBezTo>
                    <a:pt x="398" y="311"/>
                    <a:pt x="398" y="311"/>
                    <a:pt x="398" y="311"/>
                  </a:cubicBezTo>
                  <a:cubicBezTo>
                    <a:pt x="397" y="312"/>
                    <a:pt x="397" y="312"/>
                    <a:pt x="398" y="312"/>
                  </a:cubicBezTo>
                  <a:cubicBezTo>
                    <a:pt x="398" y="313"/>
                    <a:pt x="398" y="314"/>
                    <a:pt x="397" y="315"/>
                  </a:cubicBezTo>
                  <a:cubicBezTo>
                    <a:pt x="397" y="315"/>
                    <a:pt x="397" y="316"/>
                    <a:pt x="396" y="316"/>
                  </a:cubicBezTo>
                  <a:cubicBezTo>
                    <a:pt x="395" y="317"/>
                    <a:pt x="395" y="317"/>
                    <a:pt x="395" y="318"/>
                  </a:cubicBezTo>
                  <a:cubicBezTo>
                    <a:pt x="395" y="319"/>
                    <a:pt x="396" y="319"/>
                    <a:pt x="397" y="320"/>
                  </a:cubicBezTo>
                  <a:cubicBezTo>
                    <a:pt x="398" y="320"/>
                    <a:pt x="398" y="322"/>
                    <a:pt x="398" y="322"/>
                  </a:cubicBezTo>
                  <a:cubicBezTo>
                    <a:pt x="399" y="322"/>
                    <a:pt x="399" y="323"/>
                    <a:pt x="400" y="324"/>
                  </a:cubicBezTo>
                  <a:cubicBezTo>
                    <a:pt x="400" y="324"/>
                    <a:pt x="399" y="325"/>
                    <a:pt x="398" y="325"/>
                  </a:cubicBezTo>
                  <a:cubicBezTo>
                    <a:pt x="397" y="324"/>
                    <a:pt x="397" y="324"/>
                    <a:pt x="396" y="325"/>
                  </a:cubicBezTo>
                  <a:cubicBezTo>
                    <a:pt x="396" y="326"/>
                    <a:pt x="396" y="325"/>
                    <a:pt x="395" y="324"/>
                  </a:cubicBezTo>
                  <a:cubicBezTo>
                    <a:pt x="394" y="324"/>
                    <a:pt x="394" y="325"/>
                    <a:pt x="394" y="326"/>
                  </a:cubicBezTo>
                  <a:cubicBezTo>
                    <a:pt x="394" y="326"/>
                    <a:pt x="393" y="327"/>
                    <a:pt x="393" y="327"/>
                  </a:cubicBezTo>
                  <a:cubicBezTo>
                    <a:pt x="392" y="327"/>
                    <a:pt x="393" y="329"/>
                    <a:pt x="393" y="330"/>
                  </a:cubicBezTo>
                  <a:cubicBezTo>
                    <a:pt x="393" y="331"/>
                    <a:pt x="395" y="335"/>
                    <a:pt x="395" y="336"/>
                  </a:cubicBezTo>
                  <a:cubicBezTo>
                    <a:pt x="395" y="337"/>
                    <a:pt x="394" y="337"/>
                    <a:pt x="393" y="337"/>
                  </a:cubicBezTo>
                  <a:cubicBezTo>
                    <a:pt x="393" y="337"/>
                    <a:pt x="393" y="338"/>
                    <a:pt x="392" y="338"/>
                  </a:cubicBezTo>
                  <a:cubicBezTo>
                    <a:pt x="391" y="338"/>
                    <a:pt x="390" y="339"/>
                    <a:pt x="389" y="340"/>
                  </a:cubicBezTo>
                  <a:cubicBezTo>
                    <a:pt x="388" y="340"/>
                    <a:pt x="387" y="340"/>
                    <a:pt x="386" y="340"/>
                  </a:cubicBezTo>
                  <a:cubicBezTo>
                    <a:pt x="385" y="340"/>
                    <a:pt x="384" y="340"/>
                    <a:pt x="384" y="340"/>
                  </a:cubicBezTo>
                  <a:cubicBezTo>
                    <a:pt x="383" y="341"/>
                    <a:pt x="382" y="341"/>
                    <a:pt x="381" y="341"/>
                  </a:cubicBezTo>
                  <a:cubicBezTo>
                    <a:pt x="380" y="341"/>
                    <a:pt x="379" y="343"/>
                    <a:pt x="380" y="344"/>
                  </a:cubicBezTo>
                  <a:cubicBezTo>
                    <a:pt x="380" y="344"/>
                    <a:pt x="381" y="344"/>
                    <a:pt x="382" y="345"/>
                  </a:cubicBezTo>
                  <a:cubicBezTo>
                    <a:pt x="383" y="345"/>
                    <a:pt x="383" y="346"/>
                    <a:pt x="383" y="347"/>
                  </a:cubicBezTo>
                  <a:cubicBezTo>
                    <a:pt x="383" y="348"/>
                    <a:pt x="383" y="348"/>
                    <a:pt x="383" y="349"/>
                  </a:cubicBezTo>
                  <a:cubicBezTo>
                    <a:pt x="384" y="350"/>
                    <a:pt x="384" y="351"/>
                    <a:pt x="384" y="352"/>
                  </a:cubicBezTo>
                  <a:cubicBezTo>
                    <a:pt x="383" y="353"/>
                    <a:pt x="382" y="354"/>
                    <a:pt x="382" y="354"/>
                  </a:cubicBezTo>
                  <a:cubicBezTo>
                    <a:pt x="381" y="354"/>
                    <a:pt x="380" y="354"/>
                    <a:pt x="379" y="354"/>
                  </a:cubicBezTo>
                  <a:cubicBezTo>
                    <a:pt x="378" y="353"/>
                    <a:pt x="375" y="354"/>
                    <a:pt x="375" y="354"/>
                  </a:cubicBezTo>
                  <a:cubicBezTo>
                    <a:pt x="374" y="355"/>
                    <a:pt x="374" y="356"/>
                    <a:pt x="374" y="356"/>
                  </a:cubicBezTo>
                  <a:cubicBezTo>
                    <a:pt x="374" y="357"/>
                    <a:pt x="373" y="358"/>
                    <a:pt x="373" y="358"/>
                  </a:cubicBezTo>
                  <a:cubicBezTo>
                    <a:pt x="372" y="358"/>
                    <a:pt x="371" y="358"/>
                    <a:pt x="370" y="358"/>
                  </a:cubicBezTo>
                  <a:cubicBezTo>
                    <a:pt x="369" y="358"/>
                    <a:pt x="368" y="359"/>
                    <a:pt x="368" y="359"/>
                  </a:cubicBezTo>
                  <a:cubicBezTo>
                    <a:pt x="368" y="359"/>
                    <a:pt x="369" y="361"/>
                    <a:pt x="370" y="361"/>
                  </a:cubicBezTo>
                  <a:cubicBezTo>
                    <a:pt x="370" y="361"/>
                    <a:pt x="371" y="363"/>
                    <a:pt x="371" y="363"/>
                  </a:cubicBezTo>
                  <a:cubicBezTo>
                    <a:pt x="371" y="364"/>
                    <a:pt x="371" y="365"/>
                    <a:pt x="371" y="365"/>
                  </a:cubicBezTo>
                  <a:cubicBezTo>
                    <a:pt x="371" y="366"/>
                    <a:pt x="371" y="366"/>
                    <a:pt x="371" y="366"/>
                  </a:cubicBezTo>
                  <a:cubicBezTo>
                    <a:pt x="370" y="366"/>
                    <a:pt x="367" y="368"/>
                    <a:pt x="366" y="369"/>
                  </a:cubicBezTo>
                  <a:cubicBezTo>
                    <a:pt x="366" y="369"/>
                    <a:pt x="362" y="369"/>
                    <a:pt x="362" y="370"/>
                  </a:cubicBezTo>
                  <a:cubicBezTo>
                    <a:pt x="362" y="370"/>
                    <a:pt x="359" y="375"/>
                    <a:pt x="359" y="375"/>
                  </a:cubicBezTo>
                  <a:cubicBezTo>
                    <a:pt x="359" y="376"/>
                    <a:pt x="356" y="379"/>
                    <a:pt x="356" y="379"/>
                  </a:cubicBezTo>
                  <a:cubicBezTo>
                    <a:pt x="356" y="379"/>
                    <a:pt x="355" y="379"/>
                    <a:pt x="355" y="378"/>
                  </a:cubicBezTo>
                  <a:cubicBezTo>
                    <a:pt x="355" y="378"/>
                    <a:pt x="355" y="376"/>
                    <a:pt x="354" y="375"/>
                  </a:cubicBezTo>
                  <a:cubicBezTo>
                    <a:pt x="352" y="375"/>
                    <a:pt x="353" y="374"/>
                    <a:pt x="352" y="373"/>
                  </a:cubicBezTo>
                  <a:cubicBezTo>
                    <a:pt x="352" y="373"/>
                    <a:pt x="352" y="372"/>
                    <a:pt x="351" y="372"/>
                  </a:cubicBezTo>
                  <a:cubicBezTo>
                    <a:pt x="350" y="371"/>
                    <a:pt x="351" y="371"/>
                    <a:pt x="351" y="370"/>
                  </a:cubicBezTo>
                  <a:cubicBezTo>
                    <a:pt x="351" y="370"/>
                    <a:pt x="350" y="369"/>
                    <a:pt x="350" y="368"/>
                  </a:cubicBezTo>
                  <a:cubicBezTo>
                    <a:pt x="350" y="368"/>
                    <a:pt x="349" y="368"/>
                    <a:pt x="348" y="368"/>
                  </a:cubicBezTo>
                  <a:cubicBezTo>
                    <a:pt x="348" y="368"/>
                    <a:pt x="347" y="368"/>
                    <a:pt x="346" y="369"/>
                  </a:cubicBezTo>
                  <a:cubicBezTo>
                    <a:pt x="346" y="369"/>
                    <a:pt x="346" y="369"/>
                    <a:pt x="345" y="370"/>
                  </a:cubicBezTo>
                  <a:cubicBezTo>
                    <a:pt x="345" y="371"/>
                    <a:pt x="344" y="370"/>
                    <a:pt x="344" y="369"/>
                  </a:cubicBezTo>
                  <a:cubicBezTo>
                    <a:pt x="344" y="368"/>
                    <a:pt x="344" y="367"/>
                    <a:pt x="344" y="366"/>
                  </a:cubicBezTo>
                  <a:cubicBezTo>
                    <a:pt x="344" y="365"/>
                    <a:pt x="344" y="364"/>
                    <a:pt x="344" y="364"/>
                  </a:cubicBezTo>
                  <a:cubicBezTo>
                    <a:pt x="344" y="364"/>
                    <a:pt x="344" y="364"/>
                    <a:pt x="344" y="364"/>
                  </a:cubicBezTo>
                  <a:cubicBezTo>
                    <a:pt x="343" y="365"/>
                    <a:pt x="341" y="366"/>
                    <a:pt x="340" y="366"/>
                  </a:cubicBezTo>
                  <a:cubicBezTo>
                    <a:pt x="338" y="367"/>
                    <a:pt x="334" y="367"/>
                    <a:pt x="332" y="367"/>
                  </a:cubicBezTo>
                  <a:cubicBezTo>
                    <a:pt x="330" y="367"/>
                    <a:pt x="329" y="368"/>
                    <a:pt x="327" y="367"/>
                  </a:cubicBezTo>
                  <a:cubicBezTo>
                    <a:pt x="325" y="367"/>
                    <a:pt x="322" y="365"/>
                    <a:pt x="321" y="364"/>
                  </a:cubicBezTo>
                  <a:cubicBezTo>
                    <a:pt x="320" y="363"/>
                    <a:pt x="319" y="362"/>
                    <a:pt x="318" y="362"/>
                  </a:cubicBezTo>
                  <a:cubicBezTo>
                    <a:pt x="316" y="362"/>
                    <a:pt x="314" y="361"/>
                    <a:pt x="314" y="360"/>
                  </a:cubicBezTo>
                  <a:cubicBezTo>
                    <a:pt x="313" y="360"/>
                    <a:pt x="312" y="357"/>
                    <a:pt x="311" y="356"/>
                  </a:cubicBezTo>
                  <a:cubicBezTo>
                    <a:pt x="310" y="355"/>
                    <a:pt x="310" y="355"/>
                    <a:pt x="310" y="354"/>
                  </a:cubicBezTo>
                  <a:cubicBezTo>
                    <a:pt x="309" y="353"/>
                    <a:pt x="309" y="352"/>
                    <a:pt x="308" y="351"/>
                  </a:cubicBezTo>
                  <a:cubicBezTo>
                    <a:pt x="308" y="351"/>
                    <a:pt x="307" y="350"/>
                    <a:pt x="307" y="350"/>
                  </a:cubicBezTo>
                  <a:cubicBezTo>
                    <a:pt x="307" y="349"/>
                    <a:pt x="307" y="349"/>
                    <a:pt x="307" y="349"/>
                  </a:cubicBezTo>
                  <a:cubicBezTo>
                    <a:pt x="307" y="349"/>
                    <a:pt x="306" y="350"/>
                    <a:pt x="305" y="350"/>
                  </a:cubicBezTo>
                  <a:cubicBezTo>
                    <a:pt x="304" y="350"/>
                    <a:pt x="304" y="350"/>
                    <a:pt x="303" y="350"/>
                  </a:cubicBezTo>
                  <a:cubicBezTo>
                    <a:pt x="302" y="350"/>
                    <a:pt x="301" y="350"/>
                    <a:pt x="300" y="350"/>
                  </a:cubicBezTo>
                  <a:cubicBezTo>
                    <a:pt x="299" y="350"/>
                    <a:pt x="300" y="351"/>
                    <a:pt x="300" y="351"/>
                  </a:cubicBezTo>
                  <a:cubicBezTo>
                    <a:pt x="300" y="352"/>
                    <a:pt x="300" y="352"/>
                    <a:pt x="299" y="352"/>
                  </a:cubicBezTo>
                  <a:cubicBezTo>
                    <a:pt x="298" y="352"/>
                    <a:pt x="297" y="351"/>
                    <a:pt x="297" y="351"/>
                  </a:cubicBezTo>
                  <a:cubicBezTo>
                    <a:pt x="297" y="350"/>
                    <a:pt x="296" y="350"/>
                    <a:pt x="295" y="350"/>
                  </a:cubicBezTo>
                  <a:cubicBezTo>
                    <a:pt x="294" y="351"/>
                    <a:pt x="293" y="351"/>
                    <a:pt x="292" y="351"/>
                  </a:cubicBezTo>
                  <a:cubicBezTo>
                    <a:pt x="292" y="351"/>
                    <a:pt x="291" y="352"/>
                    <a:pt x="291" y="353"/>
                  </a:cubicBezTo>
                  <a:cubicBezTo>
                    <a:pt x="291" y="353"/>
                    <a:pt x="289" y="353"/>
                    <a:pt x="289" y="353"/>
                  </a:cubicBezTo>
                  <a:cubicBezTo>
                    <a:pt x="288" y="352"/>
                    <a:pt x="288" y="353"/>
                    <a:pt x="287" y="354"/>
                  </a:cubicBezTo>
                  <a:cubicBezTo>
                    <a:pt x="286" y="354"/>
                    <a:pt x="286" y="355"/>
                    <a:pt x="286" y="356"/>
                  </a:cubicBezTo>
                  <a:cubicBezTo>
                    <a:pt x="286" y="356"/>
                    <a:pt x="285" y="356"/>
                    <a:pt x="285" y="356"/>
                  </a:cubicBezTo>
                  <a:cubicBezTo>
                    <a:pt x="285" y="356"/>
                    <a:pt x="285" y="356"/>
                    <a:pt x="284" y="356"/>
                  </a:cubicBezTo>
                  <a:cubicBezTo>
                    <a:pt x="284" y="357"/>
                    <a:pt x="283" y="357"/>
                    <a:pt x="284" y="358"/>
                  </a:cubicBezTo>
                  <a:cubicBezTo>
                    <a:pt x="284" y="358"/>
                    <a:pt x="285" y="359"/>
                    <a:pt x="284" y="359"/>
                  </a:cubicBezTo>
                  <a:cubicBezTo>
                    <a:pt x="284" y="359"/>
                    <a:pt x="283" y="358"/>
                    <a:pt x="283" y="358"/>
                  </a:cubicBezTo>
                  <a:cubicBezTo>
                    <a:pt x="283" y="358"/>
                    <a:pt x="282" y="358"/>
                    <a:pt x="282" y="358"/>
                  </a:cubicBezTo>
                  <a:cubicBezTo>
                    <a:pt x="282" y="358"/>
                    <a:pt x="281" y="358"/>
                    <a:pt x="281" y="358"/>
                  </a:cubicBezTo>
                  <a:cubicBezTo>
                    <a:pt x="281" y="357"/>
                    <a:pt x="282" y="356"/>
                    <a:pt x="281" y="356"/>
                  </a:cubicBezTo>
                  <a:cubicBezTo>
                    <a:pt x="281" y="356"/>
                    <a:pt x="281" y="357"/>
                    <a:pt x="280" y="356"/>
                  </a:cubicBezTo>
                  <a:cubicBezTo>
                    <a:pt x="280" y="356"/>
                    <a:pt x="279" y="355"/>
                    <a:pt x="279" y="355"/>
                  </a:cubicBezTo>
                  <a:cubicBezTo>
                    <a:pt x="278" y="355"/>
                    <a:pt x="277" y="354"/>
                    <a:pt x="277" y="355"/>
                  </a:cubicBezTo>
                  <a:cubicBezTo>
                    <a:pt x="276" y="355"/>
                    <a:pt x="276" y="355"/>
                    <a:pt x="275" y="355"/>
                  </a:cubicBezTo>
                  <a:cubicBezTo>
                    <a:pt x="275" y="355"/>
                    <a:pt x="274" y="354"/>
                    <a:pt x="274" y="355"/>
                  </a:cubicBezTo>
                  <a:cubicBezTo>
                    <a:pt x="274" y="355"/>
                    <a:pt x="274" y="356"/>
                    <a:pt x="273" y="355"/>
                  </a:cubicBezTo>
                  <a:cubicBezTo>
                    <a:pt x="273" y="355"/>
                    <a:pt x="272" y="356"/>
                    <a:pt x="272" y="355"/>
                  </a:cubicBezTo>
                  <a:cubicBezTo>
                    <a:pt x="272" y="355"/>
                    <a:pt x="271" y="354"/>
                    <a:pt x="271" y="354"/>
                  </a:cubicBezTo>
                  <a:cubicBezTo>
                    <a:pt x="270" y="354"/>
                    <a:pt x="270" y="353"/>
                    <a:pt x="269" y="354"/>
                  </a:cubicBezTo>
                  <a:cubicBezTo>
                    <a:pt x="269" y="354"/>
                    <a:pt x="268" y="354"/>
                    <a:pt x="267" y="354"/>
                  </a:cubicBezTo>
                  <a:cubicBezTo>
                    <a:pt x="267" y="355"/>
                    <a:pt x="267" y="356"/>
                    <a:pt x="266" y="355"/>
                  </a:cubicBezTo>
                  <a:cubicBezTo>
                    <a:pt x="266" y="354"/>
                    <a:pt x="266" y="354"/>
                    <a:pt x="267" y="353"/>
                  </a:cubicBezTo>
                  <a:cubicBezTo>
                    <a:pt x="267" y="353"/>
                    <a:pt x="267" y="352"/>
                    <a:pt x="267" y="353"/>
                  </a:cubicBezTo>
                  <a:cubicBezTo>
                    <a:pt x="266" y="353"/>
                    <a:pt x="265" y="354"/>
                    <a:pt x="264" y="353"/>
                  </a:cubicBezTo>
                  <a:cubicBezTo>
                    <a:pt x="263" y="352"/>
                    <a:pt x="264" y="350"/>
                    <a:pt x="264" y="349"/>
                  </a:cubicBezTo>
                  <a:cubicBezTo>
                    <a:pt x="264" y="348"/>
                    <a:pt x="265" y="347"/>
                    <a:pt x="265" y="346"/>
                  </a:cubicBezTo>
                  <a:cubicBezTo>
                    <a:pt x="264" y="345"/>
                    <a:pt x="263" y="345"/>
                    <a:pt x="263" y="344"/>
                  </a:cubicBezTo>
                  <a:cubicBezTo>
                    <a:pt x="263" y="344"/>
                    <a:pt x="262" y="343"/>
                    <a:pt x="262" y="344"/>
                  </a:cubicBezTo>
                  <a:cubicBezTo>
                    <a:pt x="262" y="345"/>
                    <a:pt x="262" y="345"/>
                    <a:pt x="262" y="345"/>
                  </a:cubicBezTo>
                  <a:cubicBezTo>
                    <a:pt x="262" y="346"/>
                    <a:pt x="261" y="346"/>
                    <a:pt x="262" y="347"/>
                  </a:cubicBezTo>
                  <a:cubicBezTo>
                    <a:pt x="262" y="347"/>
                    <a:pt x="263" y="348"/>
                    <a:pt x="262" y="348"/>
                  </a:cubicBezTo>
                  <a:cubicBezTo>
                    <a:pt x="261" y="348"/>
                    <a:pt x="261" y="347"/>
                    <a:pt x="259" y="347"/>
                  </a:cubicBezTo>
                  <a:cubicBezTo>
                    <a:pt x="258" y="347"/>
                    <a:pt x="258" y="348"/>
                    <a:pt x="258" y="348"/>
                  </a:cubicBezTo>
                  <a:cubicBezTo>
                    <a:pt x="257" y="349"/>
                    <a:pt x="256" y="349"/>
                    <a:pt x="256" y="349"/>
                  </a:cubicBezTo>
                  <a:cubicBezTo>
                    <a:pt x="256" y="348"/>
                    <a:pt x="255" y="348"/>
                    <a:pt x="255" y="348"/>
                  </a:cubicBezTo>
                  <a:cubicBezTo>
                    <a:pt x="254" y="349"/>
                    <a:pt x="254" y="349"/>
                    <a:pt x="253" y="349"/>
                  </a:cubicBezTo>
                  <a:cubicBezTo>
                    <a:pt x="253" y="348"/>
                    <a:pt x="252" y="347"/>
                    <a:pt x="252" y="348"/>
                  </a:cubicBezTo>
                  <a:cubicBezTo>
                    <a:pt x="251" y="349"/>
                    <a:pt x="251" y="349"/>
                    <a:pt x="251" y="348"/>
                  </a:cubicBezTo>
                  <a:cubicBezTo>
                    <a:pt x="251" y="347"/>
                    <a:pt x="251" y="346"/>
                    <a:pt x="250" y="346"/>
                  </a:cubicBezTo>
                  <a:cubicBezTo>
                    <a:pt x="249" y="346"/>
                    <a:pt x="248" y="346"/>
                    <a:pt x="248" y="346"/>
                  </a:cubicBezTo>
                  <a:cubicBezTo>
                    <a:pt x="247" y="347"/>
                    <a:pt x="247" y="348"/>
                    <a:pt x="247" y="348"/>
                  </a:cubicBezTo>
                  <a:cubicBezTo>
                    <a:pt x="246" y="349"/>
                    <a:pt x="246" y="349"/>
                    <a:pt x="245" y="350"/>
                  </a:cubicBezTo>
                  <a:cubicBezTo>
                    <a:pt x="244" y="350"/>
                    <a:pt x="244" y="350"/>
                    <a:pt x="244" y="351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43" y="352"/>
                    <a:pt x="243" y="353"/>
                    <a:pt x="242" y="353"/>
                  </a:cubicBezTo>
                  <a:cubicBezTo>
                    <a:pt x="241" y="353"/>
                    <a:pt x="241" y="353"/>
                    <a:pt x="240" y="353"/>
                  </a:cubicBezTo>
                  <a:cubicBezTo>
                    <a:pt x="238" y="353"/>
                    <a:pt x="237" y="352"/>
                    <a:pt x="237" y="353"/>
                  </a:cubicBezTo>
                  <a:cubicBezTo>
                    <a:pt x="236" y="353"/>
                    <a:pt x="236" y="354"/>
                    <a:pt x="235" y="354"/>
                  </a:cubicBezTo>
                  <a:cubicBezTo>
                    <a:pt x="234" y="354"/>
                    <a:pt x="234" y="353"/>
                    <a:pt x="233" y="354"/>
                  </a:cubicBezTo>
                  <a:cubicBezTo>
                    <a:pt x="233" y="354"/>
                    <a:pt x="232" y="354"/>
                    <a:pt x="232" y="354"/>
                  </a:cubicBezTo>
                  <a:cubicBezTo>
                    <a:pt x="231" y="354"/>
                    <a:pt x="230" y="353"/>
                    <a:pt x="230" y="354"/>
                  </a:cubicBezTo>
                  <a:cubicBezTo>
                    <a:pt x="229" y="354"/>
                    <a:pt x="229" y="355"/>
                    <a:pt x="228" y="355"/>
                  </a:cubicBezTo>
                  <a:cubicBezTo>
                    <a:pt x="227" y="355"/>
                    <a:pt x="227" y="354"/>
                    <a:pt x="226" y="354"/>
                  </a:cubicBezTo>
                  <a:cubicBezTo>
                    <a:pt x="226" y="354"/>
                    <a:pt x="225" y="355"/>
                    <a:pt x="224" y="355"/>
                  </a:cubicBezTo>
                  <a:cubicBezTo>
                    <a:pt x="224" y="355"/>
                    <a:pt x="223" y="356"/>
                    <a:pt x="222" y="356"/>
                  </a:cubicBezTo>
                  <a:cubicBezTo>
                    <a:pt x="221" y="356"/>
                    <a:pt x="221" y="356"/>
                    <a:pt x="220" y="356"/>
                  </a:cubicBezTo>
                  <a:cubicBezTo>
                    <a:pt x="219" y="356"/>
                    <a:pt x="219" y="355"/>
                    <a:pt x="219" y="354"/>
                  </a:cubicBezTo>
                  <a:cubicBezTo>
                    <a:pt x="219" y="354"/>
                    <a:pt x="218" y="353"/>
                    <a:pt x="218" y="352"/>
                  </a:cubicBezTo>
                  <a:cubicBezTo>
                    <a:pt x="217" y="352"/>
                    <a:pt x="216" y="352"/>
                    <a:pt x="216" y="352"/>
                  </a:cubicBezTo>
                  <a:cubicBezTo>
                    <a:pt x="215" y="352"/>
                    <a:pt x="214" y="352"/>
                    <a:pt x="214" y="350"/>
                  </a:cubicBezTo>
                  <a:cubicBezTo>
                    <a:pt x="214" y="349"/>
                    <a:pt x="214" y="347"/>
                    <a:pt x="214" y="346"/>
                  </a:cubicBezTo>
                  <a:cubicBezTo>
                    <a:pt x="214" y="345"/>
                    <a:pt x="215" y="342"/>
                    <a:pt x="216" y="342"/>
                  </a:cubicBezTo>
                  <a:cubicBezTo>
                    <a:pt x="217" y="342"/>
                    <a:pt x="217" y="343"/>
                    <a:pt x="217" y="343"/>
                  </a:cubicBezTo>
                  <a:cubicBezTo>
                    <a:pt x="217" y="344"/>
                    <a:pt x="217" y="344"/>
                    <a:pt x="218" y="344"/>
                  </a:cubicBezTo>
                  <a:cubicBezTo>
                    <a:pt x="218" y="343"/>
                    <a:pt x="221" y="343"/>
                    <a:pt x="221" y="342"/>
                  </a:cubicBezTo>
                  <a:cubicBezTo>
                    <a:pt x="222" y="341"/>
                    <a:pt x="223" y="338"/>
                    <a:pt x="224" y="338"/>
                  </a:cubicBezTo>
                  <a:cubicBezTo>
                    <a:pt x="224" y="337"/>
                    <a:pt x="224" y="336"/>
                    <a:pt x="224" y="335"/>
                  </a:cubicBezTo>
                  <a:cubicBezTo>
                    <a:pt x="224" y="334"/>
                    <a:pt x="224" y="333"/>
                    <a:pt x="224" y="332"/>
                  </a:cubicBezTo>
                  <a:cubicBezTo>
                    <a:pt x="224" y="331"/>
                    <a:pt x="224" y="328"/>
                    <a:pt x="224" y="328"/>
                  </a:cubicBezTo>
                  <a:cubicBezTo>
                    <a:pt x="223" y="327"/>
                    <a:pt x="223" y="327"/>
                    <a:pt x="222" y="326"/>
                  </a:cubicBezTo>
                  <a:cubicBezTo>
                    <a:pt x="222" y="325"/>
                    <a:pt x="222" y="324"/>
                    <a:pt x="222" y="324"/>
                  </a:cubicBezTo>
                  <a:cubicBezTo>
                    <a:pt x="222" y="323"/>
                    <a:pt x="222" y="322"/>
                    <a:pt x="222" y="322"/>
                  </a:cubicBezTo>
                  <a:cubicBezTo>
                    <a:pt x="222" y="321"/>
                    <a:pt x="222" y="320"/>
                    <a:pt x="221" y="320"/>
                  </a:cubicBezTo>
                  <a:cubicBezTo>
                    <a:pt x="220" y="319"/>
                    <a:pt x="219" y="319"/>
                    <a:pt x="218" y="319"/>
                  </a:cubicBezTo>
                  <a:cubicBezTo>
                    <a:pt x="218" y="320"/>
                    <a:pt x="218" y="320"/>
                    <a:pt x="217" y="321"/>
                  </a:cubicBezTo>
                  <a:cubicBezTo>
                    <a:pt x="217" y="321"/>
                    <a:pt x="216" y="320"/>
                    <a:pt x="215" y="320"/>
                  </a:cubicBezTo>
                  <a:cubicBezTo>
                    <a:pt x="215" y="319"/>
                    <a:pt x="215" y="318"/>
                    <a:pt x="215" y="317"/>
                  </a:cubicBezTo>
                  <a:cubicBezTo>
                    <a:pt x="215" y="317"/>
                    <a:pt x="216" y="316"/>
                    <a:pt x="215" y="316"/>
                  </a:cubicBezTo>
                  <a:cubicBezTo>
                    <a:pt x="214" y="316"/>
                    <a:pt x="214" y="316"/>
                    <a:pt x="213" y="316"/>
                  </a:cubicBezTo>
                  <a:cubicBezTo>
                    <a:pt x="212" y="316"/>
                    <a:pt x="211" y="316"/>
                    <a:pt x="212" y="317"/>
                  </a:cubicBezTo>
                  <a:cubicBezTo>
                    <a:pt x="212" y="318"/>
                    <a:pt x="212" y="319"/>
                    <a:pt x="212" y="319"/>
                  </a:cubicBezTo>
                  <a:cubicBezTo>
                    <a:pt x="212" y="320"/>
                    <a:pt x="211" y="321"/>
                    <a:pt x="210" y="321"/>
                  </a:cubicBezTo>
                  <a:cubicBezTo>
                    <a:pt x="209" y="321"/>
                    <a:pt x="210" y="320"/>
                    <a:pt x="209" y="320"/>
                  </a:cubicBezTo>
                  <a:cubicBezTo>
                    <a:pt x="208" y="320"/>
                    <a:pt x="208" y="321"/>
                    <a:pt x="207" y="321"/>
                  </a:cubicBezTo>
                  <a:cubicBezTo>
                    <a:pt x="206" y="321"/>
                    <a:pt x="204" y="320"/>
                    <a:pt x="204" y="319"/>
                  </a:cubicBezTo>
                  <a:cubicBezTo>
                    <a:pt x="204" y="318"/>
                    <a:pt x="204" y="317"/>
                    <a:pt x="205" y="317"/>
                  </a:cubicBezTo>
                  <a:cubicBezTo>
                    <a:pt x="205" y="317"/>
                    <a:pt x="206" y="315"/>
                    <a:pt x="207" y="315"/>
                  </a:cubicBezTo>
                  <a:cubicBezTo>
                    <a:pt x="207" y="314"/>
                    <a:pt x="207" y="312"/>
                    <a:pt x="206" y="312"/>
                  </a:cubicBezTo>
                  <a:cubicBezTo>
                    <a:pt x="205" y="312"/>
                    <a:pt x="203" y="312"/>
                    <a:pt x="203" y="311"/>
                  </a:cubicBezTo>
                  <a:cubicBezTo>
                    <a:pt x="203" y="311"/>
                    <a:pt x="203" y="310"/>
                    <a:pt x="202" y="310"/>
                  </a:cubicBezTo>
                  <a:cubicBezTo>
                    <a:pt x="202" y="310"/>
                    <a:pt x="201" y="311"/>
                    <a:pt x="200" y="311"/>
                  </a:cubicBezTo>
                  <a:cubicBezTo>
                    <a:pt x="199" y="311"/>
                    <a:pt x="198" y="311"/>
                    <a:pt x="198" y="312"/>
                  </a:cubicBezTo>
                  <a:cubicBezTo>
                    <a:pt x="197" y="312"/>
                    <a:pt x="197" y="313"/>
                    <a:pt x="196" y="313"/>
                  </a:cubicBezTo>
                  <a:cubicBezTo>
                    <a:pt x="196" y="313"/>
                    <a:pt x="195" y="314"/>
                    <a:pt x="194" y="313"/>
                  </a:cubicBezTo>
                  <a:cubicBezTo>
                    <a:pt x="194" y="313"/>
                    <a:pt x="194" y="312"/>
                    <a:pt x="194" y="312"/>
                  </a:cubicBezTo>
                  <a:cubicBezTo>
                    <a:pt x="195" y="311"/>
                    <a:pt x="196" y="311"/>
                    <a:pt x="195" y="311"/>
                  </a:cubicBezTo>
                  <a:cubicBezTo>
                    <a:pt x="195" y="311"/>
                    <a:pt x="194" y="311"/>
                    <a:pt x="193" y="311"/>
                  </a:cubicBezTo>
                  <a:cubicBezTo>
                    <a:pt x="192" y="311"/>
                    <a:pt x="192" y="311"/>
                    <a:pt x="192" y="311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0" y="309"/>
                    <a:pt x="191" y="307"/>
                    <a:pt x="191" y="306"/>
                  </a:cubicBezTo>
                  <a:cubicBezTo>
                    <a:pt x="191" y="306"/>
                    <a:pt x="192" y="304"/>
                    <a:pt x="191" y="304"/>
                  </a:cubicBezTo>
                  <a:cubicBezTo>
                    <a:pt x="189" y="304"/>
                    <a:pt x="188" y="303"/>
                    <a:pt x="188" y="302"/>
                  </a:cubicBezTo>
                  <a:cubicBezTo>
                    <a:pt x="189" y="301"/>
                    <a:pt x="189" y="300"/>
                    <a:pt x="188" y="301"/>
                  </a:cubicBezTo>
                  <a:cubicBezTo>
                    <a:pt x="187" y="301"/>
                    <a:pt x="187" y="300"/>
                    <a:pt x="186" y="300"/>
                  </a:cubicBezTo>
                  <a:cubicBezTo>
                    <a:pt x="185" y="299"/>
                    <a:pt x="185" y="300"/>
                    <a:pt x="185" y="301"/>
                  </a:cubicBezTo>
                  <a:cubicBezTo>
                    <a:pt x="184" y="301"/>
                    <a:pt x="183" y="300"/>
                    <a:pt x="183" y="299"/>
                  </a:cubicBezTo>
                  <a:cubicBezTo>
                    <a:pt x="183" y="298"/>
                    <a:pt x="182" y="299"/>
                    <a:pt x="181" y="299"/>
                  </a:cubicBezTo>
                  <a:cubicBezTo>
                    <a:pt x="181" y="299"/>
                    <a:pt x="180" y="297"/>
                    <a:pt x="180" y="296"/>
                  </a:cubicBezTo>
                  <a:cubicBezTo>
                    <a:pt x="180" y="295"/>
                    <a:pt x="180" y="294"/>
                    <a:pt x="180" y="293"/>
                  </a:cubicBezTo>
                  <a:cubicBezTo>
                    <a:pt x="180" y="292"/>
                    <a:pt x="181" y="292"/>
                    <a:pt x="181" y="291"/>
                  </a:cubicBezTo>
                  <a:cubicBezTo>
                    <a:pt x="180" y="290"/>
                    <a:pt x="181" y="290"/>
                    <a:pt x="181" y="289"/>
                  </a:cubicBezTo>
                  <a:cubicBezTo>
                    <a:pt x="182" y="289"/>
                    <a:pt x="181" y="289"/>
                    <a:pt x="180" y="288"/>
                  </a:cubicBezTo>
                  <a:cubicBezTo>
                    <a:pt x="179" y="288"/>
                    <a:pt x="180" y="286"/>
                    <a:pt x="180" y="286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4"/>
                    <a:pt x="182" y="283"/>
                    <a:pt x="183" y="282"/>
                  </a:cubicBezTo>
                  <a:cubicBezTo>
                    <a:pt x="183" y="281"/>
                    <a:pt x="186" y="280"/>
                    <a:pt x="187" y="279"/>
                  </a:cubicBezTo>
                  <a:cubicBezTo>
                    <a:pt x="187" y="279"/>
                    <a:pt x="187" y="278"/>
                    <a:pt x="187" y="278"/>
                  </a:cubicBezTo>
                  <a:cubicBezTo>
                    <a:pt x="187" y="278"/>
                    <a:pt x="188" y="276"/>
                    <a:pt x="187" y="275"/>
                  </a:cubicBezTo>
                  <a:cubicBezTo>
                    <a:pt x="187" y="273"/>
                    <a:pt x="187" y="274"/>
                    <a:pt x="187" y="273"/>
                  </a:cubicBezTo>
                  <a:cubicBezTo>
                    <a:pt x="188" y="272"/>
                    <a:pt x="188" y="272"/>
                    <a:pt x="189" y="272"/>
                  </a:cubicBezTo>
                  <a:cubicBezTo>
                    <a:pt x="190" y="272"/>
                    <a:pt x="190" y="272"/>
                    <a:pt x="191" y="271"/>
                  </a:cubicBezTo>
                  <a:cubicBezTo>
                    <a:pt x="192" y="271"/>
                    <a:pt x="193" y="271"/>
                    <a:pt x="194" y="271"/>
                  </a:cubicBezTo>
                  <a:cubicBezTo>
                    <a:pt x="195" y="270"/>
                    <a:pt x="195" y="270"/>
                    <a:pt x="197" y="270"/>
                  </a:cubicBezTo>
                  <a:cubicBezTo>
                    <a:pt x="198" y="270"/>
                    <a:pt x="198" y="269"/>
                    <a:pt x="198" y="268"/>
                  </a:cubicBezTo>
                  <a:cubicBezTo>
                    <a:pt x="199" y="267"/>
                    <a:pt x="200" y="265"/>
                    <a:pt x="199" y="265"/>
                  </a:cubicBezTo>
                  <a:cubicBezTo>
                    <a:pt x="199" y="265"/>
                    <a:pt x="198" y="264"/>
                    <a:pt x="198" y="264"/>
                  </a:cubicBezTo>
                  <a:cubicBezTo>
                    <a:pt x="198" y="263"/>
                    <a:pt x="199" y="262"/>
                    <a:pt x="198" y="261"/>
                  </a:cubicBezTo>
                  <a:cubicBezTo>
                    <a:pt x="197" y="260"/>
                    <a:pt x="198" y="261"/>
                    <a:pt x="198" y="260"/>
                  </a:cubicBezTo>
                  <a:cubicBezTo>
                    <a:pt x="199" y="259"/>
                    <a:pt x="199" y="259"/>
                    <a:pt x="199" y="258"/>
                  </a:cubicBezTo>
                  <a:cubicBezTo>
                    <a:pt x="199" y="258"/>
                    <a:pt x="201" y="258"/>
                    <a:pt x="201" y="257"/>
                  </a:cubicBezTo>
                  <a:cubicBezTo>
                    <a:pt x="201" y="257"/>
                    <a:pt x="201" y="256"/>
                    <a:pt x="200" y="255"/>
                  </a:cubicBezTo>
                  <a:cubicBezTo>
                    <a:pt x="199" y="254"/>
                    <a:pt x="199" y="252"/>
                    <a:pt x="198" y="252"/>
                  </a:cubicBezTo>
                  <a:cubicBezTo>
                    <a:pt x="198" y="251"/>
                    <a:pt x="198" y="249"/>
                    <a:pt x="198" y="246"/>
                  </a:cubicBezTo>
                  <a:cubicBezTo>
                    <a:pt x="198" y="244"/>
                    <a:pt x="197" y="245"/>
                    <a:pt x="196" y="245"/>
                  </a:cubicBezTo>
                  <a:cubicBezTo>
                    <a:pt x="195" y="245"/>
                    <a:pt x="194" y="246"/>
                    <a:pt x="193" y="246"/>
                  </a:cubicBezTo>
                  <a:cubicBezTo>
                    <a:pt x="192" y="246"/>
                    <a:pt x="190" y="246"/>
                    <a:pt x="190" y="245"/>
                  </a:cubicBezTo>
                  <a:cubicBezTo>
                    <a:pt x="190" y="244"/>
                    <a:pt x="191" y="244"/>
                    <a:pt x="191" y="243"/>
                  </a:cubicBezTo>
                  <a:cubicBezTo>
                    <a:pt x="192" y="243"/>
                    <a:pt x="192" y="243"/>
                    <a:pt x="192" y="242"/>
                  </a:cubicBezTo>
                  <a:cubicBezTo>
                    <a:pt x="192" y="241"/>
                    <a:pt x="190" y="240"/>
                    <a:pt x="189" y="239"/>
                  </a:cubicBezTo>
                  <a:cubicBezTo>
                    <a:pt x="188" y="239"/>
                    <a:pt x="187" y="239"/>
                    <a:pt x="188" y="237"/>
                  </a:cubicBezTo>
                  <a:cubicBezTo>
                    <a:pt x="188" y="235"/>
                    <a:pt x="189" y="235"/>
                    <a:pt x="190" y="235"/>
                  </a:cubicBezTo>
                  <a:cubicBezTo>
                    <a:pt x="192" y="235"/>
                    <a:pt x="193" y="236"/>
                    <a:pt x="193" y="236"/>
                  </a:cubicBezTo>
                  <a:cubicBezTo>
                    <a:pt x="193" y="236"/>
                    <a:pt x="193" y="235"/>
                    <a:pt x="194" y="234"/>
                  </a:cubicBezTo>
                  <a:cubicBezTo>
                    <a:pt x="194" y="234"/>
                    <a:pt x="195" y="234"/>
                    <a:pt x="196" y="234"/>
                  </a:cubicBezTo>
                  <a:cubicBezTo>
                    <a:pt x="197" y="234"/>
                    <a:pt x="197" y="234"/>
                    <a:pt x="197" y="234"/>
                  </a:cubicBezTo>
                  <a:cubicBezTo>
                    <a:pt x="197" y="233"/>
                    <a:pt x="198" y="233"/>
                    <a:pt x="198" y="232"/>
                  </a:cubicBezTo>
                  <a:cubicBezTo>
                    <a:pt x="199" y="232"/>
                    <a:pt x="199" y="233"/>
                    <a:pt x="199" y="233"/>
                  </a:cubicBezTo>
                  <a:cubicBezTo>
                    <a:pt x="199" y="234"/>
                    <a:pt x="200" y="234"/>
                    <a:pt x="201" y="233"/>
                  </a:cubicBezTo>
                  <a:cubicBezTo>
                    <a:pt x="201" y="232"/>
                    <a:pt x="202" y="233"/>
                    <a:pt x="203" y="233"/>
                  </a:cubicBezTo>
                  <a:cubicBezTo>
                    <a:pt x="203" y="233"/>
                    <a:pt x="203" y="234"/>
                    <a:pt x="205" y="234"/>
                  </a:cubicBezTo>
                  <a:cubicBezTo>
                    <a:pt x="206" y="234"/>
                    <a:pt x="205" y="233"/>
                    <a:pt x="206" y="232"/>
                  </a:cubicBezTo>
                  <a:cubicBezTo>
                    <a:pt x="207" y="231"/>
                    <a:pt x="207" y="233"/>
                    <a:pt x="207" y="234"/>
                  </a:cubicBezTo>
                  <a:cubicBezTo>
                    <a:pt x="207" y="235"/>
                    <a:pt x="207" y="235"/>
                    <a:pt x="209" y="235"/>
                  </a:cubicBezTo>
                  <a:cubicBezTo>
                    <a:pt x="210" y="235"/>
                    <a:pt x="210" y="234"/>
                    <a:pt x="211" y="233"/>
                  </a:cubicBezTo>
                  <a:cubicBezTo>
                    <a:pt x="212" y="232"/>
                    <a:pt x="213" y="232"/>
                    <a:pt x="213" y="232"/>
                  </a:cubicBezTo>
                  <a:cubicBezTo>
                    <a:pt x="214" y="232"/>
                    <a:pt x="213" y="233"/>
                    <a:pt x="212" y="234"/>
                  </a:cubicBezTo>
                  <a:cubicBezTo>
                    <a:pt x="212" y="235"/>
                    <a:pt x="212" y="236"/>
                    <a:pt x="213" y="236"/>
                  </a:cubicBezTo>
                  <a:cubicBezTo>
                    <a:pt x="214" y="236"/>
                    <a:pt x="213" y="235"/>
                    <a:pt x="215" y="235"/>
                  </a:cubicBezTo>
                  <a:cubicBezTo>
                    <a:pt x="217" y="235"/>
                    <a:pt x="216" y="236"/>
                    <a:pt x="217" y="237"/>
                  </a:cubicBezTo>
                  <a:cubicBezTo>
                    <a:pt x="218" y="238"/>
                    <a:pt x="219" y="238"/>
                    <a:pt x="220" y="239"/>
                  </a:cubicBezTo>
                  <a:cubicBezTo>
                    <a:pt x="220" y="239"/>
                    <a:pt x="221" y="238"/>
                    <a:pt x="222" y="237"/>
                  </a:cubicBezTo>
                  <a:cubicBezTo>
                    <a:pt x="223" y="236"/>
                    <a:pt x="223" y="237"/>
                    <a:pt x="224" y="238"/>
                  </a:cubicBezTo>
                  <a:cubicBezTo>
                    <a:pt x="225" y="239"/>
                    <a:pt x="224" y="239"/>
                    <a:pt x="225" y="240"/>
                  </a:cubicBezTo>
                  <a:cubicBezTo>
                    <a:pt x="226" y="240"/>
                    <a:pt x="226" y="241"/>
                    <a:pt x="226" y="242"/>
                  </a:cubicBezTo>
                  <a:cubicBezTo>
                    <a:pt x="227" y="243"/>
                    <a:pt x="228" y="242"/>
                    <a:pt x="228" y="241"/>
                  </a:cubicBezTo>
                  <a:cubicBezTo>
                    <a:pt x="229" y="240"/>
                    <a:pt x="229" y="240"/>
                    <a:pt x="230" y="240"/>
                  </a:cubicBezTo>
                  <a:cubicBezTo>
                    <a:pt x="230" y="239"/>
                    <a:pt x="231" y="239"/>
                    <a:pt x="232" y="238"/>
                  </a:cubicBezTo>
                  <a:cubicBezTo>
                    <a:pt x="233" y="237"/>
                    <a:pt x="232" y="236"/>
                    <a:pt x="232" y="235"/>
                  </a:cubicBezTo>
                  <a:cubicBezTo>
                    <a:pt x="232" y="234"/>
                    <a:pt x="233" y="234"/>
                    <a:pt x="232" y="233"/>
                  </a:cubicBezTo>
                  <a:cubicBezTo>
                    <a:pt x="231" y="232"/>
                    <a:pt x="232" y="232"/>
                    <a:pt x="233" y="231"/>
                  </a:cubicBezTo>
                  <a:cubicBezTo>
                    <a:pt x="233" y="230"/>
                    <a:pt x="233" y="229"/>
                    <a:pt x="233" y="229"/>
                  </a:cubicBezTo>
                  <a:cubicBezTo>
                    <a:pt x="234" y="228"/>
                    <a:pt x="235" y="230"/>
                    <a:pt x="236" y="230"/>
                  </a:cubicBezTo>
                  <a:cubicBezTo>
                    <a:pt x="237" y="231"/>
                    <a:pt x="236" y="230"/>
                    <a:pt x="236" y="228"/>
                  </a:cubicBezTo>
                  <a:cubicBezTo>
                    <a:pt x="236" y="227"/>
                    <a:pt x="236" y="227"/>
                    <a:pt x="235" y="227"/>
                  </a:cubicBezTo>
                  <a:cubicBezTo>
                    <a:pt x="234" y="226"/>
                    <a:pt x="236" y="226"/>
                    <a:pt x="235" y="225"/>
                  </a:cubicBezTo>
                  <a:cubicBezTo>
                    <a:pt x="234" y="224"/>
                    <a:pt x="234" y="220"/>
                    <a:pt x="234" y="218"/>
                  </a:cubicBezTo>
                  <a:cubicBezTo>
                    <a:pt x="234" y="216"/>
                    <a:pt x="231" y="208"/>
                    <a:pt x="231" y="208"/>
                  </a:cubicBezTo>
                  <a:cubicBezTo>
                    <a:pt x="231" y="208"/>
                    <a:pt x="228" y="209"/>
                    <a:pt x="227" y="209"/>
                  </a:cubicBezTo>
                  <a:cubicBezTo>
                    <a:pt x="226" y="209"/>
                    <a:pt x="225" y="209"/>
                    <a:pt x="224" y="208"/>
                  </a:cubicBezTo>
                  <a:cubicBezTo>
                    <a:pt x="224" y="208"/>
                    <a:pt x="223" y="207"/>
                    <a:pt x="222" y="206"/>
                  </a:cubicBezTo>
                  <a:cubicBezTo>
                    <a:pt x="220" y="205"/>
                    <a:pt x="219" y="203"/>
                    <a:pt x="219" y="202"/>
                  </a:cubicBezTo>
                  <a:cubicBezTo>
                    <a:pt x="219" y="201"/>
                    <a:pt x="218" y="203"/>
                    <a:pt x="217" y="202"/>
                  </a:cubicBezTo>
                  <a:cubicBezTo>
                    <a:pt x="216" y="202"/>
                    <a:pt x="218" y="201"/>
                    <a:pt x="218" y="200"/>
                  </a:cubicBezTo>
                  <a:cubicBezTo>
                    <a:pt x="218" y="200"/>
                    <a:pt x="217" y="198"/>
                    <a:pt x="216" y="198"/>
                  </a:cubicBezTo>
                  <a:cubicBezTo>
                    <a:pt x="215" y="197"/>
                    <a:pt x="214" y="199"/>
                    <a:pt x="213" y="199"/>
                  </a:cubicBezTo>
                  <a:cubicBezTo>
                    <a:pt x="212" y="200"/>
                    <a:pt x="211" y="200"/>
                    <a:pt x="210" y="200"/>
                  </a:cubicBezTo>
                  <a:cubicBezTo>
                    <a:pt x="208" y="200"/>
                    <a:pt x="208" y="200"/>
                    <a:pt x="207" y="199"/>
                  </a:cubicBezTo>
                  <a:cubicBezTo>
                    <a:pt x="207" y="198"/>
                    <a:pt x="205" y="199"/>
                    <a:pt x="204" y="199"/>
                  </a:cubicBezTo>
                  <a:cubicBezTo>
                    <a:pt x="204" y="200"/>
                    <a:pt x="204" y="202"/>
                    <a:pt x="204" y="203"/>
                  </a:cubicBezTo>
                  <a:cubicBezTo>
                    <a:pt x="204" y="204"/>
                    <a:pt x="203" y="203"/>
                    <a:pt x="202" y="204"/>
                  </a:cubicBezTo>
                  <a:cubicBezTo>
                    <a:pt x="201" y="204"/>
                    <a:pt x="202" y="205"/>
                    <a:pt x="203" y="207"/>
                  </a:cubicBezTo>
                  <a:cubicBezTo>
                    <a:pt x="203" y="208"/>
                    <a:pt x="203" y="210"/>
                    <a:pt x="203" y="210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2"/>
                    <a:pt x="198" y="213"/>
                    <a:pt x="198" y="214"/>
                  </a:cubicBezTo>
                  <a:cubicBezTo>
                    <a:pt x="198" y="216"/>
                    <a:pt x="198" y="216"/>
                    <a:pt x="198" y="217"/>
                  </a:cubicBezTo>
                  <a:cubicBezTo>
                    <a:pt x="198" y="219"/>
                    <a:pt x="199" y="219"/>
                    <a:pt x="200" y="220"/>
                  </a:cubicBezTo>
                  <a:cubicBezTo>
                    <a:pt x="200" y="221"/>
                    <a:pt x="199" y="221"/>
                    <a:pt x="198" y="222"/>
                  </a:cubicBezTo>
                  <a:cubicBezTo>
                    <a:pt x="197" y="222"/>
                    <a:pt x="196" y="222"/>
                    <a:pt x="195" y="222"/>
                  </a:cubicBezTo>
                  <a:cubicBezTo>
                    <a:pt x="194" y="222"/>
                    <a:pt x="191" y="221"/>
                    <a:pt x="190" y="221"/>
                  </a:cubicBezTo>
                  <a:cubicBezTo>
                    <a:pt x="189" y="221"/>
                    <a:pt x="189" y="222"/>
                    <a:pt x="189" y="223"/>
                  </a:cubicBezTo>
                  <a:cubicBezTo>
                    <a:pt x="188" y="223"/>
                    <a:pt x="186" y="224"/>
                    <a:pt x="186" y="223"/>
                  </a:cubicBezTo>
                  <a:cubicBezTo>
                    <a:pt x="185" y="223"/>
                    <a:pt x="183" y="224"/>
                    <a:pt x="182" y="224"/>
                  </a:cubicBezTo>
                  <a:cubicBezTo>
                    <a:pt x="181" y="225"/>
                    <a:pt x="179" y="225"/>
                    <a:pt x="178" y="225"/>
                  </a:cubicBezTo>
                  <a:cubicBezTo>
                    <a:pt x="177" y="225"/>
                    <a:pt x="177" y="223"/>
                    <a:pt x="177" y="223"/>
                  </a:cubicBezTo>
                  <a:cubicBezTo>
                    <a:pt x="176" y="223"/>
                    <a:pt x="176" y="224"/>
                    <a:pt x="176" y="225"/>
                  </a:cubicBezTo>
                  <a:cubicBezTo>
                    <a:pt x="175" y="226"/>
                    <a:pt x="173" y="226"/>
                    <a:pt x="172" y="226"/>
                  </a:cubicBezTo>
                  <a:cubicBezTo>
                    <a:pt x="170" y="226"/>
                    <a:pt x="171" y="224"/>
                    <a:pt x="171" y="224"/>
                  </a:cubicBezTo>
                  <a:cubicBezTo>
                    <a:pt x="171" y="223"/>
                    <a:pt x="171" y="222"/>
                    <a:pt x="169" y="221"/>
                  </a:cubicBezTo>
                  <a:cubicBezTo>
                    <a:pt x="167" y="221"/>
                    <a:pt x="168" y="223"/>
                    <a:pt x="167" y="223"/>
                  </a:cubicBezTo>
                  <a:cubicBezTo>
                    <a:pt x="166" y="222"/>
                    <a:pt x="167" y="222"/>
                    <a:pt x="166" y="221"/>
                  </a:cubicBezTo>
                  <a:cubicBezTo>
                    <a:pt x="165" y="221"/>
                    <a:pt x="165" y="219"/>
                    <a:pt x="165" y="219"/>
                  </a:cubicBezTo>
                  <a:cubicBezTo>
                    <a:pt x="165" y="218"/>
                    <a:pt x="164" y="217"/>
                    <a:pt x="164" y="216"/>
                  </a:cubicBezTo>
                  <a:cubicBezTo>
                    <a:pt x="164" y="215"/>
                    <a:pt x="163" y="215"/>
                    <a:pt x="163" y="215"/>
                  </a:cubicBezTo>
                  <a:cubicBezTo>
                    <a:pt x="162" y="214"/>
                    <a:pt x="161" y="215"/>
                    <a:pt x="161" y="216"/>
                  </a:cubicBezTo>
                  <a:cubicBezTo>
                    <a:pt x="160" y="216"/>
                    <a:pt x="160" y="214"/>
                    <a:pt x="159" y="213"/>
                  </a:cubicBezTo>
                  <a:cubicBezTo>
                    <a:pt x="159" y="212"/>
                    <a:pt x="158" y="210"/>
                    <a:pt x="158" y="209"/>
                  </a:cubicBezTo>
                  <a:cubicBezTo>
                    <a:pt x="158" y="207"/>
                    <a:pt x="161" y="207"/>
                    <a:pt x="162" y="207"/>
                  </a:cubicBezTo>
                  <a:cubicBezTo>
                    <a:pt x="163" y="206"/>
                    <a:pt x="163" y="205"/>
                    <a:pt x="163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3" y="205"/>
                    <a:pt x="162" y="204"/>
                    <a:pt x="161" y="204"/>
                  </a:cubicBezTo>
                  <a:cubicBezTo>
                    <a:pt x="159" y="204"/>
                    <a:pt x="158" y="202"/>
                    <a:pt x="158" y="200"/>
                  </a:cubicBezTo>
                  <a:cubicBezTo>
                    <a:pt x="158" y="199"/>
                    <a:pt x="158" y="198"/>
                    <a:pt x="157" y="197"/>
                  </a:cubicBezTo>
                  <a:cubicBezTo>
                    <a:pt x="156" y="195"/>
                    <a:pt x="155" y="193"/>
                    <a:pt x="155" y="191"/>
                  </a:cubicBezTo>
                  <a:cubicBezTo>
                    <a:pt x="155" y="190"/>
                    <a:pt x="155" y="189"/>
                    <a:pt x="155" y="189"/>
                  </a:cubicBezTo>
                  <a:cubicBezTo>
                    <a:pt x="153" y="186"/>
                    <a:pt x="151" y="187"/>
                    <a:pt x="147" y="189"/>
                  </a:cubicBezTo>
                  <a:cubicBezTo>
                    <a:pt x="146" y="189"/>
                    <a:pt x="145" y="190"/>
                    <a:pt x="143" y="191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1"/>
                    <a:pt x="140" y="190"/>
                    <a:pt x="139" y="189"/>
                  </a:cubicBezTo>
                  <a:cubicBezTo>
                    <a:pt x="138" y="189"/>
                    <a:pt x="137" y="188"/>
                    <a:pt x="137" y="188"/>
                  </a:cubicBezTo>
                  <a:cubicBezTo>
                    <a:pt x="136" y="187"/>
                    <a:pt x="137" y="186"/>
                    <a:pt x="137" y="186"/>
                  </a:cubicBezTo>
                  <a:cubicBezTo>
                    <a:pt x="137" y="185"/>
                    <a:pt x="136" y="184"/>
                    <a:pt x="136" y="184"/>
                  </a:cubicBezTo>
                  <a:cubicBezTo>
                    <a:pt x="135" y="184"/>
                    <a:pt x="134" y="185"/>
                    <a:pt x="133" y="185"/>
                  </a:cubicBezTo>
                  <a:cubicBezTo>
                    <a:pt x="133" y="185"/>
                    <a:pt x="133" y="183"/>
                    <a:pt x="133" y="182"/>
                  </a:cubicBezTo>
                  <a:cubicBezTo>
                    <a:pt x="133" y="181"/>
                    <a:pt x="133" y="181"/>
                    <a:pt x="134" y="181"/>
                  </a:cubicBezTo>
                  <a:cubicBezTo>
                    <a:pt x="134" y="180"/>
                    <a:pt x="135" y="180"/>
                    <a:pt x="135" y="179"/>
                  </a:cubicBezTo>
                  <a:cubicBezTo>
                    <a:pt x="135" y="178"/>
                    <a:pt x="135" y="177"/>
                    <a:pt x="135" y="176"/>
                  </a:cubicBezTo>
                  <a:cubicBezTo>
                    <a:pt x="135" y="175"/>
                    <a:pt x="135" y="175"/>
                    <a:pt x="134" y="174"/>
                  </a:cubicBezTo>
                  <a:cubicBezTo>
                    <a:pt x="133" y="173"/>
                    <a:pt x="135" y="173"/>
                    <a:pt x="137" y="173"/>
                  </a:cubicBezTo>
                  <a:cubicBezTo>
                    <a:pt x="138" y="172"/>
                    <a:pt x="137" y="171"/>
                    <a:pt x="138" y="171"/>
                  </a:cubicBezTo>
                  <a:cubicBezTo>
                    <a:pt x="138" y="170"/>
                    <a:pt x="138" y="169"/>
                    <a:pt x="137" y="168"/>
                  </a:cubicBezTo>
                  <a:cubicBezTo>
                    <a:pt x="136" y="168"/>
                    <a:pt x="137" y="165"/>
                    <a:pt x="137" y="164"/>
                  </a:cubicBezTo>
                  <a:cubicBezTo>
                    <a:pt x="137" y="163"/>
                    <a:pt x="137" y="163"/>
                    <a:pt x="138" y="162"/>
                  </a:cubicBezTo>
                  <a:cubicBezTo>
                    <a:pt x="139" y="161"/>
                    <a:pt x="138" y="159"/>
                    <a:pt x="138" y="159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3" y="160"/>
                    <a:pt x="143" y="160"/>
                    <a:pt x="143" y="159"/>
                  </a:cubicBezTo>
                  <a:cubicBezTo>
                    <a:pt x="142" y="158"/>
                    <a:pt x="142" y="156"/>
                    <a:pt x="142" y="154"/>
                  </a:cubicBezTo>
                  <a:cubicBezTo>
                    <a:pt x="142" y="152"/>
                    <a:pt x="142" y="150"/>
                    <a:pt x="141" y="148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3" y="146"/>
                    <a:pt x="143" y="146"/>
                  </a:cubicBezTo>
                  <a:cubicBezTo>
                    <a:pt x="144" y="145"/>
                    <a:pt x="144" y="144"/>
                    <a:pt x="144" y="143"/>
                  </a:cubicBezTo>
                  <a:cubicBezTo>
                    <a:pt x="145" y="142"/>
                    <a:pt x="145" y="142"/>
                    <a:pt x="144" y="141"/>
                  </a:cubicBezTo>
                  <a:cubicBezTo>
                    <a:pt x="144" y="139"/>
                    <a:pt x="144" y="139"/>
                    <a:pt x="144" y="138"/>
                  </a:cubicBezTo>
                  <a:cubicBezTo>
                    <a:pt x="143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6"/>
                    <a:pt x="143" y="135"/>
                    <a:pt x="142" y="135"/>
                  </a:cubicBezTo>
                  <a:cubicBezTo>
                    <a:pt x="140" y="134"/>
                    <a:pt x="136" y="136"/>
                    <a:pt x="133" y="137"/>
                  </a:cubicBezTo>
                  <a:cubicBezTo>
                    <a:pt x="130" y="138"/>
                    <a:pt x="130" y="137"/>
                    <a:pt x="130" y="137"/>
                  </a:cubicBezTo>
                  <a:cubicBezTo>
                    <a:pt x="130" y="137"/>
                    <a:pt x="129" y="137"/>
                    <a:pt x="129" y="136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136"/>
                    <a:pt x="128" y="138"/>
                    <a:pt x="128" y="139"/>
                  </a:cubicBezTo>
                  <a:cubicBezTo>
                    <a:pt x="128" y="140"/>
                    <a:pt x="128" y="140"/>
                    <a:pt x="126" y="139"/>
                  </a:cubicBezTo>
                  <a:cubicBezTo>
                    <a:pt x="124" y="139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3" y="140"/>
                    <a:pt x="121" y="139"/>
                    <a:pt x="120" y="139"/>
                  </a:cubicBezTo>
                  <a:cubicBezTo>
                    <a:pt x="118" y="140"/>
                    <a:pt x="116" y="140"/>
                    <a:pt x="115" y="141"/>
                  </a:cubicBezTo>
                  <a:cubicBezTo>
                    <a:pt x="115" y="142"/>
                    <a:pt x="113" y="142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0"/>
                    <a:pt x="111" y="140"/>
                  </a:cubicBezTo>
                  <a:cubicBezTo>
                    <a:pt x="111" y="140"/>
                    <a:pt x="112" y="140"/>
                    <a:pt x="112" y="139"/>
                  </a:cubicBezTo>
                  <a:cubicBezTo>
                    <a:pt x="112" y="138"/>
                    <a:pt x="112" y="138"/>
                    <a:pt x="112" y="137"/>
                  </a:cubicBezTo>
                  <a:cubicBezTo>
                    <a:pt x="112" y="137"/>
                    <a:pt x="112" y="136"/>
                    <a:pt x="112" y="135"/>
                  </a:cubicBezTo>
                  <a:cubicBezTo>
                    <a:pt x="113" y="134"/>
                    <a:pt x="112" y="134"/>
                    <a:pt x="112" y="133"/>
                  </a:cubicBezTo>
                  <a:cubicBezTo>
                    <a:pt x="112" y="132"/>
                    <a:pt x="112" y="132"/>
                    <a:pt x="112" y="131"/>
                  </a:cubicBezTo>
                  <a:cubicBezTo>
                    <a:pt x="112" y="130"/>
                    <a:pt x="112" y="129"/>
                    <a:pt x="112" y="128"/>
                  </a:cubicBezTo>
                  <a:cubicBezTo>
                    <a:pt x="112" y="127"/>
                    <a:pt x="112" y="127"/>
                    <a:pt x="111" y="127"/>
                  </a:cubicBezTo>
                  <a:cubicBezTo>
                    <a:pt x="109" y="127"/>
                    <a:pt x="110" y="128"/>
                    <a:pt x="109" y="128"/>
                  </a:cubicBezTo>
                  <a:cubicBezTo>
                    <a:pt x="108" y="128"/>
                    <a:pt x="108" y="127"/>
                    <a:pt x="107" y="126"/>
                  </a:cubicBezTo>
                  <a:cubicBezTo>
                    <a:pt x="107" y="126"/>
                    <a:pt x="107" y="124"/>
                    <a:pt x="106" y="124"/>
                  </a:cubicBezTo>
                  <a:cubicBezTo>
                    <a:pt x="106" y="124"/>
                    <a:pt x="105" y="124"/>
                    <a:pt x="105" y="123"/>
                  </a:cubicBezTo>
                  <a:cubicBezTo>
                    <a:pt x="105" y="122"/>
                    <a:pt x="105" y="122"/>
                    <a:pt x="104" y="122"/>
                  </a:cubicBezTo>
                  <a:cubicBezTo>
                    <a:pt x="104" y="121"/>
                    <a:pt x="104" y="120"/>
                    <a:pt x="104" y="119"/>
                  </a:cubicBezTo>
                  <a:cubicBezTo>
                    <a:pt x="104" y="118"/>
                    <a:pt x="104" y="118"/>
                    <a:pt x="104" y="117"/>
                  </a:cubicBezTo>
                  <a:cubicBezTo>
                    <a:pt x="103" y="117"/>
                    <a:pt x="102" y="117"/>
                    <a:pt x="102" y="116"/>
                  </a:cubicBezTo>
                  <a:cubicBezTo>
                    <a:pt x="101" y="116"/>
                    <a:pt x="101" y="115"/>
                    <a:pt x="100" y="115"/>
                  </a:cubicBezTo>
                  <a:cubicBezTo>
                    <a:pt x="100" y="114"/>
                    <a:pt x="100" y="114"/>
                    <a:pt x="99" y="115"/>
                  </a:cubicBezTo>
                  <a:cubicBezTo>
                    <a:pt x="99" y="115"/>
                    <a:pt x="99" y="116"/>
                    <a:pt x="100" y="116"/>
                  </a:cubicBezTo>
                  <a:cubicBezTo>
                    <a:pt x="101" y="117"/>
                    <a:pt x="100" y="117"/>
                    <a:pt x="100" y="118"/>
                  </a:cubicBezTo>
                  <a:cubicBezTo>
                    <a:pt x="100" y="118"/>
                    <a:pt x="100" y="119"/>
                    <a:pt x="99" y="119"/>
                  </a:cubicBezTo>
                  <a:cubicBezTo>
                    <a:pt x="98" y="119"/>
                    <a:pt x="98" y="119"/>
                    <a:pt x="98" y="119"/>
                  </a:cubicBezTo>
                  <a:cubicBezTo>
                    <a:pt x="98" y="120"/>
                    <a:pt x="98" y="120"/>
                    <a:pt x="97" y="121"/>
                  </a:cubicBezTo>
                  <a:cubicBezTo>
                    <a:pt x="96" y="121"/>
                    <a:pt x="97" y="120"/>
                    <a:pt x="96" y="119"/>
                  </a:cubicBezTo>
                  <a:cubicBezTo>
                    <a:pt x="96" y="118"/>
                    <a:pt x="95" y="118"/>
                    <a:pt x="95" y="118"/>
                  </a:cubicBezTo>
                  <a:cubicBezTo>
                    <a:pt x="94" y="118"/>
                    <a:pt x="94" y="116"/>
                    <a:pt x="94" y="115"/>
                  </a:cubicBezTo>
                  <a:cubicBezTo>
                    <a:pt x="94" y="115"/>
                    <a:pt x="93" y="114"/>
                    <a:pt x="92" y="114"/>
                  </a:cubicBezTo>
                  <a:cubicBezTo>
                    <a:pt x="92" y="113"/>
                    <a:pt x="91" y="114"/>
                    <a:pt x="91" y="114"/>
                  </a:cubicBezTo>
                  <a:cubicBezTo>
                    <a:pt x="91" y="115"/>
                    <a:pt x="90" y="115"/>
                    <a:pt x="90" y="115"/>
                  </a:cubicBezTo>
                  <a:cubicBezTo>
                    <a:pt x="89" y="115"/>
                    <a:pt x="88" y="117"/>
                    <a:pt x="88" y="117"/>
                  </a:cubicBezTo>
                  <a:cubicBezTo>
                    <a:pt x="87" y="118"/>
                    <a:pt x="86" y="118"/>
                    <a:pt x="85" y="118"/>
                  </a:cubicBezTo>
                  <a:cubicBezTo>
                    <a:pt x="85" y="118"/>
                    <a:pt x="84" y="118"/>
                    <a:pt x="84" y="118"/>
                  </a:cubicBezTo>
                  <a:cubicBezTo>
                    <a:pt x="83" y="117"/>
                    <a:pt x="84" y="116"/>
                    <a:pt x="83" y="116"/>
                  </a:cubicBezTo>
                  <a:cubicBezTo>
                    <a:pt x="83" y="115"/>
                    <a:pt x="82" y="115"/>
                    <a:pt x="82" y="115"/>
                  </a:cubicBezTo>
                  <a:cubicBezTo>
                    <a:pt x="81" y="115"/>
                    <a:pt x="81" y="115"/>
                    <a:pt x="82" y="114"/>
                  </a:cubicBezTo>
                  <a:cubicBezTo>
                    <a:pt x="82" y="114"/>
                    <a:pt x="81" y="113"/>
                    <a:pt x="80" y="113"/>
                  </a:cubicBezTo>
                  <a:cubicBezTo>
                    <a:pt x="80" y="113"/>
                    <a:pt x="78" y="113"/>
                    <a:pt x="78" y="113"/>
                  </a:cubicBezTo>
                  <a:cubicBezTo>
                    <a:pt x="78" y="113"/>
                    <a:pt x="77" y="115"/>
                    <a:pt x="77" y="115"/>
                  </a:cubicBezTo>
                  <a:cubicBezTo>
                    <a:pt x="77" y="115"/>
                    <a:pt x="75" y="114"/>
                    <a:pt x="74" y="114"/>
                  </a:cubicBezTo>
                  <a:cubicBezTo>
                    <a:pt x="74" y="114"/>
                    <a:pt x="72" y="115"/>
                    <a:pt x="72" y="116"/>
                  </a:cubicBezTo>
                  <a:cubicBezTo>
                    <a:pt x="71" y="116"/>
                    <a:pt x="71" y="116"/>
                    <a:pt x="70" y="115"/>
                  </a:cubicBezTo>
                  <a:cubicBezTo>
                    <a:pt x="70" y="115"/>
                    <a:pt x="69" y="115"/>
                    <a:pt x="68" y="116"/>
                  </a:cubicBezTo>
                  <a:cubicBezTo>
                    <a:pt x="67" y="116"/>
                    <a:pt x="66" y="115"/>
                    <a:pt x="66" y="115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6"/>
                    <a:pt x="65" y="114"/>
                    <a:pt x="65" y="114"/>
                  </a:cubicBezTo>
                  <a:cubicBezTo>
                    <a:pt x="64" y="114"/>
                    <a:pt x="63" y="114"/>
                    <a:pt x="62" y="114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4" y="112"/>
                    <a:pt x="64" y="112"/>
                    <a:pt x="63" y="112"/>
                  </a:cubicBezTo>
                  <a:cubicBezTo>
                    <a:pt x="62" y="111"/>
                    <a:pt x="62" y="111"/>
                    <a:pt x="61" y="111"/>
                  </a:cubicBezTo>
                  <a:cubicBezTo>
                    <a:pt x="60" y="111"/>
                    <a:pt x="61" y="111"/>
                    <a:pt x="61" y="110"/>
                  </a:cubicBezTo>
                  <a:cubicBezTo>
                    <a:pt x="61" y="109"/>
                    <a:pt x="59" y="110"/>
                    <a:pt x="59" y="110"/>
                  </a:cubicBezTo>
                  <a:cubicBezTo>
                    <a:pt x="58" y="110"/>
                    <a:pt x="57" y="110"/>
                    <a:pt x="57" y="110"/>
                  </a:cubicBezTo>
                  <a:cubicBezTo>
                    <a:pt x="56" y="110"/>
                    <a:pt x="55" y="109"/>
                    <a:pt x="55" y="109"/>
                  </a:cubicBezTo>
                  <a:cubicBezTo>
                    <a:pt x="54" y="109"/>
                    <a:pt x="55" y="107"/>
                    <a:pt x="55" y="106"/>
                  </a:cubicBezTo>
                  <a:cubicBezTo>
                    <a:pt x="56" y="105"/>
                    <a:pt x="56" y="105"/>
                    <a:pt x="56" y="104"/>
                  </a:cubicBezTo>
                  <a:cubicBezTo>
                    <a:pt x="56" y="104"/>
                    <a:pt x="56" y="104"/>
                    <a:pt x="55" y="103"/>
                  </a:cubicBezTo>
                  <a:cubicBezTo>
                    <a:pt x="55" y="102"/>
                    <a:pt x="56" y="102"/>
                    <a:pt x="55" y="101"/>
                  </a:cubicBezTo>
                  <a:cubicBezTo>
                    <a:pt x="55" y="101"/>
                    <a:pt x="54" y="102"/>
                    <a:pt x="54" y="102"/>
                  </a:cubicBezTo>
                  <a:cubicBezTo>
                    <a:pt x="53" y="102"/>
                    <a:pt x="53" y="101"/>
                    <a:pt x="53" y="101"/>
                  </a:cubicBezTo>
                  <a:cubicBezTo>
                    <a:pt x="53" y="100"/>
                    <a:pt x="52" y="101"/>
                    <a:pt x="52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0" y="99"/>
                    <a:pt x="50" y="99"/>
                    <a:pt x="49" y="98"/>
                  </a:cubicBezTo>
                  <a:cubicBezTo>
                    <a:pt x="49" y="97"/>
                    <a:pt x="49" y="97"/>
                    <a:pt x="49" y="96"/>
                  </a:cubicBezTo>
                  <a:cubicBezTo>
                    <a:pt x="48" y="95"/>
                    <a:pt x="49" y="95"/>
                    <a:pt x="49" y="94"/>
                  </a:cubicBezTo>
                  <a:cubicBezTo>
                    <a:pt x="49" y="94"/>
                    <a:pt x="49" y="93"/>
                    <a:pt x="49" y="92"/>
                  </a:cubicBezTo>
                  <a:cubicBezTo>
                    <a:pt x="49" y="91"/>
                    <a:pt x="48" y="91"/>
                    <a:pt x="48" y="91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89"/>
                    <a:pt x="48" y="89"/>
                    <a:pt x="46" y="89"/>
                  </a:cubicBezTo>
                  <a:cubicBezTo>
                    <a:pt x="45" y="89"/>
                    <a:pt x="45" y="88"/>
                    <a:pt x="44" y="88"/>
                  </a:cubicBezTo>
                  <a:cubicBezTo>
                    <a:pt x="43" y="88"/>
                    <a:pt x="42" y="88"/>
                    <a:pt x="42" y="88"/>
                  </a:cubicBezTo>
                  <a:cubicBezTo>
                    <a:pt x="41" y="88"/>
                    <a:pt x="41" y="88"/>
                    <a:pt x="41" y="89"/>
                  </a:cubicBezTo>
                  <a:cubicBezTo>
                    <a:pt x="41" y="90"/>
                    <a:pt x="41" y="89"/>
                    <a:pt x="40" y="89"/>
                  </a:cubicBezTo>
                  <a:cubicBezTo>
                    <a:pt x="38" y="89"/>
                    <a:pt x="39" y="91"/>
                    <a:pt x="38" y="91"/>
                  </a:cubicBezTo>
                  <a:cubicBezTo>
                    <a:pt x="38" y="92"/>
                    <a:pt x="38" y="91"/>
                    <a:pt x="37" y="90"/>
                  </a:cubicBezTo>
                  <a:cubicBezTo>
                    <a:pt x="37" y="90"/>
                    <a:pt x="35" y="89"/>
                    <a:pt x="34" y="88"/>
                  </a:cubicBezTo>
                  <a:cubicBezTo>
                    <a:pt x="33" y="88"/>
                    <a:pt x="33" y="86"/>
                    <a:pt x="33" y="86"/>
                  </a:cubicBezTo>
                  <a:cubicBezTo>
                    <a:pt x="33" y="85"/>
                    <a:pt x="31" y="84"/>
                    <a:pt x="30" y="84"/>
                  </a:cubicBezTo>
                  <a:cubicBezTo>
                    <a:pt x="29" y="84"/>
                    <a:pt x="28" y="84"/>
                    <a:pt x="27" y="84"/>
                  </a:cubicBezTo>
                  <a:cubicBezTo>
                    <a:pt x="26" y="84"/>
                    <a:pt x="24" y="84"/>
                    <a:pt x="24" y="84"/>
                  </a:cubicBezTo>
                  <a:cubicBezTo>
                    <a:pt x="23" y="84"/>
                    <a:pt x="21" y="84"/>
                    <a:pt x="20" y="84"/>
                  </a:cubicBezTo>
                  <a:cubicBezTo>
                    <a:pt x="20" y="84"/>
                    <a:pt x="19" y="84"/>
                    <a:pt x="19" y="84"/>
                  </a:cubicBezTo>
                  <a:cubicBezTo>
                    <a:pt x="18" y="84"/>
                    <a:pt x="18" y="84"/>
                    <a:pt x="18" y="83"/>
                  </a:cubicBezTo>
                  <a:cubicBezTo>
                    <a:pt x="17" y="83"/>
                    <a:pt x="18" y="83"/>
                    <a:pt x="19" y="83"/>
                  </a:cubicBezTo>
                  <a:cubicBezTo>
                    <a:pt x="19" y="83"/>
                    <a:pt x="19" y="83"/>
                    <a:pt x="19" y="82"/>
                  </a:cubicBezTo>
                  <a:cubicBezTo>
                    <a:pt x="20" y="82"/>
                    <a:pt x="19" y="82"/>
                    <a:pt x="19" y="82"/>
                  </a:cubicBezTo>
                  <a:cubicBezTo>
                    <a:pt x="19" y="82"/>
                    <a:pt x="18" y="81"/>
                    <a:pt x="18" y="81"/>
                  </a:cubicBezTo>
                  <a:cubicBezTo>
                    <a:pt x="17" y="80"/>
                    <a:pt x="16" y="80"/>
                    <a:pt x="16" y="79"/>
                  </a:cubicBezTo>
                  <a:cubicBezTo>
                    <a:pt x="16" y="79"/>
                    <a:pt x="15" y="79"/>
                    <a:pt x="14" y="79"/>
                  </a:cubicBezTo>
                  <a:cubicBezTo>
                    <a:pt x="13" y="79"/>
                    <a:pt x="13" y="78"/>
                    <a:pt x="13" y="78"/>
                  </a:cubicBezTo>
                  <a:cubicBezTo>
                    <a:pt x="13" y="78"/>
                    <a:pt x="12" y="78"/>
                    <a:pt x="11" y="77"/>
                  </a:cubicBezTo>
                  <a:cubicBezTo>
                    <a:pt x="11" y="77"/>
                    <a:pt x="11" y="76"/>
                    <a:pt x="12" y="76"/>
                  </a:cubicBezTo>
                  <a:cubicBezTo>
                    <a:pt x="12" y="76"/>
                    <a:pt x="11" y="75"/>
                    <a:pt x="11" y="75"/>
                  </a:cubicBezTo>
                  <a:cubicBezTo>
                    <a:pt x="10" y="75"/>
                    <a:pt x="10" y="74"/>
                    <a:pt x="10" y="74"/>
                  </a:cubicBezTo>
                  <a:cubicBezTo>
                    <a:pt x="9" y="73"/>
                    <a:pt x="8" y="73"/>
                    <a:pt x="7" y="73"/>
                  </a:cubicBezTo>
                  <a:cubicBezTo>
                    <a:pt x="6" y="73"/>
                    <a:pt x="6" y="72"/>
                    <a:pt x="6" y="72"/>
                  </a:cubicBezTo>
                  <a:cubicBezTo>
                    <a:pt x="7" y="72"/>
                    <a:pt x="7" y="71"/>
                    <a:pt x="6" y="71"/>
                  </a:cubicBezTo>
                  <a:cubicBezTo>
                    <a:pt x="5" y="70"/>
                    <a:pt x="5" y="70"/>
                    <a:pt x="4" y="71"/>
                  </a:cubicBezTo>
                  <a:cubicBezTo>
                    <a:pt x="4" y="72"/>
                    <a:pt x="1" y="73"/>
                    <a:pt x="1" y="71"/>
                  </a:cubicBezTo>
                  <a:cubicBezTo>
                    <a:pt x="2" y="70"/>
                    <a:pt x="2" y="69"/>
                    <a:pt x="2" y="68"/>
                  </a:cubicBezTo>
                  <a:cubicBezTo>
                    <a:pt x="2" y="67"/>
                    <a:pt x="2" y="65"/>
                    <a:pt x="1" y="65"/>
                  </a:cubicBezTo>
                  <a:cubicBezTo>
                    <a:pt x="1" y="65"/>
                    <a:pt x="0" y="64"/>
                    <a:pt x="0" y="63"/>
                  </a:cubicBezTo>
                  <a:cubicBezTo>
                    <a:pt x="1" y="61"/>
                    <a:pt x="3" y="63"/>
                    <a:pt x="3" y="61"/>
                  </a:cubicBezTo>
                  <a:cubicBezTo>
                    <a:pt x="3" y="60"/>
                    <a:pt x="2" y="57"/>
                    <a:pt x="2" y="56"/>
                  </a:cubicBezTo>
                  <a:cubicBezTo>
                    <a:pt x="2" y="55"/>
                    <a:pt x="2" y="52"/>
                    <a:pt x="2" y="52"/>
                  </a:cubicBezTo>
                  <a:cubicBezTo>
                    <a:pt x="2" y="52"/>
                    <a:pt x="4" y="48"/>
                    <a:pt x="6" y="48"/>
                  </a:cubicBezTo>
                  <a:cubicBezTo>
                    <a:pt x="7" y="48"/>
                    <a:pt x="11" y="47"/>
                    <a:pt x="12" y="46"/>
                  </a:cubicBezTo>
                  <a:cubicBezTo>
                    <a:pt x="13" y="46"/>
                    <a:pt x="15" y="45"/>
                    <a:pt x="15" y="45"/>
                  </a:cubicBezTo>
                  <a:cubicBezTo>
                    <a:pt x="16" y="44"/>
                    <a:pt x="17" y="43"/>
                    <a:pt x="18" y="43"/>
                  </a:cubicBezTo>
                  <a:cubicBezTo>
                    <a:pt x="19" y="43"/>
                    <a:pt x="20" y="43"/>
                    <a:pt x="21" y="43"/>
                  </a:cubicBezTo>
                  <a:cubicBezTo>
                    <a:pt x="22" y="43"/>
                    <a:pt x="24" y="43"/>
                    <a:pt x="25" y="43"/>
                  </a:cubicBezTo>
                  <a:cubicBezTo>
                    <a:pt x="26" y="43"/>
                    <a:pt x="26" y="44"/>
                    <a:pt x="28" y="44"/>
                  </a:cubicBezTo>
                  <a:cubicBezTo>
                    <a:pt x="29" y="43"/>
                    <a:pt x="29" y="42"/>
                    <a:pt x="29" y="41"/>
                  </a:cubicBezTo>
                  <a:cubicBezTo>
                    <a:pt x="29" y="41"/>
                    <a:pt x="28" y="38"/>
                    <a:pt x="28" y="38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9" y="44"/>
                    <a:pt x="39" y="45"/>
                  </a:cubicBezTo>
                  <a:cubicBezTo>
                    <a:pt x="39" y="45"/>
                    <a:pt x="40" y="46"/>
                    <a:pt x="40" y="46"/>
                  </a:cubicBezTo>
                  <a:cubicBezTo>
                    <a:pt x="41" y="46"/>
                    <a:pt x="42" y="46"/>
                    <a:pt x="43" y="46"/>
                  </a:cubicBezTo>
                  <a:cubicBezTo>
                    <a:pt x="43" y="46"/>
                    <a:pt x="43" y="46"/>
                    <a:pt x="43" y="47"/>
                  </a:cubicBezTo>
                  <a:cubicBezTo>
                    <a:pt x="43" y="48"/>
                    <a:pt x="44" y="49"/>
                    <a:pt x="44" y="50"/>
                  </a:cubicBezTo>
                  <a:cubicBezTo>
                    <a:pt x="45" y="51"/>
                    <a:pt x="46" y="51"/>
                    <a:pt x="47" y="52"/>
                  </a:cubicBezTo>
                  <a:cubicBezTo>
                    <a:pt x="48" y="53"/>
                    <a:pt x="49" y="54"/>
                    <a:pt x="50" y="54"/>
                  </a:cubicBezTo>
                  <a:cubicBezTo>
                    <a:pt x="51" y="55"/>
                    <a:pt x="51" y="56"/>
                    <a:pt x="52" y="58"/>
                  </a:cubicBezTo>
                  <a:cubicBezTo>
                    <a:pt x="53" y="59"/>
                    <a:pt x="53" y="59"/>
                    <a:pt x="53" y="60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60"/>
                    <a:pt x="54" y="60"/>
                    <a:pt x="55" y="61"/>
                  </a:cubicBezTo>
                  <a:cubicBezTo>
                    <a:pt x="56" y="67"/>
                    <a:pt x="56" y="58"/>
                    <a:pt x="57" y="66"/>
                  </a:cubicBezTo>
                  <a:cubicBezTo>
                    <a:pt x="58" y="67"/>
                    <a:pt x="59" y="70"/>
                    <a:pt x="60" y="71"/>
                  </a:cubicBezTo>
                  <a:cubicBezTo>
                    <a:pt x="60" y="73"/>
                    <a:pt x="60" y="74"/>
                    <a:pt x="60" y="75"/>
                  </a:cubicBezTo>
                  <a:cubicBezTo>
                    <a:pt x="60" y="77"/>
                    <a:pt x="62" y="78"/>
                    <a:pt x="62" y="78"/>
                  </a:cubicBezTo>
                  <a:cubicBezTo>
                    <a:pt x="63" y="79"/>
                    <a:pt x="64" y="80"/>
                    <a:pt x="65" y="81"/>
                  </a:cubicBezTo>
                  <a:cubicBezTo>
                    <a:pt x="65" y="81"/>
                    <a:pt x="66" y="81"/>
                    <a:pt x="67" y="81"/>
                  </a:cubicBezTo>
                  <a:cubicBezTo>
                    <a:pt x="69" y="80"/>
                    <a:pt x="68" y="79"/>
                    <a:pt x="69" y="76"/>
                  </a:cubicBezTo>
                  <a:cubicBezTo>
                    <a:pt x="69" y="74"/>
                    <a:pt x="69" y="74"/>
                    <a:pt x="69" y="73"/>
                  </a:cubicBezTo>
                  <a:cubicBezTo>
                    <a:pt x="69" y="71"/>
                    <a:pt x="70" y="71"/>
                    <a:pt x="71" y="70"/>
                  </a:cubicBezTo>
                  <a:cubicBezTo>
                    <a:pt x="72" y="69"/>
                    <a:pt x="73" y="69"/>
                    <a:pt x="74" y="68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4" y="68"/>
                    <a:pt x="76" y="68"/>
                    <a:pt x="77" y="68"/>
                  </a:cubicBezTo>
                  <a:cubicBezTo>
                    <a:pt x="78" y="69"/>
                    <a:pt x="77" y="70"/>
                    <a:pt x="78" y="71"/>
                  </a:cubicBezTo>
                  <a:cubicBezTo>
                    <a:pt x="79" y="71"/>
                    <a:pt x="80" y="71"/>
                    <a:pt x="80" y="72"/>
                  </a:cubicBezTo>
                  <a:cubicBezTo>
                    <a:pt x="81" y="73"/>
                    <a:pt x="81" y="73"/>
                    <a:pt x="82" y="73"/>
                  </a:cubicBezTo>
                  <a:cubicBezTo>
                    <a:pt x="83" y="74"/>
                    <a:pt x="83" y="75"/>
                    <a:pt x="84" y="76"/>
                  </a:cubicBezTo>
                  <a:cubicBezTo>
                    <a:pt x="85" y="76"/>
                    <a:pt x="86" y="77"/>
                    <a:pt x="86" y="77"/>
                  </a:cubicBezTo>
                  <a:cubicBezTo>
                    <a:pt x="87" y="77"/>
                    <a:pt x="90" y="76"/>
                    <a:pt x="90" y="76"/>
                  </a:cubicBezTo>
                  <a:cubicBezTo>
                    <a:pt x="91" y="77"/>
                    <a:pt x="93" y="77"/>
                    <a:pt x="93" y="76"/>
                  </a:cubicBezTo>
                  <a:cubicBezTo>
                    <a:pt x="94" y="75"/>
                    <a:pt x="94" y="75"/>
                    <a:pt x="95" y="74"/>
                  </a:cubicBezTo>
                  <a:cubicBezTo>
                    <a:pt x="96" y="73"/>
                    <a:pt x="97" y="73"/>
                    <a:pt x="98" y="72"/>
                  </a:cubicBezTo>
                  <a:cubicBezTo>
                    <a:pt x="98" y="72"/>
                    <a:pt x="99" y="70"/>
                    <a:pt x="99" y="70"/>
                  </a:cubicBezTo>
                  <a:cubicBezTo>
                    <a:pt x="99" y="69"/>
                    <a:pt x="99" y="68"/>
                    <a:pt x="99" y="68"/>
                  </a:cubicBezTo>
                  <a:cubicBezTo>
                    <a:pt x="99" y="68"/>
                    <a:pt x="105" y="69"/>
                    <a:pt x="106" y="69"/>
                  </a:cubicBezTo>
                  <a:cubicBezTo>
                    <a:pt x="106" y="69"/>
                    <a:pt x="108" y="69"/>
                    <a:pt x="108" y="69"/>
                  </a:cubicBezTo>
                  <a:cubicBezTo>
                    <a:pt x="108" y="69"/>
                    <a:pt x="107" y="66"/>
                    <a:pt x="107" y="64"/>
                  </a:cubicBezTo>
                  <a:cubicBezTo>
                    <a:pt x="106" y="62"/>
                    <a:pt x="106" y="61"/>
                    <a:pt x="106" y="60"/>
                  </a:cubicBezTo>
                  <a:cubicBezTo>
                    <a:pt x="106" y="59"/>
                    <a:pt x="105" y="57"/>
                    <a:pt x="106" y="58"/>
                  </a:cubicBezTo>
                  <a:cubicBezTo>
                    <a:pt x="107" y="58"/>
                    <a:pt x="108" y="57"/>
                    <a:pt x="109" y="57"/>
                  </a:cubicBezTo>
                  <a:cubicBezTo>
                    <a:pt x="110" y="57"/>
                    <a:pt x="113" y="57"/>
                    <a:pt x="114" y="57"/>
                  </a:cubicBezTo>
                  <a:cubicBezTo>
                    <a:pt x="114" y="57"/>
                    <a:pt x="114" y="55"/>
                    <a:pt x="115" y="55"/>
                  </a:cubicBezTo>
                  <a:cubicBezTo>
                    <a:pt x="116" y="56"/>
                    <a:pt x="116" y="55"/>
                    <a:pt x="117" y="55"/>
                  </a:cubicBezTo>
                  <a:cubicBezTo>
                    <a:pt x="117" y="54"/>
                    <a:pt x="118" y="54"/>
                    <a:pt x="119" y="54"/>
                  </a:cubicBezTo>
                  <a:cubicBezTo>
                    <a:pt x="120" y="54"/>
                    <a:pt x="119" y="54"/>
                    <a:pt x="120" y="55"/>
                  </a:cubicBezTo>
                  <a:cubicBezTo>
                    <a:pt x="121" y="56"/>
                    <a:pt x="122" y="57"/>
                    <a:pt x="122" y="56"/>
                  </a:cubicBezTo>
                  <a:cubicBezTo>
                    <a:pt x="123" y="55"/>
                    <a:pt x="121" y="55"/>
                    <a:pt x="123" y="55"/>
                  </a:cubicBezTo>
                  <a:cubicBezTo>
                    <a:pt x="125" y="55"/>
                    <a:pt x="126" y="55"/>
                    <a:pt x="127" y="55"/>
                  </a:cubicBezTo>
                  <a:cubicBezTo>
                    <a:pt x="128" y="55"/>
                    <a:pt x="128" y="55"/>
                    <a:pt x="128" y="56"/>
                  </a:cubicBezTo>
                  <a:cubicBezTo>
                    <a:pt x="128" y="57"/>
                    <a:pt x="129" y="56"/>
                    <a:pt x="129" y="57"/>
                  </a:cubicBezTo>
                  <a:cubicBezTo>
                    <a:pt x="130" y="57"/>
                    <a:pt x="130" y="58"/>
                    <a:pt x="129" y="59"/>
                  </a:cubicBezTo>
                  <a:cubicBezTo>
                    <a:pt x="129" y="60"/>
                    <a:pt x="127" y="62"/>
                    <a:pt x="128" y="62"/>
                  </a:cubicBezTo>
                  <a:cubicBezTo>
                    <a:pt x="129" y="63"/>
                    <a:pt x="131" y="63"/>
                    <a:pt x="132" y="63"/>
                  </a:cubicBezTo>
                  <a:cubicBezTo>
                    <a:pt x="132" y="63"/>
                    <a:pt x="134" y="63"/>
                    <a:pt x="135" y="63"/>
                  </a:cubicBezTo>
                  <a:cubicBezTo>
                    <a:pt x="136" y="63"/>
                    <a:pt x="136" y="64"/>
                    <a:pt x="135" y="65"/>
                  </a:cubicBezTo>
                  <a:cubicBezTo>
                    <a:pt x="134" y="66"/>
                    <a:pt x="135" y="68"/>
                    <a:pt x="134" y="68"/>
                  </a:cubicBezTo>
                  <a:cubicBezTo>
                    <a:pt x="134" y="68"/>
                    <a:pt x="132" y="68"/>
                    <a:pt x="132" y="69"/>
                  </a:cubicBezTo>
                  <a:cubicBezTo>
                    <a:pt x="132" y="70"/>
                    <a:pt x="133" y="71"/>
                    <a:pt x="134" y="71"/>
                  </a:cubicBezTo>
                  <a:cubicBezTo>
                    <a:pt x="134" y="71"/>
                    <a:pt x="137" y="71"/>
                    <a:pt x="137" y="73"/>
                  </a:cubicBezTo>
                  <a:cubicBezTo>
                    <a:pt x="137" y="75"/>
                    <a:pt x="137" y="76"/>
                    <a:pt x="137" y="77"/>
                  </a:cubicBezTo>
                  <a:cubicBezTo>
                    <a:pt x="137" y="77"/>
                    <a:pt x="136" y="78"/>
                    <a:pt x="138" y="78"/>
                  </a:cubicBezTo>
                  <a:cubicBezTo>
                    <a:pt x="139" y="78"/>
                    <a:pt x="140" y="79"/>
                    <a:pt x="140" y="78"/>
                  </a:cubicBezTo>
                  <a:cubicBezTo>
                    <a:pt x="140" y="77"/>
                    <a:pt x="140" y="76"/>
                    <a:pt x="140" y="76"/>
                  </a:cubicBezTo>
                  <a:cubicBezTo>
                    <a:pt x="141" y="76"/>
                    <a:pt x="143" y="75"/>
                    <a:pt x="144" y="75"/>
                  </a:cubicBezTo>
                  <a:cubicBezTo>
                    <a:pt x="145" y="75"/>
                    <a:pt x="145" y="73"/>
                    <a:pt x="146" y="73"/>
                  </a:cubicBezTo>
                  <a:cubicBezTo>
                    <a:pt x="147" y="73"/>
                    <a:pt x="148" y="73"/>
                    <a:pt x="149" y="73"/>
                  </a:cubicBezTo>
                  <a:cubicBezTo>
                    <a:pt x="150" y="73"/>
                    <a:pt x="151" y="74"/>
                    <a:pt x="152" y="73"/>
                  </a:cubicBezTo>
                  <a:cubicBezTo>
                    <a:pt x="152" y="73"/>
                    <a:pt x="152" y="72"/>
                    <a:pt x="153" y="72"/>
                  </a:cubicBezTo>
                  <a:cubicBezTo>
                    <a:pt x="153" y="71"/>
                    <a:pt x="154" y="70"/>
                    <a:pt x="154" y="69"/>
                  </a:cubicBezTo>
                  <a:cubicBezTo>
                    <a:pt x="154" y="68"/>
                    <a:pt x="154" y="67"/>
                    <a:pt x="154" y="66"/>
                  </a:cubicBezTo>
                  <a:cubicBezTo>
                    <a:pt x="154" y="65"/>
                    <a:pt x="155" y="64"/>
                    <a:pt x="154" y="62"/>
                  </a:cubicBezTo>
                  <a:cubicBezTo>
                    <a:pt x="154" y="59"/>
                    <a:pt x="152" y="56"/>
                    <a:pt x="153" y="55"/>
                  </a:cubicBezTo>
                  <a:cubicBezTo>
                    <a:pt x="153" y="54"/>
                    <a:pt x="153" y="53"/>
                    <a:pt x="153" y="53"/>
                  </a:cubicBezTo>
                  <a:cubicBezTo>
                    <a:pt x="153" y="53"/>
                    <a:pt x="155" y="54"/>
                    <a:pt x="155" y="54"/>
                  </a:cubicBezTo>
                  <a:cubicBezTo>
                    <a:pt x="155" y="53"/>
                    <a:pt x="155" y="52"/>
                    <a:pt x="155" y="52"/>
                  </a:cubicBezTo>
                  <a:cubicBezTo>
                    <a:pt x="155" y="51"/>
                    <a:pt x="155" y="50"/>
                    <a:pt x="155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9"/>
                    <a:pt x="157" y="50"/>
                    <a:pt x="157" y="49"/>
                  </a:cubicBezTo>
                  <a:cubicBezTo>
                    <a:pt x="158" y="48"/>
                    <a:pt x="158" y="48"/>
                    <a:pt x="158" y="47"/>
                  </a:cubicBezTo>
                  <a:cubicBezTo>
                    <a:pt x="159" y="46"/>
                    <a:pt x="159" y="45"/>
                    <a:pt x="160" y="44"/>
                  </a:cubicBezTo>
                  <a:cubicBezTo>
                    <a:pt x="161" y="44"/>
                    <a:pt x="164" y="44"/>
                    <a:pt x="165" y="45"/>
                  </a:cubicBezTo>
                  <a:cubicBezTo>
                    <a:pt x="165" y="46"/>
                    <a:pt x="166" y="46"/>
                    <a:pt x="167" y="46"/>
                  </a:cubicBezTo>
                  <a:cubicBezTo>
                    <a:pt x="168" y="46"/>
                    <a:pt x="169" y="44"/>
                    <a:pt x="170" y="45"/>
                  </a:cubicBezTo>
                  <a:cubicBezTo>
                    <a:pt x="170" y="45"/>
                    <a:pt x="171" y="47"/>
                    <a:pt x="171" y="46"/>
                  </a:cubicBezTo>
                  <a:cubicBezTo>
                    <a:pt x="172" y="45"/>
                    <a:pt x="174" y="44"/>
                    <a:pt x="174" y="44"/>
                  </a:cubicBezTo>
                  <a:cubicBezTo>
                    <a:pt x="175" y="44"/>
                    <a:pt x="178" y="42"/>
                    <a:pt x="177" y="41"/>
                  </a:cubicBezTo>
                  <a:cubicBezTo>
                    <a:pt x="176" y="40"/>
                    <a:pt x="176" y="39"/>
                    <a:pt x="175" y="40"/>
                  </a:cubicBezTo>
                  <a:cubicBezTo>
                    <a:pt x="175" y="41"/>
                    <a:pt x="174" y="41"/>
                    <a:pt x="173" y="40"/>
                  </a:cubicBezTo>
                  <a:cubicBezTo>
                    <a:pt x="173" y="40"/>
                    <a:pt x="171" y="40"/>
                    <a:pt x="173" y="39"/>
                  </a:cubicBezTo>
                  <a:cubicBezTo>
                    <a:pt x="174" y="37"/>
                    <a:pt x="172" y="35"/>
                    <a:pt x="174" y="35"/>
                  </a:cubicBezTo>
                  <a:cubicBezTo>
                    <a:pt x="176" y="35"/>
                    <a:pt x="176" y="36"/>
                    <a:pt x="176" y="34"/>
                  </a:cubicBezTo>
                  <a:cubicBezTo>
                    <a:pt x="176" y="33"/>
                    <a:pt x="177" y="32"/>
                    <a:pt x="176" y="32"/>
                  </a:cubicBezTo>
                  <a:cubicBezTo>
                    <a:pt x="175" y="31"/>
                    <a:pt x="174" y="30"/>
                    <a:pt x="175" y="30"/>
                  </a:cubicBezTo>
                  <a:cubicBezTo>
                    <a:pt x="175" y="30"/>
                    <a:pt x="176" y="30"/>
                    <a:pt x="176" y="30"/>
                  </a:cubicBezTo>
                  <a:cubicBezTo>
                    <a:pt x="177" y="30"/>
                    <a:pt x="177" y="29"/>
                    <a:pt x="177" y="28"/>
                  </a:cubicBezTo>
                  <a:cubicBezTo>
                    <a:pt x="177" y="27"/>
                    <a:pt x="178" y="24"/>
                    <a:pt x="178" y="23"/>
                  </a:cubicBezTo>
                  <a:cubicBezTo>
                    <a:pt x="179" y="22"/>
                    <a:pt x="181" y="23"/>
                    <a:pt x="180" y="21"/>
                  </a:cubicBezTo>
                  <a:cubicBezTo>
                    <a:pt x="180" y="19"/>
                    <a:pt x="180" y="18"/>
                    <a:pt x="180" y="17"/>
                  </a:cubicBezTo>
                  <a:cubicBezTo>
                    <a:pt x="180" y="16"/>
                    <a:pt x="180" y="15"/>
                    <a:pt x="180" y="14"/>
                  </a:cubicBezTo>
                  <a:cubicBezTo>
                    <a:pt x="179" y="13"/>
                    <a:pt x="180" y="13"/>
                    <a:pt x="181" y="12"/>
                  </a:cubicBezTo>
                  <a:cubicBezTo>
                    <a:pt x="181" y="12"/>
                    <a:pt x="183" y="10"/>
                    <a:pt x="184" y="10"/>
                  </a:cubicBezTo>
                  <a:cubicBezTo>
                    <a:pt x="185" y="10"/>
                    <a:pt x="186" y="10"/>
                    <a:pt x="187" y="10"/>
                  </a:cubicBezTo>
                  <a:cubicBezTo>
                    <a:pt x="188" y="10"/>
                    <a:pt x="190" y="9"/>
                    <a:pt x="191" y="9"/>
                  </a:cubicBezTo>
                  <a:cubicBezTo>
                    <a:pt x="192" y="9"/>
                    <a:pt x="193" y="9"/>
                    <a:pt x="195" y="8"/>
                  </a:cubicBezTo>
                  <a:cubicBezTo>
                    <a:pt x="196" y="8"/>
                    <a:pt x="196" y="8"/>
                    <a:pt x="197" y="8"/>
                  </a:cubicBezTo>
                  <a:cubicBezTo>
                    <a:pt x="198" y="9"/>
                    <a:pt x="198" y="8"/>
                    <a:pt x="198" y="7"/>
                  </a:cubicBezTo>
                  <a:cubicBezTo>
                    <a:pt x="198" y="7"/>
                    <a:pt x="198" y="6"/>
                    <a:pt x="198" y="5"/>
                  </a:cubicBezTo>
                  <a:cubicBezTo>
                    <a:pt x="199" y="4"/>
                    <a:pt x="199" y="4"/>
                    <a:pt x="200" y="3"/>
                  </a:cubicBezTo>
                  <a:cubicBezTo>
                    <a:pt x="201" y="3"/>
                    <a:pt x="202" y="2"/>
                    <a:pt x="203" y="2"/>
                  </a:cubicBezTo>
                  <a:cubicBezTo>
                    <a:pt x="204" y="2"/>
                    <a:pt x="204" y="3"/>
                    <a:pt x="205" y="2"/>
                  </a:cubicBezTo>
                  <a:cubicBezTo>
                    <a:pt x="206" y="1"/>
                    <a:pt x="205" y="0"/>
                    <a:pt x="207" y="0"/>
                  </a:cubicBezTo>
                  <a:cubicBezTo>
                    <a:pt x="208" y="0"/>
                    <a:pt x="209" y="1"/>
                    <a:pt x="209" y="1"/>
                  </a:cubicBezTo>
                  <a:cubicBezTo>
                    <a:pt x="210" y="2"/>
                    <a:pt x="212" y="2"/>
                    <a:pt x="210" y="3"/>
                  </a:cubicBezTo>
                  <a:cubicBezTo>
                    <a:pt x="209" y="3"/>
                    <a:pt x="206" y="5"/>
                    <a:pt x="206" y="6"/>
                  </a:cubicBezTo>
                  <a:cubicBezTo>
                    <a:pt x="205" y="7"/>
                    <a:pt x="205" y="11"/>
                    <a:pt x="205" y="13"/>
                  </a:cubicBezTo>
                  <a:cubicBezTo>
                    <a:pt x="205" y="15"/>
                    <a:pt x="206" y="17"/>
                    <a:pt x="205" y="19"/>
                  </a:cubicBezTo>
                  <a:cubicBezTo>
                    <a:pt x="205" y="20"/>
                    <a:pt x="205" y="22"/>
                    <a:pt x="205" y="25"/>
                  </a:cubicBezTo>
                  <a:cubicBezTo>
                    <a:pt x="206" y="27"/>
                    <a:pt x="207" y="28"/>
                    <a:pt x="208" y="30"/>
                  </a:cubicBezTo>
                  <a:cubicBezTo>
                    <a:pt x="209" y="32"/>
                    <a:pt x="210" y="32"/>
                    <a:pt x="211" y="33"/>
                  </a:cubicBezTo>
                  <a:cubicBezTo>
                    <a:pt x="213" y="34"/>
                    <a:pt x="214" y="34"/>
                    <a:pt x="215" y="34"/>
                  </a:cubicBezTo>
                  <a:cubicBezTo>
                    <a:pt x="217" y="33"/>
                    <a:pt x="217" y="33"/>
                    <a:pt x="217" y="31"/>
                  </a:cubicBezTo>
                  <a:cubicBezTo>
                    <a:pt x="218" y="30"/>
                    <a:pt x="220" y="31"/>
                    <a:pt x="220" y="32"/>
                  </a:cubicBezTo>
                  <a:cubicBezTo>
                    <a:pt x="221" y="33"/>
                    <a:pt x="223" y="32"/>
                    <a:pt x="224" y="32"/>
                  </a:cubicBezTo>
                  <a:cubicBezTo>
                    <a:pt x="226" y="32"/>
                    <a:pt x="227" y="32"/>
                    <a:pt x="228" y="33"/>
                  </a:cubicBezTo>
                  <a:cubicBezTo>
                    <a:pt x="230" y="34"/>
                    <a:pt x="228" y="36"/>
                    <a:pt x="228" y="37"/>
                  </a:cubicBezTo>
                  <a:cubicBezTo>
                    <a:pt x="227" y="38"/>
                    <a:pt x="229" y="39"/>
                    <a:pt x="232" y="41"/>
                  </a:cubicBezTo>
                  <a:cubicBezTo>
                    <a:pt x="235" y="43"/>
                    <a:pt x="239" y="45"/>
                    <a:pt x="241" y="45"/>
                  </a:cubicBezTo>
                  <a:cubicBezTo>
                    <a:pt x="243" y="46"/>
                    <a:pt x="243" y="47"/>
                    <a:pt x="243" y="48"/>
                  </a:cubicBezTo>
                  <a:cubicBezTo>
                    <a:pt x="243" y="50"/>
                    <a:pt x="240" y="53"/>
                    <a:pt x="239" y="53"/>
                  </a:cubicBezTo>
                  <a:cubicBezTo>
                    <a:pt x="237" y="54"/>
                    <a:pt x="239" y="55"/>
                    <a:pt x="241" y="55"/>
                  </a:cubicBezTo>
                  <a:cubicBezTo>
                    <a:pt x="242" y="55"/>
                    <a:pt x="242" y="54"/>
                    <a:pt x="243" y="53"/>
                  </a:cubicBezTo>
                  <a:cubicBezTo>
                    <a:pt x="243" y="52"/>
                    <a:pt x="245" y="50"/>
                    <a:pt x="246" y="49"/>
                  </a:cubicBezTo>
                  <a:cubicBezTo>
                    <a:pt x="248" y="47"/>
                    <a:pt x="249" y="48"/>
                    <a:pt x="251" y="49"/>
                  </a:cubicBezTo>
                  <a:cubicBezTo>
                    <a:pt x="253" y="49"/>
                    <a:pt x="256" y="52"/>
                    <a:pt x="258" y="52"/>
                  </a:cubicBezTo>
                  <a:cubicBezTo>
                    <a:pt x="260" y="53"/>
                    <a:pt x="264" y="52"/>
                    <a:pt x="265" y="52"/>
                  </a:cubicBezTo>
                  <a:cubicBezTo>
                    <a:pt x="267" y="52"/>
                    <a:pt x="272" y="54"/>
                    <a:pt x="275" y="56"/>
                  </a:cubicBezTo>
                  <a:cubicBezTo>
                    <a:pt x="278" y="57"/>
                    <a:pt x="281" y="58"/>
                    <a:pt x="284" y="59"/>
                  </a:cubicBezTo>
                  <a:cubicBezTo>
                    <a:pt x="286" y="60"/>
                    <a:pt x="291" y="61"/>
                    <a:pt x="292" y="62"/>
                  </a:cubicBezTo>
                  <a:cubicBezTo>
                    <a:pt x="294" y="62"/>
                    <a:pt x="293" y="63"/>
                    <a:pt x="294" y="65"/>
                  </a:cubicBezTo>
                  <a:cubicBezTo>
                    <a:pt x="294" y="67"/>
                    <a:pt x="294" y="67"/>
                    <a:pt x="295" y="70"/>
                  </a:cubicBezTo>
                  <a:cubicBezTo>
                    <a:pt x="297" y="72"/>
                    <a:pt x="298" y="75"/>
                    <a:pt x="300" y="78"/>
                  </a:cubicBezTo>
                  <a:cubicBezTo>
                    <a:pt x="301" y="81"/>
                    <a:pt x="302" y="82"/>
                    <a:pt x="303" y="84"/>
                  </a:cubicBezTo>
                  <a:cubicBezTo>
                    <a:pt x="304" y="85"/>
                    <a:pt x="306" y="89"/>
                    <a:pt x="308" y="93"/>
                  </a:cubicBezTo>
                  <a:cubicBezTo>
                    <a:pt x="310" y="96"/>
                    <a:pt x="313" y="99"/>
                    <a:pt x="314" y="101"/>
                  </a:cubicBezTo>
                  <a:cubicBezTo>
                    <a:pt x="315" y="103"/>
                    <a:pt x="314" y="104"/>
                    <a:pt x="313" y="104"/>
                  </a:cubicBezTo>
                  <a:cubicBezTo>
                    <a:pt x="313" y="105"/>
                    <a:pt x="313" y="105"/>
                    <a:pt x="313" y="106"/>
                  </a:cubicBezTo>
                  <a:cubicBezTo>
                    <a:pt x="313" y="107"/>
                    <a:pt x="313" y="107"/>
                    <a:pt x="314" y="107"/>
                  </a:cubicBezTo>
                  <a:cubicBezTo>
                    <a:pt x="315" y="108"/>
                    <a:pt x="315" y="108"/>
                    <a:pt x="316" y="109"/>
                  </a:cubicBezTo>
                  <a:cubicBezTo>
                    <a:pt x="316" y="110"/>
                    <a:pt x="316" y="110"/>
                    <a:pt x="317" y="111"/>
                  </a:cubicBezTo>
                  <a:cubicBezTo>
                    <a:pt x="318" y="112"/>
                    <a:pt x="319" y="112"/>
                    <a:pt x="320" y="113"/>
                  </a:cubicBezTo>
                  <a:cubicBezTo>
                    <a:pt x="320" y="114"/>
                    <a:pt x="321" y="116"/>
                    <a:pt x="320" y="117"/>
                  </a:cubicBezTo>
                  <a:cubicBezTo>
                    <a:pt x="319" y="118"/>
                    <a:pt x="319" y="118"/>
                    <a:pt x="319" y="119"/>
                  </a:cubicBezTo>
                  <a:cubicBezTo>
                    <a:pt x="319" y="120"/>
                    <a:pt x="319" y="120"/>
                    <a:pt x="320" y="120"/>
                  </a:cubicBezTo>
                  <a:cubicBezTo>
                    <a:pt x="321" y="121"/>
                    <a:pt x="323" y="122"/>
                    <a:pt x="324" y="124"/>
                  </a:cubicBezTo>
                  <a:cubicBezTo>
                    <a:pt x="325" y="126"/>
                    <a:pt x="327" y="129"/>
                    <a:pt x="328" y="132"/>
                  </a:cubicBezTo>
                  <a:cubicBezTo>
                    <a:pt x="329" y="134"/>
                    <a:pt x="329" y="134"/>
                    <a:pt x="329" y="137"/>
                  </a:cubicBezTo>
                  <a:cubicBezTo>
                    <a:pt x="330" y="141"/>
                    <a:pt x="332" y="142"/>
                    <a:pt x="333" y="143"/>
                  </a:cubicBezTo>
                  <a:cubicBezTo>
                    <a:pt x="333" y="143"/>
                    <a:pt x="333" y="144"/>
                    <a:pt x="333" y="145"/>
                  </a:cubicBezTo>
                  <a:cubicBezTo>
                    <a:pt x="334" y="147"/>
                    <a:pt x="336" y="148"/>
                    <a:pt x="336" y="149"/>
                  </a:cubicBezTo>
                  <a:cubicBezTo>
                    <a:pt x="337" y="150"/>
                    <a:pt x="337" y="150"/>
                    <a:pt x="339" y="150"/>
                  </a:cubicBezTo>
                  <a:cubicBezTo>
                    <a:pt x="340" y="150"/>
                    <a:pt x="341" y="151"/>
                    <a:pt x="341" y="153"/>
                  </a:cubicBezTo>
                  <a:cubicBezTo>
                    <a:pt x="342" y="154"/>
                    <a:pt x="342" y="156"/>
                    <a:pt x="342" y="157"/>
                  </a:cubicBezTo>
                  <a:cubicBezTo>
                    <a:pt x="341" y="159"/>
                    <a:pt x="341" y="159"/>
                    <a:pt x="342" y="160"/>
                  </a:cubicBezTo>
                  <a:cubicBezTo>
                    <a:pt x="342" y="160"/>
                    <a:pt x="344" y="161"/>
                    <a:pt x="345" y="162"/>
                  </a:cubicBezTo>
                  <a:cubicBezTo>
                    <a:pt x="346" y="163"/>
                    <a:pt x="346" y="163"/>
                    <a:pt x="346" y="165"/>
                  </a:cubicBezTo>
                  <a:cubicBezTo>
                    <a:pt x="346" y="166"/>
                    <a:pt x="347" y="166"/>
                    <a:pt x="348" y="167"/>
                  </a:cubicBezTo>
                  <a:cubicBezTo>
                    <a:pt x="348" y="168"/>
                    <a:pt x="349" y="170"/>
                    <a:pt x="349" y="172"/>
                  </a:cubicBezTo>
                  <a:cubicBezTo>
                    <a:pt x="350" y="173"/>
                    <a:pt x="349" y="173"/>
                    <a:pt x="350" y="173"/>
                  </a:cubicBezTo>
                  <a:cubicBezTo>
                    <a:pt x="351" y="174"/>
                    <a:pt x="352" y="173"/>
                    <a:pt x="352" y="172"/>
                  </a:cubicBezTo>
                  <a:cubicBezTo>
                    <a:pt x="352" y="171"/>
                    <a:pt x="353" y="171"/>
                    <a:pt x="353" y="171"/>
                  </a:cubicBezTo>
                  <a:cubicBezTo>
                    <a:pt x="354" y="171"/>
                    <a:pt x="355" y="171"/>
                    <a:pt x="356" y="172"/>
                  </a:cubicBezTo>
                  <a:cubicBezTo>
                    <a:pt x="356" y="172"/>
                    <a:pt x="356" y="175"/>
                    <a:pt x="356" y="176"/>
                  </a:cubicBezTo>
                  <a:cubicBezTo>
                    <a:pt x="356" y="178"/>
                    <a:pt x="356" y="180"/>
                    <a:pt x="357" y="181"/>
                  </a:cubicBezTo>
                  <a:cubicBezTo>
                    <a:pt x="357" y="182"/>
                    <a:pt x="358" y="183"/>
                    <a:pt x="359" y="183"/>
                  </a:cubicBezTo>
                  <a:cubicBezTo>
                    <a:pt x="360" y="184"/>
                    <a:pt x="360" y="186"/>
                    <a:pt x="360" y="187"/>
                  </a:cubicBezTo>
                  <a:cubicBezTo>
                    <a:pt x="360" y="189"/>
                    <a:pt x="359" y="189"/>
                    <a:pt x="358" y="190"/>
                  </a:cubicBezTo>
                  <a:cubicBezTo>
                    <a:pt x="358" y="191"/>
                    <a:pt x="357" y="191"/>
                    <a:pt x="356" y="191"/>
                  </a:cubicBezTo>
                  <a:cubicBezTo>
                    <a:pt x="355" y="191"/>
                    <a:pt x="355" y="192"/>
                    <a:pt x="356" y="193"/>
                  </a:cubicBezTo>
                  <a:cubicBezTo>
                    <a:pt x="356" y="193"/>
                    <a:pt x="357" y="194"/>
                    <a:pt x="358" y="195"/>
                  </a:cubicBezTo>
                  <a:cubicBezTo>
                    <a:pt x="359" y="196"/>
                    <a:pt x="361" y="196"/>
                    <a:pt x="362" y="197"/>
                  </a:cubicBezTo>
                  <a:cubicBezTo>
                    <a:pt x="362" y="198"/>
                    <a:pt x="362" y="200"/>
                    <a:pt x="362" y="202"/>
                  </a:cubicBezTo>
                  <a:cubicBezTo>
                    <a:pt x="362" y="203"/>
                    <a:pt x="361" y="202"/>
                    <a:pt x="360" y="202"/>
                  </a:cubicBezTo>
                  <a:cubicBezTo>
                    <a:pt x="360" y="202"/>
                    <a:pt x="360" y="202"/>
                    <a:pt x="360" y="203"/>
                  </a:cubicBezTo>
                  <a:cubicBezTo>
                    <a:pt x="360" y="204"/>
                    <a:pt x="361" y="204"/>
                    <a:pt x="362" y="204"/>
                  </a:cubicBezTo>
                  <a:cubicBezTo>
                    <a:pt x="363" y="204"/>
                    <a:pt x="362" y="205"/>
                    <a:pt x="362" y="205"/>
                  </a:cubicBezTo>
                  <a:cubicBezTo>
                    <a:pt x="362" y="206"/>
                    <a:pt x="361" y="205"/>
                    <a:pt x="361" y="206"/>
                  </a:cubicBezTo>
                  <a:cubicBezTo>
                    <a:pt x="360" y="206"/>
                    <a:pt x="359" y="206"/>
                    <a:pt x="359" y="207"/>
                  </a:cubicBezTo>
                  <a:cubicBezTo>
                    <a:pt x="359" y="208"/>
                    <a:pt x="360" y="209"/>
                    <a:pt x="361" y="209"/>
                  </a:cubicBezTo>
                  <a:cubicBezTo>
                    <a:pt x="362" y="209"/>
                    <a:pt x="362" y="208"/>
                    <a:pt x="364" y="209"/>
                  </a:cubicBezTo>
                  <a:cubicBezTo>
                    <a:pt x="365" y="210"/>
                    <a:pt x="369" y="212"/>
                    <a:pt x="369" y="213"/>
                  </a:cubicBezTo>
                  <a:cubicBezTo>
                    <a:pt x="369" y="214"/>
                    <a:pt x="369" y="214"/>
                    <a:pt x="370" y="214"/>
                  </a:cubicBezTo>
                  <a:cubicBezTo>
                    <a:pt x="371" y="214"/>
                    <a:pt x="371" y="213"/>
                    <a:pt x="372" y="213"/>
                  </a:cubicBezTo>
                  <a:cubicBezTo>
                    <a:pt x="373" y="213"/>
                    <a:pt x="373" y="213"/>
                    <a:pt x="375" y="213"/>
                  </a:cubicBezTo>
                  <a:cubicBezTo>
                    <a:pt x="377" y="213"/>
                    <a:pt x="377" y="214"/>
                    <a:pt x="378" y="215"/>
                  </a:cubicBezTo>
                  <a:cubicBezTo>
                    <a:pt x="378" y="216"/>
                    <a:pt x="377" y="216"/>
                    <a:pt x="378" y="216"/>
                  </a:cubicBezTo>
                  <a:cubicBezTo>
                    <a:pt x="379" y="216"/>
                    <a:pt x="380" y="215"/>
                    <a:pt x="381" y="215"/>
                  </a:cubicBezTo>
                  <a:cubicBezTo>
                    <a:pt x="382" y="214"/>
                    <a:pt x="391" y="217"/>
                    <a:pt x="393" y="218"/>
                  </a:cubicBezTo>
                  <a:cubicBezTo>
                    <a:pt x="395" y="219"/>
                    <a:pt x="398" y="220"/>
                    <a:pt x="400" y="221"/>
                  </a:cubicBezTo>
                  <a:cubicBezTo>
                    <a:pt x="401" y="222"/>
                    <a:pt x="401" y="224"/>
                    <a:pt x="401" y="225"/>
                  </a:cubicBezTo>
                  <a:cubicBezTo>
                    <a:pt x="401" y="227"/>
                    <a:pt x="401" y="229"/>
                    <a:pt x="401" y="230"/>
                  </a:cubicBezTo>
                  <a:cubicBezTo>
                    <a:pt x="402" y="232"/>
                    <a:pt x="403" y="232"/>
                    <a:pt x="404" y="232"/>
                  </a:cubicBezTo>
                  <a:cubicBezTo>
                    <a:pt x="405" y="233"/>
                    <a:pt x="405" y="234"/>
                    <a:pt x="404" y="234"/>
                  </a:cubicBezTo>
                  <a:cubicBezTo>
                    <a:pt x="404" y="235"/>
                    <a:pt x="402" y="235"/>
                    <a:pt x="401" y="236"/>
                  </a:cubicBezTo>
                  <a:cubicBezTo>
                    <a:pt x="401" y="236"/>
                    <a:pt x="401" y="236"/>
                    <a:pt x="401" y="237"/>
                  </a:cubicBezTo>
                  <a:cubicBezTo>
                    <a:pt x="401" y="238"/>
                    <a:pt x="402" y="239"/>
                    <a:pt x="402" y="239"/>
                  </a:cubicBezTo>
                  <a:cubicBezTo>
                    <a:pt x="403" y="239"/>
                    <a:pt x="403" y="239"/>
                    <a:pt x="404" y="240"/>
                  </a:cubicBezTo>
                  <a:cubicBezTo>
                    <a:pt x="404" y="242"/>
                    <a:pt x="404" y="242"/>
                    <a:pt x="406" y="242"/>
                  </a:cubicBezTo>
                  <a:cubicBezTo>
                    <a:pt x="407" y="242"/>
                    <a:pt x="408" y="243"/>
                    <a:pt x="408" y="244"/>
                  </a:cubicBezTo>
                  <a:cubicBezTo>
                    <a:pt x="409" y="245"/>
                    <a:pt x="410" y="246"/>
                    <a:pt x="412" y="245"/>
                  </a:cubicBezTo>
                  <a:cubicBezTo>
                    <a:pt x="413" y="245"/>
                    <a:pt x="415" y="245"/>
                    <a:pt x="417" y="245"/>
                  </a:cubicBezTo>
                  <a:cubicBezTo>
                    <a:pt x="420" y="246"/>
                    <a:pt x="427" y="248"/>
                    <a:pt x="430" y="249"/>
                  </a:cubicBezTo>
                  <a:cubicBezTo>
                    <a:pt x="433" y="250"/>
                    <a:pt x="434" y="251"/>
                    <a:pt x="437" y="254"/>
                  </a:cubicBezTo>
                  <a:cubicBezTo>
                    <a:pt x="441" y="256"/>
                    <a:pt x="443" y="260"/>
                    <a:pt x="444" y="262"/>
                  </a:cubicBezTo>
                  <a:cubicBezTo>
                    <a:pt x="444" y="264"/>
                    <a:pt x="446" y="265"/>
                    <a:pt x="448" y="268"/>
                  </a:cubicBezTo>
                  <a:cubicBezTo>
                    <a:pt x="449" y="270"/>
                    <a:pt x="450" y="274"/>
                    <a:pt x="450" y="275"/>
                  </a:cubicBezTo>
                  <a:cubicBezTo>
                    <a:pt x="450" y="277"/>
                    <a:pt x="450" y="278"/>
                    <a:pt x="449" y="278"/>
                  </a:cubicBezTo>
                  <a:cubicBezTo>
                    <a:pt x="447" y="279"/>
                    <a:pt x="443" y="279"/>
                    <a:pt x="441" y="278"/>
                  </a:cubicBezTo>
                  <a:cubicBezTo>
                    <a:pt x="440" y="278"/>
                    <a:pt x="437" y="278"/>
                    <a:pt x="434" y="278"/>
                  </a:cubicBezTo>
                  <a:cubicBezTo>
                    <a:pt x="431" y="278"/>
                    <a:pt x="428" y="277"/>
                    <a:pt x="426" y="276"/>
                  </a:cubicBezTo>
                  <a:cubicBezTo>
                    <a:pt x="424" y="275"/>
                    <a:pt x="420" y="274"/>
                    <a:pt x="419" y="273"/>
                  </a:cubicBezTo>
                  <a:cubicBezTo>
                    <a:pt x="418" y="272"/>
                    <a:pt x="418" y="271"/>
                    <a:pt x="417" y="271"/>
                  </a:cubicBezTo>
                  <a:cubicBezTo>
                    <a:pt x="415" y="270"/>
                    <a:pt x="412" y="268"/>
                    <a:pt x="411" y="269"/>
                  </a:cubicBezTo>
                  <a:cubicBezTo>
                    <a:pt x="409" y="269"/>
                    <a:pt x="408" y="268"/>
                    <a:pt x="406" y="268"/>
                  </a:cubicBezTo>
                  <a:cubicBezTo>
                    <a:pt x="405" y="267"/>
                    <a:pt x="402" y="266"/>
                    <a:pt x="402" y="267"/>
                  </a:cubicBezTo>
                  <a:cubicBezTo>
                    <a:pt x="401" y="267"/>
                    <a:pt x="395" y="270"/>
                    <a:pt x="393" y="271"/>
                  </a:cubicBezTo>
                  <a:cubicBezTo>
                    <a:pt x="391" y="273"/>
                    <a:pt x="390" y="273"/>
                    <a:pt x="389" y="273"/>
                  </a:cubicBezTo>
                  <a:cubicBezTo>
                    <a:pt x="388" y="273"/>
                    <a:pt x="386" y="275"/>
                    <a:pt x="385" y="275"/>
                  </a:cubicBezTo>
                  <a:cubicBezTo>
                    <a:pt x="384" y="276"/>
                    <a:pt x="381" y="278"/>
                    <a:pt x="380" y="278"/>
                  </a:cubicBezTo>
                  <a:cubicBezTo>
                    <a:pt x="379" y="279"/>
                    <a:pt x="378" y="278"/>
                    <a:pt x="377" y="278"/>
                  </a:cubicBezTo>
                  <a:cubicBezTo>
                    <a:pt x="376" y="278"/>
                    <a:pt x="376" y="276"/>
                    <a:pt x="375" y="275"/>
                  </a:cubicBezTo>
                  <a:cubicBezTo>
                    <a:pt x="375" y="273"/>
                    <a:pt x="374" y="272"/>
                    <a:pt x="373" y="271"/>
                  </a:cubicBezTo>
                  <a:cubicBezTo>
                    <a:pt x="373" y="270"/>
                    <a:pt x="370" y="269"/>
                    <a:pt x="369" y="267"/>
                  </a:cubicBezTo>
                  <a:cubicBezTo>
                    <a:pt x="367" y="265"/>
                    <a:pt x="365" y="264"/>
                    <a:pt x="364" y="263"/>
                  </a:cubicBezTo>
                  <a:cubicBezTo>
                    <a:pt x="362" y="261"/>
                    <a:pt x="356" y="261"/>
                    <a:pt x="354" y="260"/>
                  </a:cubicBezTo>
                  <a:cubicBezTo>
                    <a:pt x="351" y="260"/>
                    <a:pt x="350" y="260"/>
                    <a:pt x="349" y="259"/>
                  </a:cubicBezTo>
                  <a:cubicBezTo>
                    <a:pt x="349" y="258"/>
                    <a:pt x="348" y="259"/>
                    <a:pt x="347" y="260"/>
                  </a:cubicBezTo>
                  <a:cubicBezTo>
                    <a:pt x="346" y="260"/>
                    <a:pt x="346" y="260"/>
                    <a:pt x="345" y="260"/>
                  </a:cubicBezTo>
                  <a:cubicBezTo>
                    <a:pt x="345" y="259"/>
                    <a:pt x="345" y="259"/>
                    <a:pt x="344" y="259"/>
                  </a:cubicBezTo>
                  <a:cubicBezTo>
                    <a:pt x="343" y="259"/>
                    <a:pt x="341" y="259"/>
                    <a:pt x="340" y="259"/>
                  </a:cubicBezTo>
                  <a:cubicBezTo>
                    <a:pt x="339" y="260"/>
                    <a:pt x="336" y="263"/>
                    <a:pt x="334" y="264"/>
                  </a:cubicBezTo>
                  <a:cubicBezTo>
                    <a:pt x="333" y="265"/>
                    <a:pt x="330" y="268"/>
                    <a:pt x="329" y="269"/>
                  </a:cubicBezTo>
                  <a:cubicBezTo>
                    <a:pt x="329" y="269"/>
                    <a:pt x="328" y="270"/>
                    <a:pt x="328" y="271"/>
                  </a:cubicBezTo>
                  <a:cubicBezTo>
                    <a:pt x="328" y="271"/>
                    <a:pt x="328" y="271"/>
                    <a:pt x="328" y="272"/>
                  </a:cubicBezTo>
                  <a:cubicBezTo>
                    <a:pt x="328" y="272"/>
                    <a:pt x="329" y="272"/>
                    <a:pt x="329" y="272"/>
                  </a:cubicBezTo>
                  <a:cubicBezTo>
                    <a:pt x="331" y="273"/>
                    <a:pt x="333" y="271"/>
                    <a:pt x="335" y="272"/>
                  </a:cubicBezTo>
                  <a:cubicBezTo>
                    <a:pt x="337" y="272"/>
                    <a:pt x="338" y="270"/>
                    <a:pt x="337" y="267"/>
                  </a:cubicBezTo>
                  <a:cubicBezTo>
                    <a:pt x="336" y="265"/>
                    <a:pt x="339" y="266"/>
                    <a:pt x="341" y="266"/>
                  </a:cubicBezTo>
                  <a:cubicBezTo>
                    <a:pt x="343" y="266"/>
                    <a:pt x="347" y="267"/>
                    <a:pt x="349" y="267"/>
                  </a:cubicBezTo>
                  <a:cubicBezTo>
                    <a:pt x="351" y="267"/>
                    <a:pt x="354" y="266"/>
                    <a:pt x="356" y="265"/>
                  </a:cubicBezTo>
                  <a:cubicBezTo>
                    <a:pt x="358" y="265"/>
                    <a:pt x="360" y="267"/>
                    <a:pt x="361" y="268"/>
                  </a:cubicBezTo>
                  <a:cubicBezTo>
                    <a:pt x="361" y="269"/>
                    <a:pt x="364" y="273"/>
                    <a:pt x="365" y="274"/>
                  </a:cubicBezTo>
                  <a:cubicBezTo>
                    <a:pt x="366" y="275"/>
                    <a:pt x="366" y="278"/>
                    <a:pt x="367" y="279"/>
                  </a:cubicBezTo>
                  <a:cubicBezTo>
                    <a:pt x="367" y="279"/>
                    <a:pt x="365" y="279"/>
                    <a:pt x="364" y="280"/>
                  </a:cubicBezTo>
                  <a:cubicBezTo>
                    <a:pt x="363" y="280"/>
                    <a:pt x="363" y="281"/>
                    <a:pt x="364" y="281"/>
                  </a:cubicBezTo>
                  <a:cubicBezTo>
                    <a:pt x="364" y="282"/>
                    <a:pt x="367" y="284"/>
                    <a:pt x="369" y="284"/>
                  </a:cubicBezTo>
                  <a:cubicBezTo>
                    <a:pt x="371" y="284"/>
                    <a:pt x="375" y="284"/>
                    <a:pt x="376" y="284"/>
                  </a:cubicBezTo>
                  <a:cubicBezTo>
                    <a:pt x="378" y="283"/>
                    <a:pt x="380" y="283"/>
                    <a:pt x="381" y="283"/>
                  </a:cubicBezTo>
                  <a:cubicBezTo>
                    <a:pt x="382" y="283"/>
                    <a:pt x="384" y="284"/>
                    <a:pt x="385" y="285"/>
                  </a:cubicBezTo>
                  <a:cubicBezTo>
                    <a:pt x="386" y="285"/>
                    <a:pt x="387" y="285"/>
                    <a:pt x="388" y="285"/>
                  </a:cubicBezTo>
                  <a:cubicBezTo>
                    <a:pt x="390" y="286"/>
                    <a:pt x="395" y="288"/>
                    <a:pt x="396" y="289"/>
                  </a:cubicBezTo>
                  <a:cubicBezTo>
                    <a:pt x="398" y="290"/>
                    <a:pt x="401" y="293"/>
                    <a:pt x="402" y="294"/>
                  </a:cubicBezTo>
                  <a:cubicBezTo>
                    <a:pt x="404" y="296"/>
                    <a:pt x="405" y="297"/>
                    <a:pt x="407" y="299"/>
                  </a:cubicBezTo>
                  <a:cubicBezTo>
                    <a:pt x="408" y="301"/>
                    <a:pt x="409" y="301"/>
                    <a:pt x="410" y="302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47" name="任意多边形 46">
              <a:extLst>
                <a:ext uri="{FF2B5EF4-FFF2-40B4-BE49-F238E27FC236}">
                  <a16:creationId xmlns:a16="http://schemas.microsoft.com/office/drawing/2014/main" id="{B65E4965-D1B2-78A3-6CFF-85E5B4F1C4F2}"/>
                </a:ext>
              </a:extLst>
            </p:cNvPr>
            <p:cNvSpPr/>
            <p:nvPr/>
          </p:nvSpPr>
          <p:spPr bwMode="auto">
            <a:xfrm>
              <a:off x="6405563" y="3022600"/>
              <a:ext cx="555625" cy="531813"/>
            </a:xfrm>
            <a:custGeom>
              <a:avLst/>
              <a:gdLst>
                <a:gd name="T0" fmla="*/ 304 w 377"/>
                <a:gd name="T1" fmla="*/ 38 h 362"/>
                <a:gd name="T2" fmla="*/ 287 w 377"/>
                <a:gd name="T3" fmla="*/ 21 h 362"/>
                <a:gd name="T4" fmla="*/ 257 w 377"/>
                <a:gd name="T5" fmla="*/ 8 h 362"/>
                <a:gd name="T6" fmla="*/ 232 w 377"/>
                <a:gd name="T7" fmla="*/ 12 h 362"/>
                <a:gd name="T8" fmla="*/ 247 w 377"/>
                <a:gd name="T9" fmla="*/ 39 h 362"/>
                <a:gd name="T10" fmla="*/ 224 w 377"/>
                <a:gd name="T11" fmla="*/ 66 h 362"/>
                <a:gd name="T12" fmla="*/ 212 w 377"/>
                <a:gd name="T13" fmla="*/ 104 h 362"/>
                <a:gd name="T14" fmla="*/ 179 w 377"/>
                <a:gd name="T15" fmla="*/ 125 h 362"/>
                <a:gd name="T16" fmla="*/ 158 w 377"/>
                <a:gd name="T17" fmla="*/ 165 h 362"/>
                <a:gd name="T18" fmla="*/ 120 w 377"/>
                <a:gd name="T19" fmla="*/ 198 h 362"/>
                <a:gd name="T20" fmla="*/ 92 w 377"/>
                <a:gd name="T21" fmla="*/ 174 h 362"/>
                <a:gd name="T22" fmla="*/ 69 w 377"/>
                <a:gd name="T23" fmla="*/ 177 h 362"/>
                <a:gd name="T24" fmla="*/ 36 w 377"/>
                <a:gd name="T25" fmla="*/ 169 h 362"/>
                <a:gd name="T26" fmla="*/ 24 w 377"/>
                <a:gd name="T27" fmla="*/ 187 h 362"/>
                <a:gd name="T28" fmla="*/ 26 w 377"/>
                <a:gd name="T29" fmla="*/ 216 h 362"/>
                <a:gd name="T30" fmla="*/ 2 w 377"/>
                <a:gd name="T31" fmla="*/ 240 h 362"/>
                <a:gd name="T32" fmla="*/ 18 w 377"/>
                <a:gd name="T33" fmla="*/ 267 h 362"/>
                <a:gd name="T34" fmla="*/ 37 w 377"/>
                <a:gd name="T35" fmla="*/ 289 h 362"/>
                <a:gd name="T36" fmla="*/ 63 w 377"/>
                <a:gd name="T37" fmla="*/ 300 h 362"/>
                <a:gd name="T38" fmla="*/ 86 w 377"/>
                <a:gd name="T39" fmla="*/ 334 h 362"/>
                <a:gd name="T40" fmla="*/ 93 w 377"/>
                <a:gd name="T41" fmla="*/ 306 h 362"/>
                <a:gd name="T42" fmla="*/ 102 w 377"/>
                <a:gd name="T43" fmla="*/ 337 h 362"/>
                <a:gd name="T44" fmla="*/ 122 w 377"/>
                <a:gd name="T45" fmla="*/ 325 h 362"/>
                <a:gd name="T46" fmla="*/ 134 w 377"/>
                <a:gd name="T47" fmla="*/ 305 h 362"/>
                <a:gd name="T48" fmla="*/ 152 w 377"/>
                <a:gd name="T49" fmla="*/ 309 h 362"/>
                <a:gd name="T50" fmla="*/ 163 w 377"/>
                <a:gd name="T51" fmla="*/ 289 h 362"/>
                <a:gd name="T52" fmla="*/ 177 w 377"/>
                <a:gd name="T53" fmla="*/ 271 h 362"/>
                <a:gd name="T54" fmla="*/ 199 w 377"/>
                <a:gd name="T55" fmla="*/ 290 h 362"/>
                <a:gd name="T56" fmla="*/ 234 w 377"/>
                <a:gd name="T57" fmla="*/ 280 h 362"/>
                <a:gd name="T58" fmla="*/ 260 w 377"/>
                <a:gd name="T59" fmla="*/ 319 h 362"/>
                <a:gd name="T60" fmla="*/ 267 w 377"/>
                <a:gd name="T61" fmla="*/ 347 h 362"/>
                <a:gd name="T62" fmla="*/ 276 w 377"/>
                <a:gd name="T63" fmla="*/ 342 h 362"/>
                <a:gd name="T64" fmla="*/ 288 w 377"/>
                <a:gd name="T65" fmla="*/ 357 h 362"/>
                <a:gd name="T66" fmla="*/ 304 w 377"/>
                <a:gd name="T67" fmla="*/ 349 h 362"/>
                <a:gd name="T68" fmla="*/ 316 w 377"/>
                <a:gd name="T69" fmla="*/ 319 h 362"/>
                <a:gd name="T70" fmla="*/ 311 w 377"/>
                <a:gd name="T71" fmla="*/ 295 h 362"/>
                <a:gd name="T72" fmla="*/ 303 w 377"/>
                <a:gd name="T73" fmla="*/ 271 h 362"/>
                <a:gd name="T74" fmla="*/ 295 w 377"/>
                <a:gd name="T75" fmla="*/ 250 h 362"/>
                <a:gd name="T76" fmla="*/ 281 w 377"/>
                <a:gd name="T77" fmla="*/ 247 h 362"/>
                <a:gd name="T78" fmla="*/ 278 w 377"/>
                <a:gd name="T79" fmla="*/ 228 h 362"/>
                <a:gd name="T80" fmla="*/ 272 w 377"/>
                <a:gd name="T81" fmla="*/ 226 h 362"/>
                <a:gd name="T82" fmla="*/ 265 w 377"/>
                <a:gd name="T83" fmla="*/ 223 h 362"/>
                <a:gd name="T84" fmla="*/ 255 w 377"/>
                <a:gd name="T85" fmla="*/ 214 h 362"/>
                <a:gd name="T86" fmla="*/ 246 w 377"/>
                <a:gd name="T87" fmla="*/ 218 h 362"/>
                <a:gd name="T88" fmla="*/ 247 w 377"/>
                <a:gd name="T89" fmla="*/ 210 h 362"/>
                <a:gd name="T90" fmla="*/ 252 w 377"/>
                <a:gd name="T91" fmla="*/ 192 h 362"/>
                <a:gd name="T92" fmla="*/ 249 w 377"/>
                <a:gd name="T93" fmla="*/ 169 h 362"/>
                <a:gd name="T94" fmla="*/ 245 w 377"/>
                <a:gd name="T95" fmla="*/ 153 h 362"/>
                <a:gd name="T96" fmla="*/ 259 w 377"/>
                <a:gd name="T97" fmla="*/ 150 h 362"/>
                <a:gd name="T98" fmla="*/ 272 w 377"/>
                <a:gd name="T99" fmla="*/ 152 h 362"/>
                <a:gd name="T100" fmla="*/ 293 w 377"/>
                <a:gd name="T101" fmla="*/ 138 h 362"/>
                <a:gd name="T102" fmla="*/ 300 w 377"/>
                <a:gd name="T103" fmla="*/ 147 h 362"/>
                <a:gd name="T104" fmla="*/ 312 w 377"/>
                <a:gd name="T105" fmla="*/ 140 h 362"/>
                <a:gd name="T106" fmla="*/ 320 w 377"/>
                <a:gd name="T107" fmla="*/ 142 h 362"/>
                <a:gd name="T108" fmla="*/ 336 w 377"/>
                <a:gd name="T109" fmla="*/ 130 h 362"/>
                <a:gd name="T110" fmla="*/ 352 w 377"/>
                <a:gd name="T111" fmla="*/ 114 h 362"/>
                <a:gd name="T112" fmla="*/ 370 w 377"/>
                <a:gd name="T113" fmla="*/ 119 h 362"/>
                <a:gd name="T114" fmla="*/ 373 w 377"/>
                <a:gd name="T115" fmla="*/ 93 h 362"/>
                <a:gd name="T116" fmla="*/ 373 w 377"/>
                <a:gd name="T117" fmla="*/ 73 h 362"/>
                <a:gd name="T118" fmla="*/ 357 w 377"/>
                <a:gd name="T119" fmla="*/ 59 h 362"/>
                <a:gd name="T120" fmla="*/ 339 w 377"/>
                <a:gd name="T121" fmla="*/ 5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7" h="362">
                  <a:moveTo>
                    <a:pt x="327" y="39"/>
                  </a:moveTo>
                  <a:cubicBezTo>
                    <a:pt x="327" y="39"/>
                    <a:pt x="327" y="39"/>
                    <a:pt x="327" y="39"/>
                  </a:cubicBezTo>
                  <a:cubicBezTo>
                    <a:pt x="327" y="39"/>
                    <a:pt x="327" y="39"/>
                    <a:pt x="326" y="39"/>
                  </a:cubicBezTo>
                  <a:cubicBezTo>
                    <a:pt x="326" y="39"/>
                    <a:pt x="325" y="40"/>
                    <a:pt x="325" y="39"/>
                  </a:cubicBezTo>
                  <a:cubicBezTo>
                    <a:pt x="325" y="39"/>
                    <a:pt x="323" y="40"/>
                    <a:pt x="322" y="40"/>
                  </a:cubicBezTo>
                  <a:cubicBezTo>
                    <a:pt x="322" y="40"/>
                    <a:pt x="322" y="40"/>
                    <a:pt x="321" y="40"/>
                  </a:cubicBezTo>
                  <a:cubicBezTo>
                    <a:pt x="321" y="40"/>
                    <a:pt x="321" y="40"/>
                    <a:pt x="320" y="40"/>
                  </a:cubicBezTo>
                  <a:cubicBezTo>
                    <a:pt x="319" y="40"/>
                    <a:pt x="319" y="41"/>
                    <a:pt x="319" y="41"/>
                  </a:cubicBezTo>
                  <a:cubicBezTo>
                    <a:pt x="318" y="41"/>
                    <a:pt x="318" y="40"/>
                    <a:pt x="318" y="40"/>
                  </a:cubicBezTo>
                  <a:cubicBezTo>
                    <a:pt x="318" y="40"/>
                    <a:pt x="316" y="40"/>
                    <a:pt x="315" y="40"/>
                  </a:cubicBezTo>
                  <a:cubicBezTo>
                    <a:pt x="315" y="40"/>
                    <a:pt x="315" y="41"/>
                    <a:pt x="315" y="41"/>
                  </a:cubicBezTo>
                  <a:cubicBezTo>
                    <a:pt x="315" y="42"/>
                    <a:pt x="314" y="42"/>
                    <a:pt x="313" y="42"/>
                  </a:cubicBezTo>
                  <a:cubicBezTo>
                    <a:pt x="312" y="42"/>
                    <a:pt x="311" y="42"/>
                    <a:pt x="311" y="42"/>
                  </a:cubicBezTo>
                  <a:cubicBezTo>
                    <a:pt x="310" y="41"/>
                    <a:pt x="308" y="42"/>
                    <a:pt x="307" y="42"/>
                  </a:cubicBezTo>
                  <a:cubicBezTo>
                    <a:pt x="307" y="42"/>
                    <a:pt x="305" y="41"/>
                    <a:pt x="305" y="41"/>
                  </a:cubicBezTo>
                  <a:cubicBezTo>
                    <a:pt x="304" y="41"/>
                    <a:pt x="304" y="40"/>
                    <a:pt x="304" y="40"/>
                  </a:cubicBezTo>
                  <a:cubicBezTo>
                    <a:pt x="305" y="39"/>
                    <a:pt x="304" y="38"/>
                    <a:pt x="304" y="38"/>
                  </a:cubicBezTo>
                  <a:cubicBezTo>
                    <a:pt x="304" y="38"/>
                    <a:pt x="303" y="37"/>
                    <a:pt x="303" y="37"/>
                  </a:cubicBezTo>
                  <a:cubicBezTo>
                    <a:pt x="302" y="37"/>
                    <a:pt x="302" y="37"/>
                    <a:pt x="302" y="37"/>
                  </a:cubicBezTo>
                  <a:cubicBezTo>
                    <a:pt x="302" y="36"/>
                    <a:pt x="303" y="36"/>
                    <a:pt x="304" y="36"/>
                  </a:cubicBezTo>
                  <a:cubicBezTo>
                    <a:pt x="304" y="36"/>
                    <a:pt x="304" y="35"/>
                    <a:pt x="304" y="35"/>
                  </a:cubicBezTo>
                  <a:cubicBezTo>
                    <a:pt x="304" y="35"/>
                    <a:pt x="304" y="34"/>
                    <a:pt x="304" y="34"/>
                  </a:cubicBezTo>
                  <a:cubicBezTo>
                    <a:pt x="304" y="33"/>
                    <a:pt x="303" y="33"/>
                    <a:pt x="302" y="33"/>
                  </a:cubicBezTo>
                  <a:cubicBezTo>
                    <a:pt x="302" y="33"/>
                    <a:pt x="301" y="33"/>
                    <a:pt x="301" y="33"/>
                  </a:cubicBezTo>
                  <a:cubicBezTo>
                    <a:pt x="300" y="33"/>
                    <a:pt x="300" y="32"/>
                    <a:pt x="299" y="32"/>
                  </a:cubicBezTo>
                  <a:cubicBezTo>
                    <a:pt x="299" y="32"/>
                    <a:pt x="298" y="32"/>
                    <a:pt x="298" y="32"/>
                  </a:cubicBezTo>
                  <a:cubicBezTo>
                    <a:pt x="298" y="32"/>
                    <a:pt x="297" y="32"/>
                    <a:pt x="297" y="31"/>
                  </a:cubicBezTo>
                  <a:cubicBezTo>
                    <a:pt x="297" y="31"/>
                    <a:pt x="298" y="30"/>
                    <a:pt x="298" y="30"/>
                  </a:cubicBezTo>
                  <a:cubicBezTo>
                    <a:pt x="298" y="30"/>
                    <a:pt x="297" y="29"/>
                    <a:pt x="296" y="28"/>
                  </a:cubicBezTo>
                  <a:cubicBezTo>
                    <a:pt x="295" y="27"/>
                    <a:pt x="294" y="27"/>
                    <a:pt x="294" y="27"/>
                  </a:cubicBezTo>
                  <a:cubicBezTo>
                    <a:pt x="294" y="26"/>
                    <a:pt x="293" y="26"/>
                    <a:pt x="292" y="26"/>
                  </a:cubicBezTo>
                  <a:cubicBezTo>
                    <a:pt x="292" y="26"/>
                    <a:pt x="292" y="26"/>
                    <a:pt x="291" y="25"/>
                  </a:cubicBezTo>
                  <a:cubicBezTo>
                    <a:pt x="291" y="24"/>
                    <a:pt x="290" y="24"/>
                    <a:pt x="289" y="23"/>
                  </a:cubicBezTo>
                  <a:cubicBezTo>
                    <a:pt x="288" y="22"/>
                    <a:pt x="287" y="22"/>
                    <a:pt x="287" y="21"/>
                  </a:cubicBezTo>
                  <a:cubicBezTo>
                    <a:pt x="287" y="21"/>
                    <a:pt x="286" y="21"/>
                    <a:pt x="286" y="20"/>
                  </a:cubicBezTo>
                  <a:cubicBezTo>
                    <a:pt x="285" y="20"/>
                    <a:pt x="285" y="20"/>
                    <a:pt x="285" y="20"/>
                  </a:cubicBezTo>
                  <a:cubicBezTo>
                    <a:pt x="284" y="20"/>
                    <a:pt x="282" y="19"/>
                    <a:pt x="282" y="19"/>
                  </a:cubicBezTo>
                  <a:cubicBezTo>
                    <a:pt x="281" y="18"/>
                    <a:pt x="281" y="18"/>
                    <a:pt x="280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8" y="18"/>
                    <a:pt x="278" y="18"/>
                    <a:pt x="277" y="17"/>
                  </a:cubicBezTo>
                  <a:cubicBezTo>
                    <a:pt x="276" y="17"/>
                    <a:pt x="276" y="18"/>
                    <a:pt x="275" y="18"/>
                  </a:cubicBezTo>
                  <a:cubicBezTo>
                    <a:pt x="274" y="18"/>
                    <a:pt x="274" y="18"/>
                    <a:pt x="273" y="17"/>
                  </a:cubicBezTo>
                  <a:cubicBezTo>
                    <a:pt x="272" y="16"/>
                    <a:pt x="272" y="16"/>
                    <a:pt x="271" y="15"/>
                  </a:cubicBezTo>
                  <a:cubicBezTo>
                    <a:pt x="270" y="14"/>
                    <a:pt x="270" y="14"/>
                    <a:pt x="269" y="13"/>
                  </a:cubicBezTo>
                  <a:cubicBezTo>
                    <a:pt x="269" y="13"/>
                    <a:pt x="267" y="13"/>
                    <a:pt x="266" y="13"/>
                  </a:cubicBezTo>
                  <a:cubicBezTo>
                    <a:pt x="265" y="13"/>
                    <a:pt x="265" y="12"/>
                    <a:pt x="265" y="12"/>
                  </a:cubicBezTo>
                  <a:cubicBezTo>
                    <a:pt x="264" y="11"/>
                    <a:pt x="263" y="11"/>
                    <a:pt x="263" y="11"/>
                  </a:cubicBezTo>
                  <a:cubicBezTo>
                    <a:pt x="263" y="10"/>
                    <a:pt x="263" y="9"/>
                    <a:pt x="263" y="9"/>
                  </a:cubicBezTo>
                  <a:cubicBezTo>
                    <a:pt x="263" y="8"/>
                    <a:pt x="261" y="7"/>
                    <a:pt x="261" y="8"/>
                  </a:cubicBezTo>
                  <a:cubicBezTo>
                    <a:pt x="260" y="8"/>
                    <a:pt x="258" y="8"/>
                    <a:pt x="258" y="8"/>
                  </a:cubicBezTo>
                  <a:cubicBezTo>
                    <a:pt x="258" y="8"/>
                    <a:pt x="257" y="8"/>
                    <a:pt x="257" y="8"/>
                  </a:cubicBezTo>
                  <a:cubicBezTo>
                    <a:pt x="256" y="7"/>
                    <a:pt x="256" y="7"/>
                    <a:pt x="255" y="6"/>
                  </a:cubicBezTo>
                  <a:cubicBezTo>
                    <a:pt x="255" y="6"/>
                    <a:pt x="254" y="5"/>
                    <a:pt x="254" y="5"/>
                  </a:cubicBezTo>
                  <a:cubicBezTo>
                    <a:pt x="253" y="5"/>
                    <a:pt x="252" y="3"/>
                    <a:pt x="251" y="3"/>
                  </a:cubicBezTo>
                  <a:cubicBezTo>
                    <a:pt x="250" y="3"/>
                    <a:pt x="250" y="3"/>
                    <a:pt x="250" y="2"/>
                  </a:cubicBezTo>
                  <a:cubicBezTo>
                    <a:pt x="250" y="2"/>
                    <a:pt x="248" y="1"/>
                    <a:pt x="248" y="2"/>
                  </a:cubicBezTo>
                  <a:cubicBezTo>
                    <a:pt x="247" y="2"/>
                    <a:pt x="247" y="2"/>
                    <a:pt x="246" y="1"/>
                  </a:cubicBezTo>
                  <a:cubicBezTo>
                    <a:pt x="246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3" y="1"/>
                    <a:pt x="242" y="1"/>
                    <a:pt x="241" y="1"/>
                  </a:cubicBezTo>
                  <a:cubicBezTo>
                    <a:pt x="240" y="2"/>
                    <a:pt x="239" y="1"/>
                    <a:pt x="238" y="1"/>
                  </a:cubicBezTo>
                  <a:cubicBezTo>
                    <a:pt x="237" y="1"/>
                    <a:pt x="236" y="1"/>
                    <a:pt x="235" y="2"/>
                  </a:cubicBezTo>
                  <a:cubicBezTo>
                    <a:pt x="234" y="2"/>
                    <a:pt x="235" y="4"/>
                    <a:pt x="236" y="5"/>
                  </a:cubicBezTo>
                  <a:cubicBezTo>
                    <a:pt x="237" y="6"/>
                    <a:pt x="237" y="7"/>
                    <a:pt x="238" y="8"/>
                  </a:cubicBezTo>
                  <a:cubicBezTo>
                    <a:pt x="238" y="9"/>
                    <a:pt x="240" y="9"/>
                    <a:pt x="240" y="10"/>
                  </a:cubicBezTo>
                  <a:cubicBezTo>
                    <a:pt x="240" y="11"/>
                    <a:pt x="239" y="12"/>
                    <a:pt x="239" y="12"/>
                  </a:cubicBezTo>
                  <a:cubicBezTo>
                    <a:pt x="238" y="12"/>
                    <a:pt x="237" y="12"/>
                    <a:pt x="235" y="11"/>
                  </a:cubicBezTo>
                  <a:cubicBezTo>
                    <a:pt x="233" y="11"/>
                    <a:pt x="233" y="12"/>
                    <a:pt x="232" y="12"/>
                  </a:cubicBezTo>
                  <a:cubicBezTo>
                    <a:pt x="231" y="12"/>
                    <a:pt x="233" y="14"/>
                    <a:pt x="233" y="14"/>
                  </a:cubicBezTo>
                  <a:cubicBezTo>
                    <a:pt x="234" y="15"/>
                    <a:pt x="232" y="16"/>
                    <a:pt x="231" y="16"/>
                  </a:cubicBezTo>
                  <a:cubicBezTo>
                    <a:pt x="230" y="17"/>
                    <a:pt x="233" y="18"/>
                    <a:pt x="234" y="19"/>
                  </a:cubicBezTo>
                  <a:cubicBezTo>
                    <a:pt x="234" y="19"/>
                    <a:pt x="234" y="20"/>
                    <a:pt x="233" y="20"/>
                  </a:cubicBezTo>
                  <a:cubicBezTo>
                    <a:pt x="232" y="20"/>
                    <a:pt x="231" y="19"/>
                    <a:pt x="230" y="19"/>
                  </a:cubicBezTo>
                  <a:cubicBezTo>
                    <a:pt x="229" y="18"/>
                    <a:pt x="227" y="19"/>
                    <a:pt x="226" y="20"/>
                  </a:cubicBezTo>
                  <a:cubicBezTo>
                    <a:pt x="226" y="20"/>
                    <a:pt x="226" y="21"/>
                    <a:pt x="227" y="22"/>
                  </a:cubicBezTo>
                  <a:cubicBezTo>
                    <a:pt x="228" y="23"/>
                    <a:pt x="228" y="24"/>
                    <a:pt x="228" y="25"/>
                  </a:cubicBezTo>
                  <a:cubicBezTo>
                    <a:pt x="228" y="26"/>
                    <a:pt x="228" y="26"/>
                    <a:pt x="229" y="27"/>
                  </a:cubicBezTo>
                  <a:cubicBezTo>
                    <a:pt x="230" y="27"/>
                    <a:pt x="230" y="28"/>
                    <a:pt x="231" y="29"/>
                  </a:cubicBezTo>
                  <a:cubicBezTo>
                    <a:pt x="232" y="30"/>
                    <a:pt x="233" y="31"/>
                    <a:pt x="234" y="31"/>
                  </a:cubicBezTo>
                  <a:cubicBezTo>
                    <a:pt x="235" y="31"/>
                    <a:pt x="235" y="31"/>
                    <a:pt x="236" y="32"/>
                  </a:cubicBezTo>
                  <a:cubicBezTo>
                    <a:pt x="236" y="33"/>
                    <a:pt x="236" y="33"/>
                    <a:pt x="237" y="34"/>
                  </a:cubicBezTo>
                  <a:cubicBezTo>
                    <a:pt x="238" y="35"/>
                    <a:pt x="240" y="35"/>
                    <a:pt x="241" y="35"/>
                  </a:cubicBezTo>
                  <a:cubicBezTo>
                    <a:pt x="242" y="35"/>
                    <a:pt x="241" y="36"/>
                    <a:pt x="241" y="37"/>
                  </a:cubicBezTo>
                  <a:cubicBezTo>
                    <a:pt x="241" y="37"/>
                    <a:pt x="242" y="37"/>
                    <a:pt x="243" y="38"/>
                  </a:cubicBezTo>
                  <a:cubicBezTo>
                    <a:pt x="245" y="38"/>
                    <a:pt x="246" y="39"/>
                    <a:pt x="247" y="39"/>
                  </a:cubicBezTo>
                  <a:cubicBezTo>
                    <a:pt x="247" y="39"/>
                    <a:pt x="247" y="40"/>
                    <a:pt x="246" y="41"/>
                  </a:cubicBezTo>
                  <a:cubicBezTo>
                    <a:pt x="246" y="41"/>
                    <a:pt x="245" y="42"/>
                    <a:pt x="246" y="42"/>
                  </a:cubicBezTo>
                  <a:cubicBezTo>
                    <a:pt x="246" y="43"/>
                    <a:pt x="246" y="44"/>
                    <a:pt x="246" y="45"/>
                  </a:cubicBezTo>
                  <a:cubicBezTo>
                    <a:pt x="246" y="46"/>
                    <a:pt x="248" y="47"/>
                    <a:pt x="248" y="47"/>
                  </a:cubicBezTo>
                  <a:cubicBezTo>
                    <a:pt x="248" y="48"/>
                    <a:pt x="247" y="48"/>
                    <a:pt x="246" y="48"/>
                  </a:cubicBezTo>
                  <a:cubicBezTo>
                    <a:pt x="245" y="49"/>
                    <a:pt x="245" y="49"/>
                    <a:pt x="244" y="50"/>
                  </a:cubicBezTo>
                  <a:cubicBezTo>
                    <a:pt x="243" y="51"/>
                    <a:pt x="242" y="52"/>
                    <a:pt x="241" y="51"/>
                  </a:cubicBezTo>
                  <a:cubicBezTo>
                    <a:pt x="241" y="51"/>
                    <a:pt x="240" y="51"/>
                    <a:pt x="239" y="52"/>
                  </a:cubicBezTo>
                  <a:cubicBezTo>
                    <a:pt x="238" y="53"/>
                    <a:pt x="238" y="53"/>
                    <a:pt x="237" y="55"/>
                  </a:cubicBezTo>
                  <a:cubicBezTo>
                    <a:pt x="236" y="56"/>
                    <a:pt x="237" y="57"/>
                    <a:pt x="237" y="58"/>
                  </a:cubicBezTo>
                  <a:cubicBezTo>
                    <a:pt x="237" y="59"/>
                    <a:pt x="235" y="59"/>
                    <a:pt x="234" y="59"/>
                  </a:cubicBezTo>
                  <a:cubicBezTo>
                    <a:pt x="232" y="59"/>
                    <a:pt x="234" y="60"/>
                    <a:pt x="234" y="61"/>
                  </a:cubicBezTo>
                  <a:cubicBezTo>
                    <a:pt x="233" y="63"/>
                    <a:pt x="232" y="63"/>
                    <a:pt x="230" y="63"/>
                  </a:cubicBezTo>
                  <a:cubicBezTo>
                    <a:pt x="228" y="63"/>
                    <a:pt x="227" y="63"/>
                    <a:pt x="226" y="63"/>
                  </a:cubicBezTo>
                  <a:cubicBezTo>
                    <a:pt x="225" y="63"/>
                    <a:pt x="224" y="63"/>
                    <a:pt x="223" y="64"/>
                  </a:cubicBezTo>
                  <a:cubicBezTo>
                    <a:pt x="222" y="64"/>
                    <a:pt x="222" y="65"/>
                    <a:pt x="222" y="66"/>
                  </a:cubicBezTo>
                  <a:cubicBezTo>
                    <a:pt x="222" y="66"/>
                    <a:pt x="223" y="66"/>
                    <a:pt x="224" y="66"/>
                  </a:cubicBezTo>
                  <a:cubicBezTo>
                    <a:pt x="225" y="66"/>
                    <a:pt x="224" y="68"/>
                    <a:pt x="224" y="68"/>
                  </a:cubicBezTo>
                  <a:cubicBezTo>
                    <a:pt x="224" y="69"/>
                    <a:pt x="223" y="69"/>
                    <a:pt x="224" y="70"/>
                  </a:cubicBezTo>
                  <a:cubicBezTo>
                    <a:pt x="224" y="71"/>
                    <a:pt x="223" y="72"/>
                    <a:pt x="222" y="73"/>
                  </a:cubicBezTo>
                  <a:cubicBezTo>
                    <a:pt x="221" y="73"/>
                    <a:pt x="221" y="74"/>
                    <a:pt x="219" y="75"/>
                  </a:cubicBezTo>
                  <a:cubicBezTo>
                    <a:pt x="218" y="76"/>
                    <a:pt x="221" y="76"/>
                    <a:pt x="221" y="77"/>
                  </a:cubicBezTo>
                  <a:cubicBezTo>
                    <a:pt x="222" y="78"/>
                    <a:pt x="221" y="79"/>
                    <a:pt x="221" y="79"/>
                  </a:cubicBezTo>
                  <a:cubicBezTo>
                    <a:pt x="220" y="80"/>
                    <a:pt x="219" y="81"/>
                    <a:pt x="217" y="82"/>
                  </a:cubicBezTo>
                  <a:cubicBezTo>
                    <a:pt x="216" y="83"/>
                    <a:pt x="214" y="85"/>
                    <a:pt x="213" y="85"/>
                  </a:cubicBezTo>
                  <a:cubicBezTo>
                    <a:pt x="213" y="85"/>
                    <a:pt x="211" y="86"/>
                    <a:pt x="210" y="87"/>
                  </a:cubicBezTo>
                  <a:cubicBezTo>
                    <a:pt x="209" y="87"/>
                    <a:pt x="210" y="88"/>
                    <a:pt x="210" y="89"/>
                  </a:cubicBezTo>
                  <a:cubicBezTo>
                    <a:pt x="211" y="89"/>
                    <a:pt x="212" y="88"/>
                    <a:pt x="213" y="88"/>
                  </a:cubicBezTo>
                  <a:cubicBezTo>
                    <a:pt x="214" y="88"/>
                    <a:pt x="214" y="90"/>
                    <a:pt x="215" y="91"/>
                  </a:cubicBezTo>
                  <a:cubicBezTo>
                    <a:pt x="215" y="92"/>
                    <a:pt x="214" y="92"/>
                    <a:pt x="213" y="93"/>
                  </a:cubicBezTo>
                  <a:cubicBezTo>
                    <a:pt x="212" y="95"/>
                    <a:pt x="211" y="96"/>
                    <a:pt x="211" y="97"/>
                  </a:cubicBezTo>
                  <a:cubicBezTo>
                    <a:pt x="210" y="98"/>
                    <a:pt x="209" y="98"/>
                    <a:pt x="209" y="99"/>
                  </a:cubicBezTo>
                  <a:cubicBezTo>
                    <a:pt x="209" y="99"/>
                    <a:pt x="210" y="102"/>
                    <a:pt x="210" y="103"/>
                  </a:cubicBezTo>
                  <a:cubicBezTo>
                    <a:pt x="210" y="103"/>
                    <a:pt x="211" y="103"/>
                    <a:pt x="212" y="104"/>
                  </a:cubicBezTo>
                  <a:cubicBezTo>
                    <a:pt x="213" y="104"/>
                    <a:pt x="210" y="106"/>
                    <a:pt x="209" y="107"/>
                  </a:cubicBezTo>
                  <a:cubicBezTo>
                    <a:pt x="208" y="107"/>
                    <a:pt x="208" y="108"/>
                    <a:pt x="208" y="109"/>
                  </a:cubicBezTo>
                  <a:cubicBezTo>
                    <a:pt x="207" y="111"/>
                    <a:pt x="205" y="110"/>
                    <a:pt x="204" y="110"/>
                  </a:cubicBezTo>
                  <a:cubicBezTo>
                    <a:pt x="204" y="110"/>
                    <a:pt x="204" y="113"/>
                    <a:pt x="204" y="114"/>
                  </a:cubicBezTo>
                  <a:cubicBezTo>
                    <a:pt x="204" y="115"/>
                    <a:pt x="204" y="116"/>
                    <a:pt x="205" y="116"/>
                  </a:cubicBezTo>
                  <a:cubicBezTo>
                    <a:pt x="206" y="117"/>
                    <a:pt x="207" y="117"/>
                    <a:pt x="208" y="117"/>
                  </a:cubicBezTo>
                  <a:cubicBezTo>
                    <a:pt x="208" y="117"/>
                    <a:pt x="207" y="118"/>
                    <a:pt x="206" y="119"/>
                  </a:cubicBezTo>
                  <a:cubicBezTo>
                    <a:pt x="205" y="120"/>
                    <a:pt x="204" y="121"/>
                    <a:pt x="202" y="123"/>
                  </a:cubicBezTo>
                  <a:cubicBezTo>
                    <a:pt x="200" y="124"/>
                    <a:pt x="199" y="126"/>
                    <a:pt x="198" y="127"/>
                  </a:cubicBezTo>
                  <a:cubicBezTo>
                    <a:pt x="197" y="128"/>
                    <a:pt x="196" y="128"/>
                    <a:pt x="196" y="127"/>
                  </a:cubicBezTo>
                  <a:cubicBezTo>
                    <a:pt x="195" y="127"/>
                    <a:pt x="194" y="126"/>
                    <a:pt x="193" y="126"/>
                  </a:cubicBezTo>
                  <a:cubicBezTo>
                    <a:pt x="192" y="125"/>
                    <a:pt x="191" y="126"/>
                    <a:pt x="191" y="125"/>
                  </a:cubicBezTo>
                  <a:cubicBezTo>
                    <a:pt x="190" y="125"/>
                    <a:pt x="190" y="122"/>
                    <a:pt x="190" y="122"/>
                  </a:cubicBezTo>
                  <a:cubicBezTo>
                    <a:pt x="189" y="121"/>
                    <a:pt x="189" y="120"/>
                    <a:pt x="188" y="120"/>
                  </a:cubicBezTo>
                  <a:cubicBezTo>
                    <a:pt x="187" y="119"/>
                    <a:pt x="186" y="120"/>
                    <a:pt x="185" y="121"/>
                  </a:cubicBezTo>
                  <a:cubicBezTo>
                    <a:pt x="184" y="122"/>
                    <a:pt x="182" y="124"/>
                    <a:pt x="182" y="125"/>
                  </a:cubicBezTo>
                  <a:cubicBezTo>
                    <a:pt x="181" y="127"/>
                    <a:pt x="180" y="126"/>
                    <a:pt x="179" y="125"/>
                  </a:cubicBezTo>
                  <a:cubicBezTo>
                    <a:pt x="179" y="124"/>
                    <a:pt x="178" y="124"/>
                    <a:pt x="177" y="124"/>
                  </a:cubicBezTo>
                  <a:cubicBezTo>
                    <a:pt x="176" y="124"/>
                    <a:pt x="174" y="124"/>
                    <a:pt x="173" y="124"/>
                  </a:cubicBezTo>
                  <a:cubicBezTo>
                    <a:pt x="172" y="124"/>
                    <a:pt x="172" y="123"/>
                    <a:pt x="170" y="123"/>
                  </a:cubicBezTo>
                  <a:cubicBezTo>
                    <a:pt x="169" y="124"/>
                    <a:pt x="169" y="125"/>
                    <a:pt x="169" y="125"/>
                  </a:cubicBezTo>
                  <a:cubicBezTo>
                    <a:pt x="170" y="126"/>
                    <a:pt x="170" y="127"/>
                    <a:pt x="169" y="128"/>
                  </a:cubicBezTo>
                  <a:cubicBezTo>
                    <a:pt x="168" y="129"/>
                    <a:pt x="168" y="130"/>
                    <a:pt x="167" y="130"/>
                  </a:cubicBezTo>
                  <a:cubicBezTo>
                    <a:pt x="166" y="130"/>
                    <a:pt x="166" y="130"/>
                    <a:pt x="166" y="131"/>
                  </a:cubicBezTo>
                  <a:cubicBezTo>
                    <a:pt x="166" y="132"/>
                    <a:pt x="166" y="133"/>
                    <a:pt x="165" y="133"/>
                  </a:cubicBezTo>
                  <a:cubicBezTo>
                    <a:pt x="164" y="133"/>
                    <a:pt x="166" y="135"/>
                    <a:pt x="167" y="136"/>
                  </a:cubicBezTo>
                  <a:cubicBezTo>
                    <a:pt x="167" y="138"/>
                    <a:pt x="168" y="139"/>
                    <a:pt x="169" y="140"/>
                  </a:cubicBezTo>
                  <a:cubicBezTo>
                    <a:pt x="170" y="140"/>
                    <a:pt x="171" y="141"/>
                    <a:pt x="171" y="141"/>
                  </a:cubicBezTo>
                  <a:cubicBezTo>
                    <a:pt x="172" y="142"/>
                    <a:pt x="169" y="147"/>
                    <a:pt x="168" y="147"/>
                  </a:cubicBezTo>
                  <a:cubicBezTo>
                    <a:pt x="168" y="148"/>
                    <a:pt x="167" y="149"/>
                    <a:pt x="166" y="150"/>
                  </a:cubicBezTo>
                  <a:cubicBezTo>
                    <a:pt x="165" y="151"/>
                    <a:pt x="166" y="151"/>
                    <a:pt x="166" y="152"/>
                  </a:cubicBezTo>
                  <a:cubicBezTo>
                    <a:pt x="166" y="152"/>
                    <a:pt x="165" y="153"/>
                    <a:pt x="164" y="153"/>
                  </a:cubicBezTo>
                  <a:cubicBezTo>
                    <a:pt x="163" y="153"/>
                    <a:pt x="161" y="158"/>
                    <a:pt x="160" y="158"/>
                  </a:cubicBezTo>
                  <a:cubicBezTo>
                    <a:pt x="160" y="159"/>
                    <a:pt x="159" y="164"/>
                    <a:pt x="158" y="165"/>
                  </a:cubicBezTo>
                  <a:cubicBezTo>
                    <a:pt x="158" y="167"/>
                    <a:pt x="156" y="168"/>
                    <a:pt x="155" y="169"/>
                  </a:cubicBezTo>
                  <a:cubicBezTo>
                    <a:pt x="154" y="170"/>
                    <a:pt x="153" y="174"/>
                    <a:pt x="153" y="175"/>
                  </a:cubicBezTo>
                  <a:cubicBezTo>
                    <a:pt x="153" y="176"/>
                    <a:pt x="149" y="181"/>
                    <a:pt x="149" y="182"/>
                  </a:cubicBezTo>
                  <a:cubicBezTo>
                    <a:pt x="148" y="183"/>
                    <a:pt x="145" y="186"/>
                    <a:pt x="144" y="187"/>
                  </a:cubicBezTo>
                  <a:cubicBezTo>
                    <a:pt x="144" y="188"/>
                    <a:pt x="143" y="189"/>
                    <a:pt x="142" y="190"/>
                  </a:cubicBezTo>
                  <a:cubicBezTo>
                    <a:pt x="141" y="190"/>
                    <a:pt x="142" y="190"/>
                    <a:pt x="141" y="191"/>
                  </a:cubicBezTo>
                  <a:cubicBezTo>
                    <a:pt x="141" y="192"/>
                    <a:pt x="140" y="191"/>
                    <a:pt x="139" y="191"/>
                  </a:cubicBezTo>
                  <a:cubicBezTo>
                    <a:pt x="138" y="192"/>
                    <a:pt x="139" y="193"/>
                    <a:pt x="139" y="194"/>
                  </a:cubicBezTo>
                  <a:cubicBezTo>
                    <a:pt x="140" y="195"/>
                    <a:pt x="137" y="197"/>
                    <a:pt x="136" y="197"/>
                  </a:cubicBezTo>
                  <a:cubicBezTo>
                    <a:pt x="136" y="198"/>
                    <a:pt x="135" y="197"/>
                    <a:pt x="134" y="196"/>
                  </a:cubicBezTo>
                  <a:cubicBezTo>
                    <a:pt x="134" y="196"/>
                    <a:pt x="133" y="195"/>
                    <a:pt x="132" y="193"/>
                  </a:cubicBezTo>
                  <a:cubicBezTo>
                    <a:pt x="131" y="192"/>
                    <a:pt x="130" y="193"/>
                    <a:pt x="130" y="194"/>
                  </a:cubicBezTo>
                  <a:cubicBezTo>
                    <a:pt x="129" y="194"/>
                    <a:pt x="129" y="196"/>
                    <a:pt x="129" y="196"/>
                  </a:cubicBezTo>
                  <a:cubicBezTo>
                    <a:pt x="128" y="197"/>
                    <a:pt x="126" y="198"/>
                    <a:pt x="126" y="198"/>
                  </a:cubicBezTo>
                  <a:cubicBezTo>
                    <a:pt x="125" y="198"/>
                    <a:pt x="123" y="198"/>
                    <a:pt x="123" y="198"/>
                  </a:cubicBezTo>
                  <a:cubicBezTo>
                    <a:pt x="122" y="198"/>
                    <a:pt x="122" y="196"/>
                    <a:pt x="121" y="196"/>
                  </a:cubicBezTo>
                  <a:cubicBezTo>
                    <a:pt x="120" y="196"/>
                    <a:pt x="120" y="197"/>
                    <a:pt x="120" y="198"/>
                  </a:cubicBezTo>
                  <a:cubicBezTo>
                    <a:pt x="119" y="198"/>
                    <a:pt x="117" y="199"/>
                    <a:pt x="116" y="199"/>
                  </a:cubicBezTo>
                  <a:cubicBezTo>
                    <a:pt x="116" y="199"/>
                    <a:pt x="114" y="199"/>
                    <a:pt x="113" y="199"/>
                  </a:cubicBezTo>
                  <a:cubicBezTo>
                    <a:pt x="112" y="198"/>
                    <a:pt x="112" y="198"/>
                    <a:pt x="112" y="196"/>
                  </a:cubicBezTo>
                  <a:cubicBezTo>
                    <a:pt x="112" y="195"/>
                    <a:pt x="111" y="195"/>
                    <a:pt x="110" y="195"/>
                  </a:cubicBezTo>
                  <a:cubicBezTo>
                    <a:pt x="109" y="194"/>
                    <a:pt x="110" y="192"/>
                    <a:pt x="110" y="191"/>
                  </a:cubicBezTo>
                  <a:cubicBezTo>
                    <a:pt x="110" y="190"/>
                    <a:pt x="108" y="190"/>
                    <a:pt x="108" y="190"/>
                  </a:cubicBezTo>
                  <a:cubicBezTo>
                    <a:pt x="107" y="190"/>
                    <a:pt x="107" y="189"/>
                    <a:pt x="107" y="187"/>
                  </a:cubicBezTo>
                  <a:cubicBezTo>
                    <a:pt x="107" y="186"/>
                    <a:pt x="107" y="186"/>
                    <a:pt x="106" y="186"/>
                  </a:cubicBezTo>
                  <a:cubicBezTo>
                    <a:pt x="105" y="185"/>
                    <a:pt x="104" y="184"/>
                    <a:pt x="104" y="182"/>
                  </a:cubicBezTo>
                  <a:cubicBezTo>
                    <a:pt x="104" y="181"/>
                    <a:pt x="103" y="181"/>
                    <a:pt x="103" y="180"/>
                  </a:cubicBezTo>
                  <a:cubicBezTo>
                    <a:pt x="102" y="180"/>
                    <a:pt x="103" y="179"/>
                    <a:pt x="104" y="179"/>
                  </a:cubicBezTo>
                  <a:cubicBezTo>
                    <a:pt x="105" y="179"/>
                    <a:pt x="105" y="177"/>
                    <a:pt x="104" y="177"/>
                  </a:cubicBezTo>
                  <a:cubicBezTo>
                    <a:pt x="104" y="176"/>
                    <a:pt x="102" y="175"/>
                    <a:pt x="101" y="175"/>
                  </a:cubicBezTo>
                  <a:cubicBezTo>
                    <a:pt x="101" y="174"/>
                    <a:pt x="100" y="173"/>
                    <a:pt x="99" y="173"/>
                  </a:cubicBezTo>
                  <a:cubicBezTo>
                    <a:pt x="98" y="172"/>
                    <a:pt x="98" y="173"/>
                    <a:pt x="97" y="174"/>
                  </a:cubicBezTo>
                  <a:cubicBezTo>
                    <a:pt x="97" y="174"/>
                    <a:pt x="96" y="174"/>
                    <a:pt x="95" y="174"/>
                  </a:cubicBezTo>
                  <a:cubicBezTo>
                    <a:pt x="94" y="175"/>
                    <a:pt x="93" y="174"/>
                    <a:pt x="92" y="174"/>
                  </a:cubicBezTo>
                  <a:cubicBezTo>
                    <a:pt x="91" y="174"/>
                    <a:pt x="91" y="174"/>
                    <a:pt x="90" y="173"/>
                  </a:cubicBezTo>
                  <a:cubicBezTo>
                    <a:pt x="89" y="173"/>
                    <a:pt x="89" y="174"/>
                    <a:pt x="89" y="175"/>
                  </a:cubicBezTo>
                  <a:cubicBezTo>
                    <a:pt x="90" y="176"/>
                    <a:pt x="88" y="176"/>
                    <a:pt x="87" y="176"/>
                  </a:cubicBezTo>
                  <a:cubicBezTo>
                    <a:pt x="86" y="176"/>
                    <a:pt x="87" y="177"/>
                    <a:pt x="88" y="178"/>
                  </a:cubicBezTo>
                  <a:cubicBezTo>
                    <a:pt x="89" y="178"/>
                    <a:pt x="87" y="179"/>
                    <a:pt x="86" y="179"/>
                  </a:cubicBezTo>
                  <a:cubicBezTo>
                    <a:pt x="85" y="179"/>
                    <a:pt x="84" y="179"/>
                    <a:pt x="83" y="179"/>
                  </a:cubicBezTo>
                  <a:cubicBezTo>
                    <a:pt x="82" y="179"/>
                    <a:pt x="82" y="180"/>
                    <a:pt x="81" y="181"/>
                  </a:cubicBezTo>
                  <a:cubicBezTo>
                    <a:pt x="80" y="181"/>
                    <a:pt x="79" y="180"/>
                    <a:pt x="79" y="180"/>
                  </a:cubicBezTo>
                  <a:cubicBezTo>
                    <a:pt x="79" y="181"/>
                    <a:pt x="78" y="183"/>
                    <a:pt x="77" y="183"/>
                  </a:cubicBezTo>
                  <a:cubicBezTo>
                    <a:pt x="77" y="183"/>
                    <a:pt x="77" y="182"/>
                    <a:pt x="76" y="182"/>
                  </a:cubicBezTo>
                  <a:cubicBezTo>
                    <a:pt x="75" y="182"/>
                    <a:pt x="76" y="184"/>
                    <a:pt x="76" y="184"/>
                  </a:cubicBezTo>
                  <a:cubicBezTo>
                    <a:pt x="76" y="185"/>
                    <a:pt x="76" y="184"/>
                    <a:pt x="75" y="184"/>
                  </a:cubicBezTo>
                  <a:cubicBezTo>
                    <a:pt x="74" y="183"/>
                    <a:pt x="73" y="184"/>
                    <a:pt x="73" y="183"/>
                  </a:cubicBezTo>
                  <a:cubicBezTo>
                    <a:pt x="73" y="182"/>
                    <a:pt x="73" y="183"/>
                    <a:pt x="72" y="183"/>
                  </a:cubicBezTo>
                  <a:cubicBezTo>
                    <a:pt x="71" y="183"/>
                    <a:pt x="70" y="181"/>
                    <a:pt x="71" y="181"/>
                  </a:cubicBezTo>
                  <a:cubicBezTo>
                    <a:pt x="71" y="180"/>
                    <a:pt x="70" y="180"/>
                    <a:pt x="69" y="180"/>
                  </a:cubicBezTo>
                  <a:cubicBezTo>
                    <a:pt x="69" y="180"/>
                    <a:pt x="69" y="179"/>
                    <a:pt x="69" y="177"/>
                  </a:cubicBezTo>
                  <a:cubicBezTo>
                    <a:pt x="69" y="176"/>
                    <a:pt x="69" y="175"/>
                    <a:pt x="68" y="174"/>
                  </a:cubicBezTo>
                  <a:cubicBezTo>
                    <a:pt x="67" y="173"/>
                    <a:pt x="66" y="173"/>
                    <a:pt x="65" y="174"/>
                  </a:cubicBezTo>
                  <a:cubicBezTo>
                    <a:pt x="65" y="174"/>
                    <a:pt x="65" y="174"/>
                    <a:pt x="64" y="173"/>
                  </a:cubicBezTo>
                  <a:cubicBezTo>
                    <a:pt x="63" y="173"/>
                    <a:pt x="62" y="172"/>
                    <a:pt x="62" y="171"/>
                  </a:cubicBezTo>
                  <a:cubicBezTo>
                    <a:pt x="62" y="170"/>
                    <a:pt x="61" y="171"/>
                    <a:pt x="61" y="171"/>
                  </a:cubicBezTo>
                  <a:cubicBezTo>
                    <a:pt x="60" y="171"/>
                    <a:pt x="59" y="171"/>
                    <a:pt x="58" y="170"/>
                  </a:cubicBezTo>
                  <a:cubicBezTo>
                    <a:pt x="57" y="168"/>
                    <a:pt x="57" y="168"/>
                    <a:pt x="56" y="168"/>
                  </a:cubicBezTo>
                  <a:cubicBezTo>
                    <a:pt x="55" y="168"/>
                    <a:pt x="53" y="168"/>
                    <a:pt x="51" y="168"/>
                  </a:cubicBezTo>
                  <a:cubicBezTo>
                    <a:pt x="50" y="168"/>
                    <a:pt x="49" y="167"/>
                    <a:pt x="49" y="166"/>
                  </a:cubicBezTo>
                  <a:cubicBezTo>
                    <a:pt x="48" y="165"/>
                    <a:pt x="47" y="165"/>
                    <a:pt x="46" y="165"/>
                  </a:cubicBezTo>
                  <a:cubicBezTo>
                    <a:pt x="45" y="165"/>
                    <a:pt x="44" y="165"/>
                    <a:pt x="44" y="165"/>
                  </a:cubicBezTo>
                  <a:cubicBezTo>
                    <a:pt x="43" y="166"/>
                    <a:pt x="43" y="166"/>
                    <a:pt x="43" y="166"/>
                  </a:cubicBezTo>
                  <a:cubicBezTo>
                    <a:pt x="42" y="165"/>
                    <a:pt x="42" y="163"/>
                    <a:pt x="41" y="163"/>
                  </a:cubicBezTo>
                  <a:cubicBezTo>
                    <a:pt x="41" y="162"/>
                    <a:pt x="39" y="163"/>
                    <a:pt x="39" y="164"/>
                  </a:cubicBezTo>
                  <a:cubicBezTo>
                    <a:pt x="38" y="165"/>
                    <a:pt x="37" y="165"/>
                    <a:pt x="37" y="165"/>
                  </a:cubicBezTo>
                  <a:cubicBezTo>
                    <a:pt x="37" y="166"/>
                    <a:pt x="37" y="166"/>
                    <a:pt x="37" y="166"/>
                  </a:cubicBezTo>
                  <a:cubicBezTo>
                    <a:pt x="37" y="167"/>
                    <a:pt x="37" y="168"/>
                    <a:pt x="36" y="169"/>
                  </a:cubicBezTo>
                  <a:cubicBezTo>
                    <a:pt x="35" y="169"/>
                    <a:pt x="35" y="171"/>
                    <a:pt x="35" y="171"/>
                  </a:cubicBezTo>
                  <a:cubicBezTo>
                    <a:pt x="35" y="173"/>
                    <a:pt x="35" y="173"/>
                    <a:pt x="35" y="173"/>
                  </a:cubicBezTo>
                  <a:cubicBezTo>
                    <a:pt x="35" y="173"/>
                    <a:pt x="35" y="173"/>
                    <a:pt x="33" y="173"/>
                  </a:cubicBezTo>
                  <a:cubicBezTo>
                    <a:pt x="32" y="172"/>
                    <a:pt x="33" y="174"/>
                    <a:pt x="33" y="176"/>
                  </a:cubicBezTo>
                  <a:cubicBezTo>
                    <a:pt x="33" y="177"/>
                    <a:pt x="34" y="177"/>
                    <a:pt x="34" y="178"/>
                  </a:cubicBezTo>
                  <a:cubicBezTo>
                    <a:pt x="34" y="178"/>
                    <a:pt x="33" y="179"/>
                    <a:pt x="32" y="178"/>
                  </a:cubicBezTo>
                  <a:cubicBezTo>
                    <a:pt x="32" y="178"/>
                    <a:pt x="30" y="179"/>
                    <a:pt x="29" y="179"/>
                  </a:cubicBezTo>
                  <a:cubicBezTo>
                    <a:pt x="29" y="178"/>
                    <a:pt x="28" y="177"/>
                    <a:pt x="26" y="177"/>
                  </a:cubicBezTo>
                  <a:cubicBezTo>
                    <a:pt x="25" y="177"/>
                    <a:pt x="25" y="180"/>
                    <a:pt x="26" y="180"/>
                  </a:cubicBezTo>
                  <a:cubicBezTo>
                    <a:pt x="26" y="181"/>
                    <a:pt x="27" y="182"/>
                    <a:pt x="28" y="182"/>
                  </a:cubicBezTo>
                  <a:cubicBezTo>
                    <a:pt x="28" y="182"/>
                    <a:pt x="29" y="182"/>
                    <a:pt x="29" y="183"/>
                  </a:cubicBezTo>
                  <a:cubicBezTo>
                    <a:pt x="29" y="183"/>
                    <a:pt x="27" y="185"/>
                    <a:pt x="27" y="185"/>
                  </a:cubicBezTo>
                  <a:cubicBezTo>
                    <a:pt x="27" y="185"/>
                    <a:pt x="25" y="186"/>
                    <a:pt x="24" y="186"/>
                  </a:cubicBezTo>
                  <a:cubicBezTo>
                    <a:pt x="22" y="186"/>
                    <a:pt x="22" y="185"/>
                    <a:pt x="21" y="185"/>
                  </a:cubicBezTo>
                  <a:cubicBezTo>
                    <a:pt x="20" y="185"/>
                    <a:pt x="19" y="187"/>
                    <a:pt x="19" y="188"/>
                  </a:cubicBezTo>
                  <a:cubicBezTo>
                    <a:pt x="20" y="188"/>
                    <a:pt x="21" y="188"/>
                    <a:pt x="22" y="188"/>
                  </a:cubicBezTo>
                  <a:cubicBezTo>
                    <a:pt x="22" y="187"/>
                    <a:pt x="23" y="187"/>
                    <a:pt x="24" y="187"/>
                  </a:cubicBezTo>
                  <a:cubicBezTo>
                    <a:pt x="24" y="188"/>
                    <a:pt x="23" y="189"/>
                    <a:pt x="23" y="190"/>
                  </a:cubicBezTo>
                  <a:cubicBezTo>
                    <a:pt x="22" y="191"/>
                    <a:pt x="25" y="192"/>
                    <a:pt x="26" y="192"/>
                  </a:cubicBezTo>
                  <a:cubicBezTo>
                    <a:pt x="27" y="192"/>
                    <a:pt x="27" y="193"/>
                    <a:pt x="27" y="194"/>
                  </a:cubicBezTo>
                  <a:cubicBezTo>
                    <a:pt x="27" y="194"/>
                    <a:pt x="27" y="195"/>
                    <a:pt x="29" y="195"/>
                  </a:cubicBezTo>
                  <a:cubicBezTo>
                    <a:pt x="31" y="195"/>
                    <a:pt x="31" y="197"/>
                    <a:pt x="31" y="198"/>
                  </a:cubicBezTo>
                  <a:cubicBezTo>
                    <a:pt x="31" y="198"/>
                    <a:pt x="33" y="198"/>
                    <a:pt x="34" y="198"/>
                  </a:cubicBezTo>
                  <a:cubicBezTo>
                    <a:pt x="35" y="198"/>
                    <a:pt x="36" y="199"/>
                    <a:pt x="36" y="200"/>
                  </a:cubicBezTo>
                  <a:cubicBezTo>
                    <a:pt x="36" y="201"/>
                    <a:pt x="35" y="201"/>
                    <a:pt x="34" y="202"/>
                  </a:cubicBezTo>
                  <a:cubicBezTo>
                    <a:pt x="33" y="203"/>
                    <a:pt x="34" y="204"/>
                    <a:pt x="34" y="205"/>
                  </a:cubicBezTo>
                  <a:cubicBezTo>
                    <a:pt x="34" y="206"/>
                    <a:pt x="33" y="207"/>
                    <a:pt x="33" y="208"/>
                  </a:cubicBezTo>
                  <a:cubicBezTo>
                    <a:pt x="32" y="209"/>
                    <a:pt x="33" y="209"/>
                    <a:pt x="33" y="210"/>
                  </a:cubicBezTo>
                  <a:cubicBezTo>
                    <a:pt x="33" y="211"/>
                    <a:pt x="34" y="211"/>
                    <a:pt x="34" y="211"/>
                  </a:cubicBezTo>
                  <a:cubicBezTo>
                    <a:pt x="35" y="211"/>
                    <a:pt x="35" y="213"/>
                    <a:pt x="35" y="214"/>
                  </a:cubicBezTo>
                  <a:cubicBezTo>
                    <a:pt x="35" y="215"/>
                    <a:pt x="33" y="215"/>
                    <a:pt x="33" y="216"/>
                  </a:cubicBezTo>
                  <a:cubicBezTo>
                    <a:pt x="32" y="216"/>
                    <a:pt x="32" y="216"/>
                    <a:pt x="31" y="215"/>
                  </a:cubicBezTo>
                  <a:cubicBezTo>
                    <a:pt x="30" y="214"/>
                    <a:pt x="30" y="215"/>
                    <a:pt x="29" y="216"/>
                  </a:cubicBezTo>
                  <a:cubicBezTo>
                    <a:pt x="28" y="216"/>
                    <a:pt x="27" y="216"/>
                    <a:pt x="26" y="216"/>
                  </a:cubicBezTo>
                  <a:cubicBezTo>
                    <a:pt x="25" y="216"/>
                    <a:pt x="25" y="217"/>
                    <a:pt x="24" y="218"/>
                  </a:cubicBezTo>
                  <a:cubicBezTo>
                    <a:pt x="24" y="218"/>
                    <a:pt x="23" y="218"/>
                    <a:pt x="23" y="220"/>
                  </a:cubicBezTo>
                  <a:cubicBezTo>
                    <a:pt x="23" y="221"/>
                    <a:pt x="23" y="221"/>
                    <a:pt x="22" y="222"/>
                  </a:cubicBezTo>
                  <a:cubicBezTo>
                    <a:pt x="22" y="224"/>
                    <a:pt x="22" y="224"/>
                    <a:pt x="22" y="225"/>
                  </a:cubicBezTo>
                  <a:cubicBezTo>
                    <a:pt x="22" y="225"/>
                    <a:pt x="21" y="225"/>
                    <a:pt x="20" y="226"/>
                  </a:cubicBezTo>
                  <a:cubicBezTo>
                    <a:pt x="19" y="227"/>
                    <a:pt x="19" y="228"/>
                    <a:pt x="19" y="229"/>
                  </a:cubicBezTo>
                  <a:cubicBezTo>
                    <a:pt x="19" y="230"/>
                    <a:pt x="18" y="228"/>
                    <a:pt x="17" y="228"/>
                  </a:cubicBezTo>
                  <a:cubicBezTo>
                    <a:pt x="16" y="227"/>
                    <a:pt x="16" y="226"/>
                    <a:pt x="15" y="227"/>
                  </a:cubicBezTo>
                  <a:cubicBezTo>
                    <a:pt x="14" y="228"/>
                    <a:pt x="15" y="229"/>
                    <a:pt x="15" y="230"/>
                  </a:cubicBezTo>
                  <a:cubicBezTo>
                    <a:pt x="15" y="232"/>
                    <a:pt x="12" y="231"/>
                    <a:pt x="11" y="230"/>
                  </a:cubicBezTo>
                  <a:cubicBezTo>
                    <a:pt x="10" y="230"/>
                    <a:pt x="10" y="231"/>
                    <a:pt x="9" y="231"/>
                  </a:cubicBezTo>
                  <a:cubicBezTo>
                    <a:pt x="7" y="231"/>
                    <a:pt x="7" y="234"/>
                    <a:pt x="7" y="235"/>
                  </a:cubicBezTo>
                  <a:cubicBezTo>
                    <a:pt x="7" y="235"/>
                    <a:pt x="7" y="236"/>
                    <a:pt x="6" y="235"/>
                  </a:cubicBezTo>
                  <a:cubicBezTo>
                    <a:pt x="5" y="235"/>
                    <a:pt x="4" y="237"/>
                    <a:pt x="4" y="238"/>
                  </a:cubicBezTo>
                  <a:cubicBezTo>
                    <a:pt x="4" y="239"/>
                    <a:pt x="3" y="238"/>
                    <a:pt x="3" y="237"/>
                  </a:cubicBezTo>
                  <a:cubicBezTo>
                    <a:pt x="3" y="237"/>
                    <a:pt x="2" y="237"/>
                    <a:pt x="2" y="238"/>
                  </a:cubicBezTo>
                  <a:cubicBezTo>
                    <a:pt x="2" y="239"/>
                    <a:pt x="2" y="240"/>
                    <a:pt x="2" y="240"/>
                  </a:cubicBezTo>
                  <a:cubicBezTo>
                    <a:pt x="1" y="240"/>
                    <a:pt x="0" y="240"/>
                    <a:pt x="0" y="241"/>
                  </a:cubicBezTo>
                  <a:cubicBezTo>
                    <a:pt x="0" y="242"/>
                    <a:pt x="1" y="243"/>
                    <a:pt x="2" y="245"/>
                  </a:cubicBezTo>
                  <a:cubicBezTo>
                    <a:pt x="3" y="246"/>
                    <a:pt x="3" y="249"/>
                    <a:pt x="3" y="249"/>
                  </a:cubicBezTo>
                  <a:cubicBezTo>
                    <a:pt x="4" y="250"/>
                    <a:pt x="3" y="251"/>
                    <a:pt x="3" y="252"/>
                  </a:cubicBezTo>
                  <a:cubicBezTo>
                    <a:pt x="3" y="252"/>
                    <a:pt x="5" y="251"/>
                    <a:pt x="6" y="251"/>
                  </a:cubicBezTo>
                  <a:cubicBezTo>
                    <a:pt x="7" y="250"/>
                    <a:pt x="8" y="250"/>
                    <a:pt x="8" y="251"/>
                  </a:cubicBezTo>
                  <a:cubicBezTo>
                    <a:pt x="9" y="253"/>
                    <a:pt x="7" y="254"/>
                    <a:pt x="7" y="254"/>
                  </a:cubicBezTo>
                  <a:cubicBezTo>
                    <a:pt x="7" y="254"/>
                    <a:pt x="10" y="254"/>
                    <a:pt x="10" y="254"/>
                  </a:cubicBezTo>
                  <a:cubicBezTo>
                    <a:pt x="11" y="254"/>
                    <a:pt x="11" y="255"/>
                    <a:pt x="12" y="256"/>
                  </a:cubicBezTo>
                  <a:cubicBezTo>
                    <a:pt x="13" y="257"/>
                    <a:pt x="12" y="257"/>
                    <a:pt x="12" y="258"/>
                  </a:cubicBezTo>
                  <a:cubicBezTo>
                    <a:pt x="12" y="259"/>
                    <a:pt x="11" y="260"/>
                    <a:pt x="11" y="260"/>
                  </a:cubicBezTo>
                  <a:cubicBezTo>
                    <a:pt x="10" y="261"/>
                    <a:pt x="11" y="263"/>
                    <a:pt x="11" y="263"/>
                  </a:cubicBezTo>
                  <a:cubicBezTo>
                    <a:pt x="11" y="263"/>
                    <a:pt x="12" y="263"/>
                    <a:pt x="13" y="262"/>
                  </a:cubicBezTo>
                  <a:cubicBezTo>
                    <a:pt x="14" y="262"/>
                    <a:pt x="14" y="262"/>
                    <a:pt x="14" y="263"/>
                  </a:cubicBezTo>
                  <a:cubicBezTo>
                    <a:pt x="14" y="264"/>
                    <a:pt x="14" y="265"/>
                    <a:pt x="14" y="266"/>
                  </a:cubicBezTo>
                  <a:cubicBezTo>
                    <a:pt x="14" y="266"/>
                    <a:pt x="16" y="267"/>
                    <a:pt x="17" y="266"/>
                  </a:cubicBezTo>
                  <a:cubicBezTo>
                    <a:pt x="18" y="266"/>
                    <a:pt x="18" y="266"/>
                    <a:pt x="18" y="267"/>
                  </a:cubicBezTo>
                  <a:cubicBezTo>
                    <a:pt x="18" y="268"/>
                    <a:pt x="19" y="267"/>
                    <a:pt x="20" y="267"/>
                  </a:cubicBezTo>
                  <a:cubicBezTo>
                    <a:pt x="22" y="267"/>
                    <a:pt x="23" y="267"/>
                    <a:pt x="25" y="267"/>
                  </a:cubicBezTo>
                  <a:cubicBezTo>
                    <a:pt x="26" y="267"/>
                    <a:pt x="26" y="267"/>
                    <a:pt x="27" y="267"/>
                  </a:cubicBezTo>
                  <a:cubicBezTo>
                    <a:pt x="27" y="266"/>
                    <a:pt x="28" y="267"/>
                    <a:pt x="28" y="268"/>
                  </a:cubicBezTo>
                  <a:cubicBezTo>
                    <a:pt x="28" y="268"/>
                    <a:pt x="28" y="269"/>
                    <a:pt x="29" y="269"/>
                  </a:cubicBezTo>
                  <a:cubicBezTo>
                    <a:pt x="30" y="269"/>
                    <a:pt x="30" y="268"/>
                    <a:pt x="30" y="267"/>
                  </a:cubicBezTo>
                  <a:cubicBezTo>
                    <a:pt x="29" y="266"/>
                    <a:pt x="31" y="266"/>
                    <a:pt x="32" y="265"/>
                  </a:cubicBezTo>
                  <a:cubicBezTo>
                    <a:pt x="32" y="265"/>
                    <a:pt x="33" y="264"/>
                    <a:pt x="33" y="265"/>
                  </a:cubicBezTo>
                  <a:cubicBezTo>
                    <a:pt x="34" y="265"/>
                    <a:pt x="32" y="266"/>
                    <a:pt x="32" y="267"/>
                  </a:cubicBezTo>
                  <a:cubicBezTo>
                    <a:pt x="32" y="268"/>
                    <a:pt x="33" y="269"/>
                    <a:pt x="33" y="270"/>
                  </a:cubicBezTo>
                  <a:cubicBezTo>
                    <a:pt x="34" y="271"/>
                    <a:pt x="33" y="272"/>
                    <a:pt x="33" y="273"/>
                  </a:cubicBezTo>
                  <a:cubicBezTo>
                    <a:pt x="33" y="275"/>
                    <a:pt x="33" y="276"/>
                    <a:pt x="34" y="276"/>
                  </a:cubicBezTo>
                  <a:cubicBezTo>
                    <a:pt x="34" y="276"/>
                    <a:pt x="35" y="277"/>
                    <a:pt x="35" y="278"/>
                  </a:cubicBezTo>
                  <a:cubicBezTo>
                    <a:pt x="35" y="279"/>
                    <a:pt x="36" y="280"/>
                    <a:pt x="35" y="281"/>
                  </a:cubicBezTo>
                  <a:cubicBezTo>
                    <a:pt x="35" y="282"/>
                    <a:pt x="35" y="283"/>
                    <a:pt x="36" y="284"/>
                  </a:cubicBezTo>
                  <a:cubicBezTo>
                    <a:pt x="37" y="286"/>
                    <a:pt x="37" y="285"/>
                    <a:pt x="37" y="286"/>
                  </a:cubicBezTo>
                  <a:cubicBezTo>
                    <a:pt x="37" y="287"/>
                    <a:pt x="36" y="288"/>
                    <a:pt x="37" y="289"/>
                  </a:cubicBezTo>
                  <a:cubicBezTo>
                    <a:pt x="38" y="291"/>
                    <a:pt x="37" y="291"/>
                    <a:pt x="38" y="292"/>
                  </a:cubicBezTo>
                  <a:cubicBezTo>
                    <a:pt x="39" y="293"/>
                    <a:pt x="40" y="294"/>
                    <a:pt x="41" y="295"/>
                  </a:cubicBezTo>
                  <a:cubicBezTo>
                    <a:pt x="41" y="296"/>
                    <a:pt x="40" y="296"/>
                    <a:pt x="40" y="297"/>
                  </a:cubicBezTo>
                  <a:cubicBezTo>
                    <a:pt x="40" y="298"/>
                    <a:pt x="42" y="297"/>
                    <a:pt x="42" y="297"/>
                  </a:cubicBezTo>
                  <a:cubicBezTo>
                    <a:pt x="43" y="296"/>
                    <a:pt x="43" y="296"/>
                    <a:pt x="43" y="296"/>
                  </a:cubicBezTo>
                  <a:cubicBezTo>
                    <a:pt x="43" y="296"/>
                    <a:pt x="46" y="298"/>
                    <a:pt x="47" y="298"/>
                  </a:cubicBezTo>
                  <a:cubicBezTo>
                    <a:pt x="47" y="298"/>
                    <a:pt x="48" y="301"/>
                    <a:pt x="48" y="301"/>
                  </a:cubicBezTo>
                  <a:cubicBezTo>
                    <a:pt x="49" y="300"/>
                    <a:pt x="49" y="300"/>
                    <a:pt x="49" y="300"/>
                  </a:cubicBezTo>
                  <a:cubicBezTo>
                    <a:pt x="49" y="300"/>
                    <a:pt x="50" y="299"/>
                    <a:pt x="50" y="298"/>
                  </a:cubicBezTo>
                  <a:cubicBezTo>
                    <a:pt x="50" y="298"/>
                    <a:pt x="50" y="298"/>
                    <a:pt x="51" y="297"/>
                  </a:cubicBezTo>
                  <a:cubicBezTo>
                    <a:pt x="52" y="297"/>
                    <a:pt x="52" y="296"/>
                    <a:pt x="53" y="295"/>
                  </a:cubicBezTo>
                  <a:cubicBezTo>
                    <a:pt x="54" y="295"/>
                    <a:pt x="54" y="293"/>
                    <a:pt x="55" y="293"/>
                  </a:cubicBezTo>
                  <a:cubicBezTo>
                    <a:pt x="56" y="294"/>
                    <a:pt x="57" y="294"/>
                    <a:pt x="57" y="295"/>
                  </a:cubicBezTo>
                  <a:cubicBezTo>
                    <a:pt x="58" y="296"/>
                    <a:pt x="59" y="295"/>
                    <a:pt x="60" y="296"/>
                  </a:cubicBezTo>
                  <a:cubicBezTo>
                    <a:pt x="60" y="296"/>
                    <a:pt x="59" y="299"/>
                    <a:pt x="59" y="299"/>
                  </a:cubicBezTo>
                  <a:cubicBezTo>
                    <a:pt x="60" y="300"/>
                    <a:pt x="61" y="299"/>
                    <a:pt x="62" y="299"/>
                  </a:cubicBezTo>
                  <a:cubicBezTo>
                    <a:pt x="62" y="298"/>
                    <a:pt x="63" y="299"/>
                    <a:pt x="63" y="300"/>
                  </a:cubicBezTo>
                  <a:cubicBezTo>
                    <a:pt x="63" y="301"/>
                    <a:pt x="67" y="300"/>
                    <a:pt x="68" y="300"/>
                  </a:cubicBezTo>
                  <a:cubicBezTo>
                    <a:pt x="69" y="300"/>
                    <a:pt x="70" y="299"/>
                    <a:pt x="71" y="299"/>
                  </a:cubicBezTo>
                  <a:cubicBezTo>
                    <a:pt x="72" y="300"/>
                    <a:pt x="73" y="300"/>
                    <a:pt x="74" y="301"/>
                  </a:cubicBezTo>
                  <a:cubicBezTo>
                    <a:pt x="74" y="302"/>
                    <a:pt x="76" y="303"/>
                    <a:pt x="76" y="304"/>
                  </a:cubicBezTo>
                  <a:cubicBezTo>
                    <a:pt x="77" y="305"/>
                    <a:pt x="76" y="305"/>
                    <a:pt x="76" y="306"/>
                  </a:cubicBezTo>
                  <a:cubicBezTo>
                    <a:pt x="76" y="307"/>
                    <a:pt x="76" y="309"/>
                    <a:pt x="77" y="310"/>
                  </a:cubicBezTo>
                  <a:cubicBezTo>
                    <a:pt x="78" y="311"/>
                    <a:pt x="78" y="312"/>
                    <a:pt x="78" y="313"/>
                  </a:cubicBezTo>
                  <a:cubicBezTo>
                    <a:pt x="78" y="314"/>
                    <a:pt x="79" y="315"/>
                    <a:pt x="80" y="316"/>
                  </a:cubicBezTo>
                  <a:cubicBezTo>
                    <a:pt x="80" y="318"/>
                    <a:pt x="81" y="319"/>
                    <a:pt x="81" y="320"/>
                  </a:cubicBezTo>
                  <a:cubicBezTo>
                    <a:pt x="81" y="321"/>
                    <a:pt x="81" y="321"/>
                    <a:pt x="81" y="322"/>
                  </a:cubicBezTo>
                  <a:cubicBezTo>
                    <a:pt x="80" y="323"/>
                    <a:pt x="81" y="323"/>
                    <a:pt x="82" y="323"/>
                  </a:cubicBezTo>
                  <a:cubicBezTo>
                    <a:pt x="83" y="324"/>
                    <a:pt x="82" y="324"/>
                    <a:pt x="82" y="325"/>
                  </a:cubicBezTo>
                  <a:cubicBezTo>
                    <a:pt x="82" y="326"/>
                    <a:pt x="83" y="327"/>
                    <a:pt x="84" y="328"/>
                  </a:cubicBezTo>
                  <a:cubicBezTo>
                    <a:pt x="84" y="329"/>
                    <a:pt x="83" y="330"/>
                    <a:pt x="83" y="332"/>
                  </a:cubicBezTo>
                  <a:cubicBezTo>
                    <a:pt x="83" y="333"/>
                    <a:pt x="84" y="333"/>
                    <a:pt x="85" y="333"/>
                  </a:cubicBezTo>
                  <a:cubicBezTo>
                    <a:pt x="86" y="333"/>
                    <a:pt x="86" y="333"/>
                    <a:pt x="86" y="333"/>
                  </a:cubicBezTo>
                  <a:cubicBezTo>
                    <a:pt x="86" y="334"/>
                    <a:pt x="86" y="334"/>
                    <a:pt x="86" y="334"/>
                  </a:cubicBezTo>
                  <a:cubicBezTo>
                    <a:pt x="86" y="334"/>
                    <a:pt x="87" y="332"/>
                    <a:pt x="87" y="332"/>
                  </a:cubicBezTo>
                  <a:cubicBezTo>
                    <a:pt x="87" y="331"/>
                    <a:pt x="87" y="330"/>
                    <a:pt x="88" y="330"/>
                  </a:cubicBezTo>
                  <a:cubicBezTo>
                    <a:pt x="88" y="329"/>
                    <a:pt x="90" y="331"/>
                    <a:pt x="91" y="331"/>
                  </a:cubicBezTo>
                  <a:cubicBezTo>
                    <a:pt x="92" y="331"/>
                    <a:pt x="92" y="332"/>
                    <a:pt x="93" y="332"/>
                  </a:cubicBezTo>
                  <a:cubicBezTo>
                    <a:pt x="94" y="333"/>
                    <a:pt x="95" y="333"/>
                    <a:pt x="96" y="333"/>
                  </a:cubicBezTo>
                  <a:cubicBezTo>
                    <a:pt x="97" y="332"/>
                    <a:pt x="96" y="330"/>
                    <a:pt x="95" y="330"/>
                  </a:cubicBezTo>
                  <a:cubicBezTo>
                    <a:pt x="94" y="329"/>
                    <a:pt x="93" y="328"/>
                    <a:pt x="94" y="327"/>
                  </a:cubicBezTo>
                  <a:cubicBezTo>
                    <a:pt x="94" y="327"/>
                    <a:pt x="95" y="328"/>
                    <a:pt x="96" y="328"/>
                  </a:cubicBezTo>
                  <a:cubicBezTo>
                    <a:pt x="96" y="329"/>
                    <a:pt x="97" y="330"/>
                    <a:pt x="97" y="330"/>
                  </a:cubicBezTo>
                  <a:cubicBezTo>
                    <a:pt x="98" y="329"/>
                    <a:pt x="97" y="328"/>
                    <a:pt x="96" y="327"/>
                  </a:cubicBezTo>
                  <a:cubicBezTo>
                    <a:pt x="95" y="326"/>
                    <a:pt x="96" y="325"/>
                    <a:pt x="96" y="324"/>
                  </a:cubicBezTo>
                  <a:cubicBezTo>
                    <a:pt x="96" y="323"/>
                    <a:pt x="97" y="321"/>
                    <a:pt x="98" y="321"/>
                  </a:cubicBezTo>
                  <a:cubicBezTo>
                    <a:pt x="98" y="320"/>
                    <a:pt x="97" y="318"/>
                    <a:pt x="97" y="317"/>
                  </a:cubicBezTo>
                  <a:cubicBezTo>
                    <a:pt x="96" y="317"/>
                    <a:pt x="96" y="315"/>
                    <a:pt x="95" y="314"/>
                  </a:cubicBezTo>
                  <a:cubicBezTo>
                    <a:pt x="94" y="313"/>
                    <a:pt x="93" y="312"/>
                    <a:pt x="92" y="311"/>
                  </a:cubicBezTo>
                  <a:cubicBezTo>
                    <a:pt x="92" y="310"/>
                    <a:pt x="93" y="309"/>
                    <a:pt x="92" y="308"/>
                  </a:cubicBezTo>
                  <a:cubicBezTo>
                    <a:pt x="92" y="307"/>
                    <a:pt x="92" y="307"/>
                    <a:pt x="93" y="306"/>
                  </a:cubicBezTo>
                  <a:cubicBezTo>
                    <a:pt x="93" y="305"/>
                    <a:pt x="94" y="306"/>
                    <a:pt x="94" y="307"/>
                  </a:cubicBezTo>
                  <a:cubicBezTo>
                    <a:pt x="95" y="308"/>
                    <a:pt x="95" y="308"/>
                    <a:pt x="96" y="309"/>
                  </a:cubicBezTo>
                  <a:cubicBezTo>
                    <a:pt x="96" y="309"/>
                    <a:pt x="97" y="310"/>
                    <a:pt x="98" y="311"/>
                  </a:cubicBezTo>
                  <a:cubicBezTo>
                    <a:pt x="99" y="312"/>
                    <a:pt x="99" y="311"/>
                    <a:pt x="100" y="312"/>
                  </a:cubicBezTo>
                  <a:cubicBezTo>
                    <a:pt x="101" y="312"/>
                    <a:pt x="101" y="315"/>
                    <a:pt x="101" y="316"/>
                  </a:cubicBezTo>
                  <a:cubicBezTo>
                    <a:pt x="101" y="317"/>
                    <a:pt x="103" y="318"/>
                    <a:pt x="104" y="319"/>
                  </a:cubicBezTo>
                  <a:cubicBezTo>
                    <a:pt x="104" y="319"/>
                    <a:pt x="104" y="320"/>
                    <a:pt x="105" y="320"/>
                  </a:cubicBezTo>
                  <a:cubicBezTo>
                    <a:pt x="105" y="321"/>
                    <a:pt x="106" y="321"/>
                    <a:pt x="107" y="321"/>
                  </a:cubicBezTo>
                  <a:cubicBezTo>
                    <a:pt x="107" y="321"/>
                    <a:pt x="108" y="321"/>
                    <a:pt x="108" y="322"/>
                  </a:cubicBezTo>
                  <a:cubicBezTo>
                    <a:pt x="108" y="323"/>
                    <a:pt x="106" y="322"/>
                    <a:pt x="105" y="323"/>
                  </a:cubicBezTo>
                  <a:cubicBezTo>
                    <a:pt x="105" y="323"/>
                    <a:pt x="107" y="324"/>
                    <a:pt x="107" y="325"/>
                  </a:cubicBezTo>
                  <a:cubicBezTo>
                    <a:pt x="107" y="326"/>
                    <a:pt x="106" y="326"/>
                    <a:pt x="105" y="326"/>
                  </a:cubicBezTo>
                  <a:cubicBezTo>
                    <a:pt x="104" y="326"/>
                    <a:pt x="105" y="328"/>
                    <a:pt x="105" y="329"/>
                  </a:cubicBezTo>
                  <a:cubicBezTo>
                    <a:pt x="105" y="330"/>
                    <a:pt x="105" y="331"/>
                    <a:pt x="104" y="332"/>
                  </a:cubicBezTo>
                  <a:cubicBezTo>
                    <a:pt x="104" y="332"/>
                    <a:pt x="103" y="333"/>
                    <a:pt x="102" y="334"/>
                  </a:cubicBezTo>
                  <a:cubicBezTo>
                    <a:pt x="101" y="334"/>
                    <a:pt x="101" y="334"/>
                    <a:pt x="101" y="335"/>
                  </a:cubicBezTo>
                  <a:cubicBezTo>
                    <a:pt x="101" y="336"/>
                    <a:pt x="102" y="337"/>
                    <a:pt x="102" y="337"/>
                  </a:cubicBezTo>
                  <a:cubicBezTo>
                    <a:pt x="103" y="337"/>
                    <a:pt x="103" y="336"/>
                    <a:pt x="103" y="336"/>
                  </a:cubicBezTo>
                  <a:cubicBezTo>
                    <a:pt x="103" y="335"/>
                    <a:pt x="103" y="335"/>
                    <a:pt x="104" y="335"/>
                  </a:cubicBezTo>
                  <a:cubicBezTo>
                    <a:pt x="105" y="336"/>
                    <a:pt x="106" y="335"/>
                    <a:pt x="106" y="336"/>
                  </a:cubicBezTo>
                  <a:cubicBezTo>
                    <a:pt x="107" y="336"/>
                    <a:pt x="107" y="337"/>
                    <a:pt x="107" y="337"/>
                  </a:cubicBezTo>
                  <a:cubicBezTo>
                    <a:pt x="108" y="338"/>
                    <a:pt x="108" y="337"/>
                    <a:pt x="109" y="336"/>
                  </a:cubicBezTo>
                  <a:cubicBezTo>
                    <a:pt x="109" y="336"/>
                    <a:pt x="110" y="337"/>
                    <a:pt x="111" y="337"/>
                  </a:cubicBezTo>
                  <a:cubicBezTo>
                    <a:pt x="112" y="338"/>
                    <a:pt x="111" y="338"/>
                    <a:pt x="111" y="339"/>
                  </a:cubicBezTo>
                  <a:cubicBezTo>
                    <a:pt x="111" y="340"/>
                    <a:pt x="113" y="340"/>
                    <a:pt x="114" y="339"/>
                  </a:cubicBezTo>
                  <a:cubicBezTo>
                    <a:pt x="115" y="339"/>
                    <a:pt x="116" y="337"/>
                    <a:pt x="115" y="336"/>
                  </a:cubicBezTo>
                  <a:cubicBezTo>
                    <a:pt x="115" y="336"/>
                    <a:pt x="113" y="334"/>
                    <a:pt x="114" y="332"/>
                  </a:cubicBezTo>
                  <a:cubicBezTo>
                    <a:pt x="114" y="331"/>
                    <a:pt x="117" y="330"/>
                    <a:pt x="118" y="330"/>
                  </a:cubicBezTo>
                  <a:cubicBezTo>
                    <a:pt x="119" y="330"/>
                    <a:pt x="118" y="329"/>
                    <a:pt x="117" y="328"/>
                  </a:cubicBezTo>
                  <a:cubicBezTo>
                    <a:pt x="117" y="328"/>
                    <a:pt x="116" y="328"/>
                    <a:pt x="116" y="327"/>
                  </a:cubicBezTo>
                  <a:cubicBezTo>
                    <a:pt x="116" y="325"/>
                    <a:pt x="117" y="326"/>
                    <a:pt x="118" y="325"/>
                  </a:cubicBezTo>
                  <a:cubicBezTo>
                    <a:pt x="119" y="325"/>
                    <a:pt x="119" y="325"/>
                    <a:pt x="119" y="326"/>
                  </a:cubicBezTo>
                  <a:cubicBezTo>
                    <a:pt x="120" y="326"/>
                    <a:pt x="120" y="328"/>
                    <a:pt x="121" y="327"/>
                  </a:cubicBezTo>
                  <a:cubicBezTo>
                    <a:pt x="121" y="327"/>
                    <a:pt x="122" y="326"/>
                    <a:pt x="122" y="325"/>
                  </a:cubicBezTo>
                  <a:cubicBezTo>
                    <a:pt x="122" y="324"/>
                    <a:pt x="123" y="325"/>
                    <a:pt x="124" y="325"/>
                  </a:cubicBezTo>
                  <a:cubicBezTo>
                    <a:pt x="125" y="325"/>
                    <a:pt x="125" y="323"/>
                    <a:pt x="125" y="322"/>
                  </a:cubicBezTo>
                  <a:cubicBezTo>
                    <a:pt x="125" y="321"/>
                    <a:pt x="125" y="320"/>
                    <a:pt x="126" y="319"/>
                  </a:cubicBezTo>
                  <a:cubicBezTo>
                    <a:pt x="126" y="318"/>
                    <a:pt x="126" y="318"/>
                    <a:pt x="125" y="318"/>
                  </a:cubicBezTo>
                  <a:cubicBezTo>
                    <a:pt x="124" y="319"/>
                    <a:pt x="124" y="319"/>
                    <a:pt x="124" y="318"/>
                  </a:cubicBezTo>
                  <a:cubicBezTo>
                    <a:pt x="124" y="317"/>
                    <a:pt x="124" y="317"/>
                    <a:pt x="124" y="316"/>
                  </a:cubicBezTo>
                  <a:cubicBezTo>
                    <a:pt x="124" y="315"/>
                    <a:pt x="123" y="315"/>
                    <a:pt x="122" y="314"/>
                  </a:cubicBezTo>
                  <a:cubicBezTo>
                    <a:pt x="121" y="314"/>
                    <a:pt x="121" y="312"/>
                    <a:pt x="122" y="311"/>
                  </a:cubicBezTo>
                  <a:cubicBezTo>
                    <a:pt x="122" y="311"/>
                    <a:pt x="123" y="310"/>
                    <a:pt x="124" y="310"/>
                  </a:cubicBezTo>
                  <a:cubicBezTo>
                    <a:pt x="125" y="310"/>
                    <a:pt x="125" y="310"/>
                    <a:pt x="126" y="309"/>
                  </a:cubicBezTo>
                  <a:cubicBezTo>
                    <a:pt x="127" y="309"/>
                    <a:pt x="127" y="308"/>
                    <a:pt x="128" y="308"/>
                  </a:cubicBezTo>
                  <a:cubicBezTo>
                    <a:pt x="130" y="307"/>
                    <a:pt x="130" y="308"/>
                    <a:pt x="130" y="309"/>
                  </a:cubicBezTo>
                  <a:cubicBezTo>
                    <a:pt x="131" y="310"/>
                    <a:pt x="131" y="310"/>
                    <a:pt x="131" y="311"/>
                  </a:cubicBezTo>
                  <a:cubicBezTo>
                    <a:pt x="132" y="311"/>
                    <a:pt x="132" y="311"/>
                    <a:pt x="133" y="311"/>
                  </a:cubicBezTo>
                  <a:cubicBezTo>
                    <a:pt x="133" y="310"/>
                    <a:pt x="134" y="311"/>
                    <a:pt x="134" y="311"/>
                  </a:cubicBezTo>
                  <a:cubicBezTo>
                    <a:pt x="135" y="311"/>
                    <a:pt x="134" y="310"/>
                    <a:pt x="134" y="308"/>
                  </a:cubicBezTo>
                  <a:cubicBezTo>
                    <a:pt x="133" y="307"/>
                    <a:pt x="134" y="306"/>
                    <a:pt x="134" y="305"/>
                  </a:cubicBezTo>
                  <a:cubicBezTo>
                    <a:pt x="134" y="304"/>
                    <a:pt x="134" y="304"/>
                    <a:pt x="136" y="303"/>
                  </a:cubicBezTo>
                  <a:cubicBezTo>
                    <a:pt x="137" y="302"/>
                    <a:pt x="136" y="302"/>
                    <a:pt x="136" y="301"/>
                  </a:cubicBezTo>
                  <a:cubicBezTo>
                    <a:pt x="136" y="301"/>
                    <a:pt x="137" y="301"/>
                    <a:pt x="138" y="301"/>
                  </a:cubicBezTo>
                  <a:cubicBezTo>
                    <a:pt x="138" y="301"/>
                    <a:pt x="138" y="302"/>
                    <a:pt x="139" y="302"/>
                  </a:cubicBezTo>
                  <a:cubicBezTo>
                    <a:pt x="139" y="302"/>
                    <a:pt x="139" y="300"/>
                    <a:pt x="139" y="300"/>
                  </a:cubicBezTo>
                  <a:cubicBezTo>
                    <a:pt x="140" y="299"/>
                    <a:pt x="140" y="299"/>
                    <a:pt x="140" y="300"/>
                  </a:cubicBezTo>
                  <a:cubicBezTo>
                    <a:pt x="141" y="300"/>
                    <a:pt x="140" y="301"/>
                    <a:pt x="140" y="302"/>
                  </a:cubicBezTo>
                  <a:cubicBezTo>
                    <a:pt x="140" y="302"/>
                    <a:pt x="140" y="302"/>
                    <a:pt x="141" y="302"/>
                  </a:cubicBezTo>
                  <a:cubicBezTo>
                    <a:pt x="142" y="301"/>
                    <a:pt x="142" y="301"/>
                    <a:pt x="142" y="300"/>
                  </a:cubicBezTo>
                  <a:cubicBezTo>
                    <a:pt x="142" y="299"/>
                    <a:pt x="144" y="300"/>
                    <a:pt x="145" y="300"/>
                  </a:cubicBezTo>
                  <a:cubicBezTo>
                    <a:pt x="146" y="301"/>
                    <a:pt x="146" y="300"/>
                    <a:pt x="147" y="301"/>
                  </a:cubicBezTo>
                  <a:cubicBezTo>
                    <a:pt x="148" y="301"/>
                    <a:pt x="148" y="300"/>
                    <a:pt x="149" y="300"/>
                  </a:cubicBezTo>
                  <a:cubicBezTo>
                    <a:pt x="150" y="300"/>
                    <a:pt x="150" y="300"/>
                    <a:pt x="151" y="301"/>
                  </a:cubicBezTo>
                  <a:cubicBezTo>
                    <a:pt x="151" y="303"/>
                    <a:pt x="150" y="304"/>
                    <a:pt x="150" y="304"/>
                  </a:cubicBezTo>
                  <a:cubicBezTo>
                    <a:pt x="150" y="305"/>
                    <a:pt x="151" y="305"/>
                    <a:pt x="152" y="305"/>
                  </a:cubicBezTo>
                  <a:cubicBezTo>
                    <a:pt x="152" y="305"/>
                    <a:pt x="152" y="305"/>
                    <a:pt x="152" y="306"/>
                  </a:cubicBezTo>
                  <a:cubicBezTo>
                    <a:pt x="152" y="306"/>
                    <a:pt x="152" y="308"/>
                    <a:pt x="152" y="309"/>
                  </a:cubicBezTo>
                  <a:cubicBezTo>
                    <a:pt x="152" y="310"/>
                    <a:pt x="154" y="311"/>
                    <a:pt x="154" y="311"/>
                  </a:cubicBezTo>
                  <a:cubicBezTo>
                    <a:pt x="155" y="311"/>
                    <a:pt x="155" y="310"/>
                    <a:pt x="155" y="309"/>
                  </a:cubicBezTo>
                  <a:cubicBezTo>
                    <a:pt x="155" y="309"/>
                    <a:pt x="155" y="308"/>
                    <a:pt x="156" y="308"/>
                  </a:cubicBezTo>
                  <a:cubicBezTo>
                    <a:pt x="157" y="308"/>
                    <a:pt x="158" y="308"/>
                    <a:pt x="159" y="307"/>
                  </a:cubicBezTo>
                  <a:cubicBezTo>
                    <a:pt x="159" y="307"/>
                    <a:pt x="160" y="307"/>
                    <a:pt x="161" y="306"/>
                  </a:cubicBezTo>
                  <a:cubicBezTo>
                    <a:pt x="162" y="306"/>
                    <a:pt x="162" y="305"/>
                    <a:pt x="161" y="304"/>
                  </a:cubicBezTo>
                  <a:cubicBezTo>
                    <a:pt x="160" y="304"/>
                    <a:pt x="162" y="304"/>
                    <a:pt x="163" y="304"/>
                  </a:cubicBezTo>
                  <a:cubicBezTo>
                    <a:pt x="164" y="303"/>
                    <a:pt x="165" y="304"/>
                    <a:pt x="165" y="303"/>
                  </a:cubicBezTo>
                  <a:cubicBezTo>
                    <a:pt x="166" y="303"/>
                    <a:pt x="166" y="302"/>
                    <a:pt x="166" y="301"/>
                  </a:cubicBezTo>
                  <a:cubicBezTo>
                    <a:pt x="166" y="300"/>
                    <a:pt x="167" y="300"/>
                    <a:pt x="167" y="300"/>
                  </a:cubicBezTo>
                  <a:cubicBezTo>
                    <a:pt x="168" y="300"/>
                    <a:pt x="168" y="299"/>
                    <a:pt x="167" y="298"/>
                  </a:cubicBezTo>
                  <a:cubicBezTo>
                    <a:pt x="167" y="297"/>
                    <a:pt x="168" y="296"/>
                    <a:pt x="169" y="295"/>
                  </a:cubicBezTo>
                  <a:cubicBezTo>
                    <a:pt x="169" y="294"/>
                    <a:pt x="169" y="294"/>
                    <a:pt x="168" y="294"/>
                  </a:cubicBezTo>
                  <a:cubicBezTo>
                    <a:pt x="168" y="294"/>
                    <a:pt x="167" y="293"/>
                    <a:pt x="166" y="293"/>
                  </a:cubicBezTo>
                  <a:cubicBezTo>
                    <a:pt x="166" y="292"/>
                    <a:pt x="167" y="291"/>
                    <a:pt x="166" y="291"/>
                  </a:cubicBezTo>
                  <a:cubicBezTo>
                    <a:pt x="166" y="290"/>
                    <a:pt x="165" y="290"/>
                    <a:pt x="164" y="290"/>
                  </a:cubicBezTo>
                  <a:cubicBezTo>
                    <a:pt x="163" y="290"/>
                    <a:pt x="163" y="290"/>
                    <a:pt x="163" y="289"/>
                  </a:cubicBezTo>
                  <a:cubicBezTo>
                    <a:pt x="163" y="288"/>
                    <a:pt x="164" y="287"/>
                    <a:pt x="165" y="287"/>
                  </a:cubicBezTo>
                  <a:cubicBezTo>
                    <a:pt x="166" y="286"/>
                    <a:pt x="165" y="285"/>
                    <a:pt x="165" y="285"/>
                  </a:cubicBezTo>
                  <a:cubicBezTo>
                    <a:pt x="165" y="284"/>
                    <a:pt x="164" y="284"/>
                    <a:pt x="164" y="284"/>
                  </a:cubicBezTo>
                  <a:cubicBezTo>
                    <a:pt x="164" y="284"/>
                    <a:pt x="164" y="282"/>
                    <a:pt x="164" y="282"/>
                  </a:cubicBezTo>
                  <a:cubicBezTo>
                    <a:pt x="163" y="281"/>
                    <a:pt x="164" y="281"/>
                    <a:pt x="165" y="281"/>
                  </a:cubicBezTo>
                  <a:cubicBezTo>
                    <a:pt x="166" y="281"/>
                    <a:pt x="166" y="281"/>
                    <a:pt x="167" y="281"/>
                  </a:cubicBezTo>
                  <a:cubicBezTo>
                    <a:pt x="167" y="281"/>
                    <a:pt x="167" y="280"/>
                    <a:pt x="168" y="279"/>
                  </a:cubicBezTo>
                  <a:cubicBezTo>
                    <a:pt x="168" y="279"/>
                    <a:pt x="168" y="278"/>
                    <a:pt x="167" y="277"/>
                  </a:cubicBezTo>
                  <a:cubicBezTo>
                    <a:pt x="167" y="277"/>
                    <a:pt x="166" y="277"/>
                    <a:pt x="167" y="276"/>
                  </a:cubicBezTo>
                  <a:cubicBezTo>
                    <a:pt x="167" y="276"/>
                    <a:pt x="166" y="275"/>
                    <a:pt x="166" y="274"/>
                  </a:cubicBezTo>
                  <a:cubicBezTo>
                    <a:pt x="165" y="273"/>
                    <a:pt x="166" y="273"/>
                    <a:pt x="167" y="273"/>
                  </a:cubicBezTo>
                  <a:cubicBezTo>
                    <a:pt x="167" y="273"/>
                    <a:pt x="168" y="273"/>
                    <a:pt x="168" y="272"/>
                  </a:cubicBezTo>
                  <a:cubicBezTo>
                    <a:pt x="169" y="271"/>
                    <a:pt x="169" y="271"/>
                    <a:pt x="170" y="271"/>
                  </a:cubicBezTo>
                  <a:cubicBezTo>
                    <a:pt x="171" y="272"/>
                    <a:pt x="171" y="273"/>
                    <a:pt x="171" y="274"/>
                  </a:cubicBezTo>
                  <a:cubicBezTo>
                    <a:pt x="171" y="274"/>
                    <a:pt x="172" y="274"/>
                    <a:pt x="173" y="274"/>
                  </a:cubicBezTo>
                  <a:cubicBezTo>
                    <a:pt x="174" y="273"/>
                    <a:pt x="174" y="272"/>
                    <a:pt x="175" y="272"/>
                  </a:cubicBezTo>
                  <a:cubicBezTo>
                    <a:pt x="176" y="272"/>
                    <a:pt x="177" y="271"/>
                    <a:pt x="177" y="271"/>
                  </a:cubicBezTo>
                  <a:cubicBezTo>
                    <a:pt x="178" y="270"/>
                    <a:pt x="178" y="269"/>
                    <a:pt x="179" y="269"/>
                  </a:cubicBezTo>
                  <a:cubicBezTo>
                    <a:pt x="179" y="270"/>
                    <a:pt x="179" y="271"/>
                    <a:pt x="179" y="272"/>
                  </a:cubicBezTo>
                  <a:cubicBezTo>
                    <a:pt x="180" y="273"/>
                    <a:pt x="180" y="274"/>
                    <a:pt x="180" y="275"/>
                  </a:cubicBezTo>
                  <a:cubicBezTo>
                    <a:pt x="180" y="276"/>
                    <a:pt x="181" y="276"/>
                    <a:pt x="182" y="276"/>
                  </a:cubicBezTo>
                  <a:cubicBezTo>
                    <a:pt x="182" y="275"/>
                    <a:pt x="182" y="275"/>
                    <a:pt x="182" y="274"/>
                  </a:cubicBezTo>
                  <a:cubicBezTo>
                    <a:pt x="183" y="274"/>
                    <a:pt x="184" y="275"/>
                    <a:pt x="185" y="275"/>
                  </a:cubicBezTo>
                  <a:cubicBezTo>
                    <a:pt x="186" y="275"/>
                    <a:pt x="186" y="275"/>
                    <a:pt x="186" y="276"/>
                  </a:cubicBezTo>
                  <a:cubicBezTo>
                    <a:pt x="187" y="276"/>
                    <a:pt x="187" y="276"/>
                    <a:pt x="188" y="276"/>
                  </a:cubicBezTo>
                  <a:cubicBezTo>
                    <a:pt x="189" y="276"/>
                    <a:pt x="189" y="277"/>
                    <a:pt x="189" y="276"/>
                  </a:cubicBezTo>
                  <a:cubicBezTo>
                    <a:pt x="189" y="275"/>
                    <a:pt x="190" y="274"/>
                    <a:pt x="191" y="274"/>
                  </a:cubicBezTo>
                  <a:cubicBezTo>
                    <a:pt x="192" y="273"/>
                    <a:pt x="192" y="272"/>
                    <a:pt x="193" y="272"/>
                  </a:cubicBezTo>
                  <a:cubicBezTo>
                    <a:pt x="193" y="271"/>
                    <a:pt x="194" y="271"/>
                    <a:pt x="194" y="273"/>
                  </a:cubicBezTo>
                  <a:cubicBezTo>
                    <a:pt x="195" y="274"/>
                    <a:pt x="197" y="275"/>
                    <a:pt x="197" y="276"/>
                  </a:cubicBezTo>
                  <a:cubicBezTo>
                    <a:pt x="198" y="277"/>
                    <a:pt x="197" y="278"/>
                    <a:pt x="197" y="279"/>
                  </a:cubicBezTo>
                  <a:cubicBezTo>
                    <a:pt x="197" y="281"/>
                    <a:pt x="196" y="283"/>
                    <a:pt x="196" y="284"/>
                  </a:cubicBezTo>
                  <a:cubicBezTo>
                    <a:pt x="196" y="285"/>
                    <a:pt x="198" y="285"/>
                    <a:pt x="199" y="286"/>
                  </a:cubicBezTo>
                  <a:cubicBezTo>
                    <a:pt x="200" y="286"/>
                    <a:pt x="199" y="290"/>
                    <a:pt x="199" y="290"/>
                  </a:cubicBezTo>
                  <a:cubicBezTo>
                    <a:pt x="199" y="291"/>
                    <a:pt x="201" y="292"/>
                    <a:pt x="202" y="292"/>
                  </a:cubicBezTo>
                  <a:cubicBezTo>
                    <a:pt x="204" y="292"/>
                    <a:pt x="203" y="292"/>
                    <a:pt x="203" y="291"/>
                  </a:cubicBezTo>
                  <a:cubicBezTo>
                    <a:pt x="203" y="290"/>
                    <a:pt x="204" y="290"/>
                    <a:pt x="204" y="289"/>
                  </a:cubicBezTo>
                  <a:cubicBezTo>
                    <a:pt x="204" y="287"/>
                    <a:pt x="205" y="288"/>
                    <a:pt x="206" y="288"/>
                  </a:cubicBezTo>
                  <a:cubicBezTo>
                    <a:pt x="207" y="288"/>
                    <a:pt x="207" y="287"/>
                    <a:pt x="208" y="286"/>
                  </a:cubicBezTo>
                  <a:cubicBezTo>
                    <a:pt x="208" y="285"/>
                    <a:pt x="210" y="285"/>
                    <a:pt x="211" y="285"/>
                  </a:cubicBezTo>
                  <a:cubicBezTo>
                    <a:pt x="212" y="285"/>
                    <a:pt x="215" y="285"/>
                    <a:pt x="215" y="285"/>
                  </a:cubicBezTo>
                  <a:cubicBezTo>
                    <a:pt x="219" y="281"/>
                    <a:pt x="219" y="281"/>
                    <a:pt x="219" y="281"/>
                  </a:cubicBezTo>
                  <a:cubicBezTo>
                    <a:pt x="219" y="281"/>
                    <a:pt x="219" y="281"/>
                    <a:pt x="220" y="281"/>
                  </a:cubicBezTo>
                  <a:cubicBezTo>
                    <a:pt x="222" y="282"/>
                    <a:pt x="222" y="282"/>
                    <a:pt x="223" y="283"/>
                  </a:cubicBezTo>
                  <a:cubicBezTo>
                    <a:pt x="224" y="284"/>
                    <a:pt x="224" y="284"/>
                    <a:pt x="225" y="283"/>
                  </a:cubicBezTo>
                  <a:cubicBezTo>
                    <a:pt x="226" y="283"/>
                    <a:pt x="227" y="282"/>
                    <a:pt x="228" y="282"/>
                  </a:cubicBezTo>
                  <a:cubicBezTo>
                    <a:pt x="229" y="282"/>
                    <a:pt x="230" y="283"/>
                    <a:pt x="231" y="283"/>
                  </a:cubicBezTo>
                  <a:cubicBezTo>
                    <a:pt x="231" y="284"/>
                    <a:pt x="231" y="284"/>
                    <a:pt x="231" y="285"/>
                  </a:cubicBezTo>
                  <a:cubicBezTo>
                    <a:pt x="231" y="286"/>
                    <a:pt x="232" y="285"/>
                    <a:pt x="232" y="285"/>
                  </a:cubicBezTo>
                  <a:cubicBezTo>
                    <a:pt x="233" y="285"/>
                    <a:pt x="234" y="284"/>
                    <a:pt x="234" y="284"/>
                  </a:cubicBezTo>
                  <a:cubicBezTo>
                    <a:pt x="234" y="283"/>
                    <a:pt x="234" y="282"/>
                    <a:pt x="234" y="280"/>
                  </a:cubicBezTo>
                  <a:cubicBezTo>
                    <a:pt x="235" y="279"/>
                    <a:pt x="236" y="280"/>
                    <a:pt x="236" y="280"/>
                  </a:cubicBezTo>
                  <a:cubicBezTo>
                    <a:pt x="237" y="281"/>
                    <a:pt x="237" y="281"/>
                    <a:pt x="237" y="281"/>
                  </a:cubicBezTo>
                  <a:cubicBezTo>
                    <a:pt x="237" y="284"/>
                    <a:pt x="237" y="285"/>
                    <a:pt x="238" y="287"/>
                  </a:cubicBezTo>
                  <a:cubicBezTo>
                    <a:pt x="238" y="290"/>
                    <a:pt x="238" y="291"/>
                    <a:pt x="240" y="292"/>
                  </a:cubicBezTo>
                  <a:cubicBezTo>
                    <a:pt x="241" y="293"/>
                    <a:pt x="241" y="296"/>
                    <a:pt x="241" y="297"/>
                  </a:cubicBezTo>
                  <a:cubicBezTo>
                    <a:pt x="242" y="298"/>
                    <a:pt x="241" y="300"/>
                    <a:pt x="241" y="302"/>
                  </a:cubicBezTo>
                  <a:cubicBezTo>
                    <a:pt x="240" y="303"/>
                    <a:pt x="241" y="304"/>
                    <a:pt x="243" y="305"/>
                  </a:cubicBezTo>
                  <a:cubicBezTo>
                    <a:pt x="245" y="306"/>
                    <a:pt x="244" y="308"/>
                    <a:pt x="244" y="309"/>
                  </a:cubicBezTo>
                  <a:cubicBezTo>
                    <a:pt x="243" y="310"/>
                    <a:pt x="241" y="312"/>
                    <a:pt x="241" y="313"/>
                  </a:cubicBezTo>
                  <a:cubicBezTo>
                    <a:pt x="240" y="314"/>
                    <a:pt x="240" y="316"/>
                    <a:pt x="240" y="317"/>
                  </a:cubicBezTo>
                  <a:cubicBezTo>
                    <a:pt x="241" y="317"/>
                    <a:pt x="244" y="318"/>
                    <a:pt x="245" y="319"/>
                  </a:cubicBezTo>
                  <a:cubicBezTo>
                    <a:pt x="247" y="320"/>
                    <a:pt x="252" y="321"/>
                    <a:pt x="254" y="321"/>
                  </a:cubicBezTo>
                  <a:cubicBezTo>
                    <a:pt x="254" y="320"/>
                    <a:pt x="254" y="320"/>
                    <a:pt x="254" y="320"/>
                  </a:cubicBezTo>
                  <a:cubicBezTo>
                    <a:pt x="254" y="320"/>
                    <a:pt x="255" y="319"/>
                    <a:pt x="256" y="319"/>
                  </a:cubicBezTo>
                  <a:cubicBezTo>
                    <a:pt x="256" y="319"/>
                    <a:pt x="257" y="319"/>
                    <a:pt x="257" y="319"/>
                  </a:cubicBezTo>
                  <a:cubicBezTo>
                    <a:pt x="258" y="319"/>
                    <a:pt x="258" y="318"/>
                    <a:pt x="259" y="318"/>
                  </a:cubicBezTo>
                  <a:cubicBezTo>
                    <a:pt x="259" y="317"/>
                    <a:pt x="260" y="318"/>
                    <a:pt x="260" y="319"/>
                  </a:cubicBezTo>
                  <a:cubicBezTo>
                    <a:pt x="260" y="319"/>
                    <a:pt x="261" y="320"/>
                    <a:pt x="262" y="320"/>
                  </a:cubicBezTo>
                  <a:cubicBezTo>
                    <a:pt x="262" y="320"/>
                    <a:pt x="263" y="320"/>
                    <a:pt x="263" y="319"/>
                  </a:cubicBezTo>
                  <a:cubicBezTo>
                    <a:pt x="264" y="319"/>
                    <a:pt x="264" y="320"/>
                    <a:pt x="264" y="321"/>
                  </a:cubicBezTo>
                  <a:cubicBezTo>
                    <a:pt x="264" y="321"/>
                    <a:pt x="262" y="323"/>
                    <a:pt x="262" y="324"/>
                  </a:cubicBezTo>
                  <a:cubicBezTo>
                    <a:pt x="262" y="324"/>
                    <a:pt x="262" y="327"/>
                    <a:pt x="262" y="328"/>
                  </a:cubicBezTo>
                  <a:cubicBezTo>
                    <a:pt x="263" y="329"/>
                    <a:pt x="261" y="328"/>
                    <a:pt x="260" y="329"/>
                  </a:cubicBezTo>
                  <a:cubicBezTo>
                    <a:pt x="259" y="329"/>
                    <a:pt x="260" y="331"/>
                    <a:pt x="260" y="331"/>
                  </a:cubicBezTo>
                  <a:cubicBezTo>
                    <a:pt x="260" y="332"/>
                    <a:pt x="260" y="333"/>
                    <a:pt x="260" y="333"/>
                  </a:cubicBezTo>
                  <a:cubicBezTo>
                    <a:pt x="261" y="334"/>
                    <a:pt x="261" y="334"/>
                    <a:pt x="261" y="335"/>
                  </a:cubicBezTo>
                  <a:cubicBezTo>
                    <a:pt x="261" y="336"/>
                    <a:pt x="262" y="337"/>
                    <a:pt x="262" y="337"/>
                  </a:cubicBezTo>
                  <a:cubicBezTo>
                    <a:pt x="263" y="338"/>
                    <a:pt x="263" y="339"/>
                    <a:pt x="263" y="339"/>
                  </a:cubicBezTo>
                  <a:cubicBezTo>
                    <a:pt x="263" y="340"/>
                    <a:pt x="262" y="340"/>
                    <a:pt x="261" y="341"/>
                  </a:cubicBezTo>
                  <a:cubicBezTo>
                    <a:pt x="260" y="341"/>
                    <a:pt x="260" y="345"/>
                    <a:pt x="260" y="345"/>
                  </a:cubicBezTo>
                  <a:cubicBezTo>
                    <a:pt x="261" y="346"/>
                    <a:pt x="261" y="346"/>
                    <a:pt x="262" y="346"/>
                  </a:cubicBezTo>
                  <a:cubicBezTo>
                    <a:pt x="263" y="346"/>
                    <a:pt x="263" y="348"/>
                    <a:pt x="264" y="348"/>
                  </a:cubicBezTo>
                  <a:cubicBezTo>
                    <a:pt x="265" y="348"/>
                    <a:pt x="265" y="347"/>
                    <a:pt x="265" y="347"/>
                  </a:cubicBezTo>
                  <a:cubicBezTo>
                    <a:pt x="266" y="347"/>
                    <a:pt x="266" y="347"/>
                    <a:pt x="267" y="347"/>
                  </a:cubicBezTo>
                  <a:cubicBezTo>
                    <a:pt x="268" y="347"/>
                    <a:pt x="269" y="346"/>
                    <a:pt x="268" y="345"/>
                  </a:cubicBezTo>
                  <a:cubicBezTo>
                    <a:pt x="268" y="345"/>
                    <a:pt x="268" y="346"/>
                    <a:pt x="267" y="345"/>
                  </a:cubicBezTo>
                  <a:cubicBezTo>
                    <a:pt x="266" y="345"/>
                    <a:pt x="267" y="343"/>
                    <a:pt x="267" y="343"/>
                  </a:cubicBezTo>
                  <a:cubicBezTo>
                    <a:pt x="267" y="342"/>
                    <a:pt x="269" y="342"/>
                    <a:pt x="269" y="341"/>
                  </a:cubicBezTo>
                  <a:cubicBezTo>
                    <a:pt x="270" y="341"/>
                    <a:pt x="270" y="340"/>
                    <a:pt x="269" y="340"/>
                  </a:cubicBezTo>
                  <a:cubicBezTo>
                    <a:pt x="269" y="339"/>
                    <a:pt x="269" y="338"/>
                    <a:pt x="268" y="338"/>
                  </a:cubicBezTo>
                  <a:cubicBezTo>
                    <a:pt x="267" y="338"/>
                    <a:pt x="267" y="337"/>
                    <a:pt x="266" y="337"/>
                  </a:cubicBezTo>
                  <a:cubicBezTo>
                    <a:pt x="266" y="336"/>
                    <a:pt x="265" y="336"/>
                    <a:pt x="265" y="335"/>
                  </a:cubicBezTo>
                  <a:cubicBezTo>
                    <a:pt x="265" y="334"/>
                    <a:pt x="266" y="334"/>
                    <a:pt x="267" y="334"/>
                  </a:cubicBezTo>
                  <a:cubicBezTo>
                    <a:pt x="268" y="334"/>
                    <a:pt x="268" y="333"/>
                    <a:pt x="269" y="333"/>
                  </a:cubicBezTo>
                  <a:cubicBezTo>
                    <a:pt x="270" y="333"/>
                    <a:pt x="270" y="333"/>
                    <a:pt x="270" y="333"/>
                  </a:cubicBezTo>
                  <a:cubicBezTo>
                    <a:pt x="270" y="332"/>
                    <a:pt x="270" y="332"/>
                    <a:pt x="271" y="332"/>
                  </a:cubicBezTo>
                  <a:cubicBezTo>
                    <a:pt x="272" y="332"/>
                    <a:pt x="271" y="333"/>
                    <a:pt x="272" y="334"/>
                  </a:cubicBezTo>
                  <a:cubicBezTo>
                    <a:pt x="272" y="335"/>
                    <a:pt x="273" y="335"/>
                    <a:pt x="273" y="336"/>
                  </a:cubicBezTo>
                  <a:cubicBezTo>
                    <a:pt x="274" y="337"/>
                    <a:pt x="275" y="336"/>
                    <a:pt x="276" y="337"/>
                  </a:cubicBezTo>
                  <a:cubicBezTo>
                    <a:pt x="277" y="338"/>
                    <a:pt x="275" y="340"/>
                    <a:pt x="275" y="341"/>
                  </a:cubicBezTo>
                  <a:cubicBezTo>
                    <a:pt x="275" y="342"/>
                    <a:pt x="276" y="342"/>
                    <a:pt x="276" y="342"/>
                  </a:cubicBezTo>
                  <a:cubicBezTo>
                    <a:pt x="277" y="342"/>
                    <a:pt x="276" y="344"/>
                    <a:pt x="276" y="345"/>
                  </a:cubicBezTo>
                  <a:cubicBezTo>
                    <a:pt x="276" y="346"/>
                    <a:pt x="276" y="346"/>
                    <a:pt x="275" y="347"/>
                  </a:cubicBezTo>
                  <a:cubicBezTo>
                    <a:pt x="275" y="348"/>
                    <a:pt x="276" y="348"/>
                    <a:pt x="276" y="349"/>
                  </a:cubicBezTo>
                  <a:cubicBezTo>
                    <a:pt x="275" y="349"/>
                    <a:pt x="274" y="350"/>
                    <a:pt x="273" y="351"/>
                  </a:cubicBezTo>
                  <a:cubicBezTo>
                    <a:pt x="272" y="352"/>
                    <a:pt x="272" y="352"/>
                    <a:pt x="273" y="353"/>
                  </a:cubicBezTo>
                  <a:cubicBezTo>
                    <a:pt x="273" y="354"/>
                    <a:pt x="273" y="354"/>
                    <a:pt x="273" y="355"/>
                  </a:cubicBezTo>
                  <a:cubicBezTo>
                    <a:pt x="273" y="356"/>
                    <a:pt x="274" y="356"/>
                    <a:pt x="275" y="356"/>
                  </a:cubicBezTo>
                  <a:cubicBezTo>
                    <a:pt x="275" y="357"/>
                    <a:pt x="275" y="359"/>
                    <a:pt x="275" y="359"/>
                  </a:cubicBezTo>
                  <a:cubicBezTo>
                    <a:pt x="276" y="359"/>
                    <a:pt x="276" y="358"/>
                    <a:pt x="276" y="358"/>
                  </a:cubicBezTo>
                  <a:cubicBezTo>
                    <a:pt x="277" y="357"/>
                    <a:pt x="277" y="357"/>
                    <a:pt x="278" y="357"/>
                  </a:cubicBezTo>
                  <a:cubicBezTo>
                    <a:pt x="279" y="356"/>
                    <a:pt x="278" y="356"/>
                    <a:pt x="279" y="355"/>
                  </a:cubicBezTo>
                  <a:cubicBezTo>
                    <a:pt x="279" y="354"/>
                    <a:pt x="279" y="354"/>
                    <a:pt x="280" y="354"/>
                  </a:cubicBezTo>
                  <a:cubicBezTo>
                    <a:pt x="280" y="355"/>
                    <a:pt x="280" y="355"/>
                    <a:pt x="280" y="356"/>
                  </a:cubicBezTo>
                  <a:cubicBezTo>
                    <a:pt x="281" y="357"/>
                    <a:pt x="281" y="357"/>
                    <a:pt x="281" y="358"/>
                  </a:cubicBezTo>
                  <a:cubicBezTo>
                    <a:pt x="282" y="359"/>
                    <a:pt x="283" y="358"/>
                    <a:pt x="283" y="358"/>
                  </a:cubicBezTo>
                  <a:cubicBezTo>
                    <a:pt x="284" y="358"/>
                    <a:pt x="285" y="357"/>
                    <a:pt x="286" y="356"/>
                  </a:cubicBezTo>
                  <a:cubicBezTo>
                    <a:pt x="287" y="356"/>
                    <a:pt x="288" y="356"/>
                    <a:pt x="288" y="357"/>
                  </a:cubicBezTo>
                  <a:cubicBezTo>
                    <a:pt x="289" y="358"/>
                    <a:pt x="289" y="358"/>
                    <a:pt x="288" y="358"/>
                  </a:cubicBezTo>
                  <a:cubicBezTo>
                    <a:pt x="288" y="359"/>
                    <a:pt x="289" y="359"/>
                    <a:pt x="290" y="359"/>
                  </a:cubicBezTo>
                  <a:cubicBezTo>
                    <a:pt x="291" y="360"/>
                    <a:pt x="292" y="360"/>
                    <a:pt x="292" y="361"/>
                  </a:cubicBezTo>
                  <a:cubicBezTo>
                    <a:pt x="293" y="361"/>
                    <a:pt x="293" y="361"/>
                    <a:pt x="294" y="362"/>
                  </a:cubicBezTo>
                  <a:cubicBezTo>
                    <a:pt x="294" y="362"/>
                    <a:pt x="295" y="361"/>
                    <a:pt x="295" y="361"/>
                  </a:cubicBezTo>
                  <a:cubicBezTo>
                    <a:pt x="295" y="360"/>
                    <a:pt x="295" y="359"/>
                    <a:pt x="295" y="358"/>
                  </a:cubicBezTo>
                  <a:cubicBezTo>
                    <a:pt x="295" y="357"/>
                    <a:pt x="296" y="357"/>
                    <a:pt x="296" y="356"/>
                  </a:cubicBezTo>
                  <a:cubicBezTo>
                    <a:pt x="297" y="356"/>
                    <a:pt x="297" y="356"/>
                    <a:pt x="297" y="357"/>
                  </a:cubicBezTo>
                  <a:cubicBezTo>
                    <a:pt x="298" y="358"/>
                    <a:pt x="298" y="358"/>
                    <a:pt x="299" y="358"/>
                  </a:cubicBezTo>
                  <a:cubicBezTo>
                    <a:pt x="299" y="358"/>
                    <a:pt x="299" y="358"/>
                    <a:pt x="300" y="359"/>
                  </a:cubicBezTo>
                  <a:cubicBezTo>
                    <a:pt x="301" y="359"/>
                    <a:pt x="301" y="359"/>
                    <a:pt x="301" y="359"/>
                  </a:cubicBezTo>
                  <a:cubicBezTo>
                    <a:pt x="301" y="358"/>
                    <a:pt x="302" y="358"/>
                    <a:pt x="302" y="358"/>
                  </a:cubicBezTo>
                  <a:cubicBezTo>
                    <a:pt x="302" y="358"/>
                    <a:pt x="302" y="357"/>
                    <a:pt x="302" y="356"/>
                  </a:cubicBezTo>
                  <a:cubicBezTo>
                    <a:pt x="301" y="355"/>
                    <a:pt x="301" y="355"/>
                    <a:pt x="300" y="354"/>
                  </a:cubicBezTo>
                  <a:cubicBezTo>
                    <a:pt x="300" y="353"/>
                    <a:pt x="301" y="352"/>
                    <a:pt x="301" y="352"/>
                  </a:cubicBezTo>
                  <a:cubicBezTo>
                    <a:pt x="302" y="352"/>
                    <a:pt x="302" y="351"/>
                    <a:pt x="303" y="351"/>
                  </a:cubicBezTo>
                  <a:cubicBezTo>
                    <a:pt x="303" y="350"/>
                    <a:pt x="303" y="349"/>
                    <a:pt x="304" y="349"/>
                  </a:cubicBezTo>
                  <a:cubicBezTo>
                    <a:pt x="304" y="348"/>
                    <a:pt x="305" y="346"/>
                    <a:pt x="305" y="346"/>
                  </a:cubicBezTo>
                  <a:cubicBezTo>
                    <a:pt x="304" y="345"/>
                    <a:pt x="305" y="345"/>
                    <a:pt x="306" y="345"/>
                  </a:cubicBezTo>
                  <a:cubicBezTo>
                    <a:pt x="306" y="344"/>
                    <a:pt x="305" y="344"/>
                    <a:pt x="305" y="343"/>
                  </a:cubicBezTo>
                  <a:cubicBezTo>
                    <a:pt x="304" y="343"/>
                    <a:pt x="305" y="342"/>
                    <a:pt x="306" y="341"/>
                  </a:cubicBezTo>
                  <a:cubicBezTo>
                    <a:pt x="306" y="340"/>
                    <a:pt x="306" y="340"/>
                    <a:pt x="305" y="339"/>
                  </a:cubicBezTo>
                  <a:cubicBezTo>
                    <a:pt x="305" y="338"/>
                    <a:pt x="306" y="338"/>
                    <a:pt x="307" y="338"/>
                  </a:cubicBezTo>
                  <a:cubicBezTo>
                    <a:pt x="307" y="338"/>
                    <a:pt x="307" y="337"/>
                    <a:pt x="308" y="336"/>
                  </a:cubicBezTo>
                  <a:cubicBezTo>
                    <a:pt x="308" y="335"/>
                    <a:pt x="308" y="333"/>
                    <a:pt x="309" y="333"/>
                  </a:cubicBezTo>
                  <a:cubicBezTo>
                    <a:pt x="310" y="332"/>
                    <a:pt x="311" y="332"/>
                    <a:pt x="311" y="333"/>
                  </a:cubicBezTo>
                  <a:cubicBezTo>
                    <a:pt x="312" y="333"/>
                    <a:pt x="314" y="331"/>
                    <a:pt x="314" y="331"/>
                  </a:cubicBezTo>
                  <a:cubicBezTo>
                    <a:pt x="314" y="331"/>
                    <a:pt x="314" y="331"/>
                    <a:pt x="314" y="331"/>
                  </a:cubicBezTo>
                  <a:cubicBezTo>
                    <a:pt x="314" y="331"/>
                    <a:pt x="314" y="330"/>
                    <a:pt x="314" y="330"/>
                  </a:cubicBezTo>
                  <a:cubicBezTo>
                    <a:pt x="314" y="330"/>
                    <a:pt x="314" y="327"/>
                    <a:pt x="316" y="325"/>
                  </a:cubicBezTo>
                  <a:cubicBezTo>
                    <a:pt x="316" y="324"/>
                    <a:pt x="317" y="324"/>
                    <a:pt x="318" y="323"/>
                  </a:cubicBezTo>
                  <a:cubicBezTo>
                    <a:pt x="318" y="323"/>
                    <a:pt x="318" y="323"/>
                    <a:pt x="318" y="323"/>
                  </a:cubicBezTo>
                  <a:cubicBezTo>
                    <a:pt x="318" y="323"/>
                    <a:pt x="317" y="321"/>
                    <a:pt x="317" y="321"/>
                  </a:cubicBezTo>
                  <a:cubicBezTo>
                    <a:pt x="317" y="320"/>
                    <a:pt x="317" y="319"/>
                    <a:pt x="316" y="319"/>
                  </a:cubicBezTo>
                  <a:cubicBezTo>
                    <a:pt x="316" y="319"/>
                    <a:pt x="315" y="319"/>
                    <a:pt x="315" y="320"/>
                  </a:cubicBezTo>
                  <a:cubicBezTo>
                    <a:pt x="314" y="320"/>
                    <a:pt x="313" y="321"/>
                    <a:pt x="313" y="320"/>
                  </a:cubicBezTo>
                  <a:cubicBezTo>
                    <a:pt x="312" y="320"/>
                    <a:pt x="311" y="319"/>
                    <a:pt x="311" y="320"/>
                  </a:cubicBezTo>
                  <a:cubicBezTo>
                    <a:pt x="310" y="321"/>
                    <a:pt x="309" y="322"/>
                    <a:pt x="308" y="321"/>
                  </a:cubicBezTo>
                  <a:cubicBezTo>
                    <a:pt x="308" y="321"/>
                    <a:pt x="307" y="320"/>
                    <a:pt x="308" y="319"/>
                  </a:cubicBezTo>
                  <a:cubicBezTo>
                    <a:pt x="308" y="318"/>
                    <a:pt x="309" y="318"/>
                    <a:pt x="310" y="317"/>
                  </a:cubicBezTo>
                  <a:cubicBezTo>
                    <a:pt x="311" y="317"/>
                    <a:pt x="313" y="316"/>
                    <a:pt x="313" y="316"/>
                  </a:cubicBezTo>
                  <a:cubicBezTo>
                    <a:pt x="314" y="315"/>
                    <a:pt x="314" y="315"/>
                    <a:pt x="314" y="314"/>
                  </a:cubicBezTo>
                  <a:cubicBezTo>
                    <a:pt x="313" y="314"/>
                    <a:pt x="312" y="313"/>
                    <a:pt x="313" y="313"/>
                  </a:cubicBezTo>
                  <a:cubicBezTo>
                    <a:pt x="314" y="312"/>
                    <a:pt x="315" y="312"/>
                    <a:pt x="315" y="311"/>
                  </a:cubicBezTo>
                  <a:cubicBezTo>
                    <a:pt x="316" y="310"/>
                    <a:pt x="317" y="308"/>
                    <a:pt x="316" y="308"/>
                  </a:cubicBezTo>
                  <a:cubicBezTo>
                    <a:pt x="315" y="308"/>
                    <a:pt x="314" y="307"/>
                    <a:pt x="314" y="307"/>
                  </a:cubicBezTo>
                  <a:cubicBezTo>
                    <a:pt x="313" y="306"/>
                    <a:pt x="313" y="306"/>
                    <a:pt x="312" y="305"/>
                  </a:cubicBezTo>
                  <a:cubicBezTo>
                    <a:pt x="312" y="305"/>
                    <a:pt x="311" y="305"/>
                    <a:pt x="311" y="304"/>
                  </a:cubicBezTo>
                  <a:cubicBezTo>
                    <a:pt x="311" y="303"/>
                    <a:pt x="312" y="302"/>
                    <a:pt x="311" y="301"/>
                  </a:cubicBezTo>
                  <a:cubicBezTo>
                    <a:pt x="311" y="300"/>
                    <a:pt x="311" y="299"/>
                    <a:pt x="311" y="298"/>
                  </a:cubicBezTo>
                  <a:cubicBezTo>
                    <a:pt x="310" y="296"/>
                    <a:pt x="311" y="296"/>
                    <a:pt x="311" y="295"/>
                  </a:cubicBezTo>
                  <a:cubicBezTo>
                    <a:pt x="312" y="294"/>
                    <a:pt x="312" y="293"/>
                    <a:pt x="312" y="292"/>
                  </a:cubicBezTo>
                  <a:cubicBezTo>
                    <a:pt x="312" y="291"/>
                    <a:pt x="313" y="288"/>
                    <a:pt x="313" y="288"/>
                  </a:cubicBezTo>
                  <a:cubicBezTo>
                    <a:pt x="314" y="287"/>
                    <a:pt x="314" y="287"/>
                    <a:pt x="315" y="286"/>
                  </a:cubicBezTo>
                  <a:cubicBezTo>
                    <a:pt x="315" y="284"/>
                    <a:pt x="316" y="283"/>
                    <a:pt x="316" y="282"/>
                  </a:cubicBezTo>
                  <a:cubicBezTo>
                    <a:pt x="317" y="281"/>
                    <a:pt x="316" y="279"/>
                    <a:pt x="315" y="279"/>
                  </a:cubicBezTo>
                  <a:cubicBezTo>
                    <a:pt x="315" y="279"/>
                    <a:pt x="314" y="279"/>
                    <a:pt x="313" y="279"/>
                  </a:cubicBezTo>
                  <a:cubicBezTo>
                    <a:pt x="313" y="278"/>
                    <a:pt x="312" y="278"/>
                    <a:pt x="311" y="278"/>
                  </a:cubicBezTo>
                  <a:cubicBezTo>
                    <a:pt x="310" y="278"/>
                    <a:pt x="310" y="278"/>
                    <a:pt x="310" y="277"/>
                  </a:cubicBezTo>
                  <a:cubicBezTo>
                    <a:pt x="309" y="276"/>
                    <a:pt x="309" y="275"/>
                    <a:pt x="309" y="275"/>
                  </a:cubicBezTo>
                  <a:cubicBezTo>
                    <a:pt x="309" y="274"/>
                    <a:pt x="309" y="274"/>
                    <a:pt x="309" y="274"/>
                  </a:cubicBezTo>
                  <a:cubicBezTo>
                    <a:pt x="309" y="274"/>
                    <a:pt x="309" y="273"/>
                    <a:pt x="309" y="272"/>
                  </a:cubicBezTo>
                  <a:cubicBezTo>
                    <a:pt x="309" y="272"/>
                    <a:pt x="308" y="272"/>
                    <a:pt x="308" y="272"/>
                  </a:cubicBezTo>
                  <a:cubicBezTo>
                    <a:pt x="307" y="272"/>
                    <a:pt x="307" y="272"/>
                    <a:pt x="307" y="272"/>
                  </a:cubicBezTo>
                  <a:cubicBezTo>
                    <a:pt x="307" y="271"/>
                    <a:pt x="306" y="271"/>
                    <a:pt x="306" y="270"/>
                  </a:cubicBezTo>
                  <a:cubicBezTo>
                    <a:pt x="305" y="270"/>
                    <a:pt x="305" y="270"/>
                    <a:pt x="304" y="269"/>
                  </a:cubicBezTo>
                  <a:cubicBezTo>
                    <a:pt x="304" y="269"/>
                    <a:pt x="303" y="270"/>
                    <a:pt x="303" y="270"/>
                  </a:cubicBezTo>
                  <a:cubicBezTo>
                    <a:pt x="304" y="270"/>
                    <a:pt x="304" y="270"/>
                    <a:pt x="303" y="271"/>
                  </a:cubicBezTo>
                  <a:cubicBezTo>
                    <a:pt x="303" y="271"/>
                    <a:pt x="302" y="270"/>
                    <a:pt x="302" y="270"/>
                  </a:cubicBezTo>
                  <a:cubicBezTo>
                    <a:pt x="301" y="270"/>
                    <a:pt x="301" y="269"/>
                    <a:pt x="300" y="268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00" y="267"/>
                    <a:pt x="300" y="265"/>
                    <a:pt x="300" y="265"/>
                  </a:cubicBezTo>
                  <a:cubicBezTo>
                    <a:pt x="300" y="264"/>
                    <a:pt x="301" y="263"/>
                    <a:pt x="302" y="262"/>
                  </a:cubicBezTo>
                  <a:cubicBezTo>
                    <a:pt x="302" y="262"/>
                    <a:pt x="302" y="261"/>
                    <a:pt x="301" y="261"/>
                  </a:cubicBezTo>
                  <a:cubicBezTo>
                    <a:pt x="301" y="261"/>
                    <a:pt x="301" y="261"/>
                    <a:pt x="301" y="260"/>
                  </a:cubicBezTo>
                  <a:cubicBezTo>
                    <a:pt x="301" y="260"/>
                    <a:pt x="300" y="260"/>
                    <a:pt x="300" y="260"/>
                  </a:cubicBezTo>
                  <a:cubicBezTo>
                    <a:pt x="300" y="260"/>
                    <a:pt x="299" y="260"/>
                    <a:pt x="299" y="260"/>
                  </a:cubicBezTo>
                  <a:cubicBezTo>
                    <a:pt x="299" y="260"/>
                    <a:pt x="300" y="258"/>
                    <a:pt x="300" y="258"/>
                  </a:cubicBezTo>
                  <a:cubicBezTo>
                    <a:pt x="299" y="257"/>
                    <a:pt x="299" y="257"/>
                    <a:pt x="299" y="257"/>
                  </a:cubicBezTo>
                  <a:cubicBezTo>
                    <a:pt x="299" y="257"/>
                    <a:pt x="299" y="257"/>
                    <a:pt x="299" y="256"/>
                  </a:cubicBezTo>
                  <a:cubicBezTo>
                    <a:pt x="300" y="256"/>
                    <a:pt x="300" y="256"/>
                    <a:pt x="299" y="255"/>
                  </a:cubicBezTo>
                  <a:cubicBezTo>
                    <a:pt x="299" y="255"/>
                    <a:pt x="299" y="255"/>
                    <a:pt x="299" y="254"/>
                  </a:cubicBezTo>
                  <a:cubicBezTo>
                    <a:pt x="299" y="254"/>
                    <a:pt x="299" y="253"/>
                    <a:pt x="298" y="252"/>
                  </a:cubicBezTo>
                  <a:cubicBezTo>
                    <a:pt x="298" y="252"/>
                    <a:pt x="297" y="251"/>
                    <a:pt x="297" y="251"/>
                  </a:cubicBezTo>
                  <a:cubicBezTo>
                    <a:pt x="296" y="250"/>
                    <a:pt x="296" y="250"/>
                    <a:pt x="295" y="250"/>
                  </a:cubicBezTo>
                  <a:cubicBezTo>
                    <a:pt x="295" y="249"/>
                    <a:pt x="294" y="250"/>
                    <a:pt x="294" y="251"/>
                  </a:cubicBezTo>
                  <a:cubicBezTo>
                    <a:pt x="294" y="251"/>
                    <a:pt x="293" y="252"/>
                    <a:pt x="293" y="252"/>
                  </a:cubicBezTo>
                  <a:cubicBezTo>
                    <a:pt x="292" y="252"/>
                    <a:pt x="293" y="252"/>
                    <a:pt x="294" y="253"/>
                  </a:cubicBezTo>
                  <a:cubicBezTo>
                    <a:pt x="294" y="253"/>
                    <a:pt x="293" y="254"/>
                    <a:pt x="292" y="254"/>
                  </a:cubicBezTo>
                  <a:cubicBezTo>
                    <a:pt x="292" y="254"/>
                    <a:pt x="291" y="254"/>
                    <a:pt x="291" y="254"/>
                  </a:cubicBezTo>
                  <a:cubicBezTo>
                    <a:pt x="290" y="253"/>
                    <a:pt x="290" y="254"/>
                    <a:pt x="290" y="254"/>
                  </a:cubicBezTo>
                  <a:cubicBezTo>
                    <a:pt x="290" y="254"/>
                    <a:pt x="289" y="254"/>
                    <a:pt x="290" y="255"/>
                  </a:cubicBezTo>
                  <a:cubicBezTo>
                    <a:pt x="290" y="256"/>
                    <a:pt x="289" y="256"/>
                    <a:pt x="289" y="256"/>
                  </a:cubicBezTo>
                  <a:cubicBezTo>
                    <a:pt x="288" y="257"/>
                    <a:pt x="287" y="256"/>
                    <a:pt x="286" y="257"/>
                  </a:cubicBezTo>
                  <a:cubicBezTo>
                    <a:pt x="286" y="257"/>
                    <a:pt x="285" y="257"/>
                    <a:pt x="284" y="257"/>
                  </a:cubicBezTo>
                  <a:cubicBezTo>
                    <a:pt x="284" y="257"/>
                    <a:pt x="284" y="256"/>
                    <a:pt x="284" y="255"/>
                  </a:cubicBezTo>
                  <a:cubicBezTo>
                    <a:pt x="284" y="255"/>
                    <a:pt x="285" y="255"/>
                    <a:pt x="285" y="254"/>
                  </a:cubicBezTo>
                  <a:cubicBezTo>
                    <a:pt x="285" y="254"/>
                    <a:pt x="285" y="254"/>
                    <a:pt x="285" y="252"/>
                  </a:cubicBezTo>
                  <a:cubicBezTo>
                    <a:pt x="285" y="250"/>
                    <a:pt x="286" y="249"/>
                    <a:pt x="286" y="249"/>
                  </a:cubicBezTo>
                  <a:cubicBezTo>
                    <a:pt x="286" y="249"/>
                    <a:pt x="286" y="249"/>
                    <a:pt x="285" y="248"/>
                  </a:cubicBezTo>
                  <a:cubicBezTo>
                    <a:pt x="285" y="247"/>
                    <a:pt x="283" y="247"/>
                    <a:pt x="282" y="247"/>
                  </a:cubicBezTo>
                  <a:cubicBezTo>
                    <a:pt x="282" y="247"/>
                    <a:pt x="281" y="247"/>
                    <a:pt x="281" y="247"/>
                  </a:cubicBezTo>
                  <a:cubicBezTo>
                    <a:pt x="280" y="246"/>
                    <a:pt x="280" y="245"/>
                    <a:pt x="280" y="244"/>
                  </a:cubicBezTo>
                  <a:cubicBezTo>
                    <a:pt x="280" y="244"/>
                    <a:pt x="280" y="243"/>
                    <a:pt x="280" y="242"/>
                  </a:cubicBezTo>
                  <a:cubicBezTo>
                    <a:pt x="280" y="242"/>
                    <a:pt x="281" y="242"/>
                    <a:pt x="281" y="242"/>
                  </a:cubicBezTo>
                  <a:cubicBezTo>
                    <a:pt x="281" y="242"/>
                    <a:pt x="281" y="240"/>
                    <a:pt x="281" y="239"/>
                  </a:cubicBezTo>
                  <a:cubicBezTo>
                    <a:pt x="282" y="239"/>
                    <a:pt x="281" y="239"/>
                    <a:pt x="281" y="239"/>
                  </a:cubicBezTo>
                  <a:cubicBezTo>
                    <a:pt x="280" y="238"/>
                    <a:pt x="281" y="238"/>
                    <a:pt x="281" y="237"/>
                  </a:cubicBezTo>
                  <a:cubicBezTo>
                    <a:pt x="281" y="236"/>
                    <a:pt x="282" y="236"/>
                    <a:pt x="283" y="235"/>
                  </a:cubicBezTo>
                  <a:cubicBezTo>
                    <a:pt x="284" y="234"/>
                    <a:pt x="283" y="235"/>
                    <a:pt x="282" y="234"/>
                  </a:cubicBezTo>
                  <a:cubicBezTo>
                    <a:pt x="282" y="234"/>
                    <a:pt x="282" y="234"/>
                    <a:pt x="282" y="233"/>
                  </a:cubicBezTo>
                  <a:cubicBezTo>
                    <a:pt x="283" y="233"/>
                    <a:pt x="282" y="232"/>
                    <a:pt x="282" y="233"/>
                  </a:cubicBezTo>
                  <a:cubicBezTo>
                    <a:pt x="282" y="233"/>
                    <a:pt x="281" y="233"/>
                    <a:pt x="281" y="233"/>
                  </a:cubicBezTo>
                  <a:cubicBezTo>
                    <a:pt x="280" y="234"/>
                    <a:pt x="280" y="233"/>
                    <a:pt x="279" y="233"/>
                  </a:cubicBezTo>
                  <a:cubicBezTo>
                    <a:pt x="279" y="232"/>
                    <a:pt x="279" y="232"/>
                    <a:pt x="280" y="232"/>
                  </a:cubicBezTo>
                  <a:cubicBezTo>
                    <a:pt x="280" y="232"/>
                    <a:pt x="281" y="231"/>
                    <a:pt x="281" y="230"/>
                  </a:cubicBezTo>
                  <a:cubicBezTo>
                    <a:pt x="281" y="230"/>
                    <a:pt x="280" y="229"/>
                    <a:pt x="280" y="229"/>
                  </a:cubicBezTo>
                  <a:cubicBezTo>
                    <a:pt x="280" y="228"/>
                    <a:pt x="279" y="229"/>
                    <a:pt x="279" y="229"/>
                  </a:cubicBezTo>
                  <a:cubicBezTo>
                    <a:pt x="278" y="229"/>
                    <a:pt x="278" y="228"/>
                    <a:pt x="278" y="228"/>
                  </a:cubicBezTo>
                  <a:cubicBezTo>
                    <a:pt x="278" y="227"/>
                    <a:pt x="277" y="228"/>
                    <a:pt x="276" y="228"/>
                  </a:cubicBezTo>
                  <a:cubicBezTo>
                    <a:pt x="276" y="228"/>
                    <a:pt x="276" y="227"/>
                    <a:pt x="276" y="227"/>
                  </a:cubicBezTo>
                  <a:cubicBezTo>
                    <a:pt x="277" y="227"/>
                    <a:pt x="277" y="226"/>
                    <a:pt x="276" y="226"/>
                  </a:cubicBezTo>
                  <a:cubicBezTo>
                    <a:pt x="276" y="226"/>
                    <a:pt x="276" y="228"/>
                    <a:pt x="275" y="228"/>
                  </a:cubicBezTo>
                  <a:cubicBezTo>
                    <a:pt x="275" y="229"/>
                    <a:pt x="276" y="230"/>
                    <a:pt x="276" y="230"/>
                  </a:cubicBezTo>
                  <a:cubicBezTo>
                    <a:pt x="276" y="230"/>
                    <a:pt x="275" y="230"/>
                    <a:pt x="275" y="229"/>
                  </a:cubicBezTo>
                  <a:cubicBezTo>
                    <a:pt x="274" y="229"/>
                    <a:pt x="274" y="229"/>
                    <a:pt x="273" y="230"/>
                  </a:cubicBezTo>
                  <a:cubicBezTo>
                    <a:pt x="273" y="230"/>
                    <a:pt x="272" y="229"/>
                    <a:pt x="272" y="229"/>
                  </a:cubicBezTo>
                  <a:cubicBezTo>
                    <a:pt x="272" y="229"/>
                    <a:pt x="273" y="228"/>
                    <a:pt x="273" y="228"/>
                  </a:cubicBezTo>
                  <a:cubicBezTo>
                    <a:pt x="274" y="228"/>
                    <a:pt x="274" y="227"/>
                    <a:pt x="274" y="227"/>
                  </a:cubicBezTo>
                  <a:cubicBezTo>
                    <a:pt x="274" y="226"/>
                    <a:pt x="273" y="226"/>
                    <a:pt x="273" y="226"/>
                  </a:cubicBezTo>
                  <a:cubicBezTo>
                    <a:pt x="273" y="226"/>
                    <a:pt x="273" y="225"/>
                    <a:pt x="273" y="225"/>
                  </a:cubicBezTo>
                  <a:cubicBezTo>
                    <a:pt x="273" y="225"/>
                    <a:pt x="273" y="225"/>
                    <a:pt x="273" y="224"/>
                  </a:cubicBezTo>
                  <a:cubicBezTo>
                    <a:pt x="272" y="224"/>
                    <a:pt x="271" y="224"/>
                    <a:pt x="271" y="225"/>
                  </a:cubicBezTo>
                  <a:cubicBezTo>
                    <a:pt x="270" y="225"/>
                    <a:pt x="270" y="225"/>
                    <a:pt x="270" y="225"/>
                  </a:cubicBezTo>
                  <a:cubicBezTo>
                    <a:pt x="271" y="226"/>
                    <a:pt x="271" y="226"/>
                    <a:pt x="271" y="225"/>
                  </a:cubicBezTo>
                  <a:cubicBezTo>
                    <a:pt x="272" y="225"/>
                    <a:pt x="272" y="226"/>
                    <a:pt x="272" y="226"/>
                  </a:cubicBezTo>
                  <a:cubicBezTo>
                    <a:pt x="272" y="226"/>
                    <a:pt x="272" y="227"/>
                    <a:pt x="272" y="227"/>
                  </a:cubicBezTo>
                  <a:cubicBezTo>
                    <a:pt x="273" y="228"/>
                    <a:pt x="273" y="228"/>
                    <a:pt x="272" y="228"/>
                  </a:cubicBezTo>
                  <a:cubicBezTo>
                    <a:pt x="272" y="228"/>
                    <a:pt x="272" y="228"/>
                    <a:pt x="272" y="228"/>
                  </a:cubicBezTo>
                  <a:cubicBezTo>
                    <a:pt x="271" y="227"/>
                    <a:pt x="271" y="227"/>
                    <a:pt x="271" y="227"/>
                  </a:cubicBezTo>
                  <a:cubicBezTo>
                    <a:pt x="271" y="227"/>
                    <a:pt x="271" y="228"/>
                    <a:pt x="271" y="228"/>
                  </a:cubicBezTo>
                  <a:cubicBezTo>
                    <a:pt x="271" y="229"/>
                    <a:pt x="272" y="229"/>
                    <a:pt x="271" y="229"/>
                  </a:cubicBezTo>
                  <a:cubicBezTo>
                    <a:pt x="271" y="229"/>
                    <a:pt x="271" y="229"/>
                    <a:pt x="271" y="229"/>
                  </a:cubicBezTo>
                  <a:cubicBezTo>
                    <a:pt x="271" y="229"/>
                    <a:pt x="271" y="228"/>
                    <a:pt x="270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0" y="228"/>
                    <a:pt x="269" y="227"/>
                    <a:pt x="269" y="227"/>
                  </a:cubicBezTo>
                  <a:cubicBezTo>
                    <a:pt x="269" y="226"/>
                    <a:pt x="268" y="226"/>
                    <a:pt x="267" y="226"/>
                  </a:cubicBezTo>
                  <a:cubicBezTo>
                    <a:pt x="267" y="226"/>
                    <a:pt x="267" y="226"/>
                    <a:pt x="267" y="225"/>
                  </a:cubicBezTo>
                  <a:cubicBezTo>
                    <a:pt x="268" y="225"/>
                    <a:pt x="267" y="224"/>
                    <a:pt x="267" y="224"/>
                  </a:cubicBezTo>
                  <a:cubicBezTo>
                    <a:pt x="267" y="224"/>
                    <a:pt x="267" y="224"/>
                    <a:pt x="266" y="224"/>
                  </a:cubicBezTo>
                  <a:cubicBezTo>
                    <a:pt x="266" y="225"/>
                    <a:pt x="265" y="225"/>
                    <a:pt x="265" y="225"/>
                  </a:cubicBezTo>
                  <a:cubicBezTo>
                    <a:pt x="265" y="224"/>
                    <a:pt x="265" y="224"/>
                    <a:pt x="266" y="224"/>
                  </a:cubicBezTo>
                  <a:cubicBezTo>
                    <a:pt x="266" y="224"/>
                    <a:pt x="265" y="223"/>
                    <a:pt x="265" y="223"/>
                  </a:cubicBezTo>
                  <a:cubicBezTo>
                    <a:pt x="265" y="222"/>
                    <a:pt x="265" y="221"/>
                    <a:pt x="265" y="221"/>
                  </a:cubicBezTo>
                  <a:cubicBezTo>
                    <a:pt x="265" y="220"/>
                    <a:pt x="265" y="220"/>
                    <a:pt x="264" y="220"/>
                  </a:cubicBezTo>
                  <a:cubicBezTo>
                    <a:pt x="264" y="219"/>
                    <a:pt x="264" y="219"/>
                    <a:pt x="264" y="218"/>
                  </a:cubicBezTo>
                  <a:cubicBezTo>
                    <a:pt x="264" y="218"/>
                    <a:pt x="264" y="216"/>
                    <a:pt x="264" y="215"/>
                  </a:cubicBezTo>
                  <a:cubicBezTo>
                    <a:pt x="264" y="214"/>
                    <a:pt x="263" y="214"/>
                    <a:pt x="263" y="214"/>
                  </a:cubicBezTo>
                  <a:cubicBezTo>
                    <a:pt x="262" y="213"/>
                    <a:pt x="263" y="213"/>
                    <a:pt x="263" y="213"/>
                  </a:cubicBezTo>
                  <a:cubicBezTo>
                    <a:pt x="263" y="213"/>
                    <a:pt x="263" y="213"/>
                    <a:pt x="263" y="213"/>
                  </a:cubicBezTo>
                  <a:cubicBezTo>
                    <a:pt x="263" y="212"/>
                    <a:pt x="263" y="212"/>
                    <a:pt x="263" y="211"/>
                  </a:cubicBezTo>
                  <a:cubicBezTo>
                    <a:pt x="263" y="211"/>
                    <a:pt x="263" y="211"/>
                    <a:pt x="263" y="211"/>
                  </a:cubicBezTo>
                  <a:cubicBezTo>
                    <a:pt x="263" y="210"/>
                    <a:pt x="261" y="210"/>
                    <a:pt x="261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209"/>
                    <a:pt x="259" y="210"/>
                    <a:pt x="258" y="210"/>
                  </a:cubicBezTo>
                  <a:cubicBezTo>
                    <a:pt x="258" y="210"/>
                    <a:pt x="257" y="210"/>
                    <a:pt x="257" y="210"/>
                  </a:cubicBezTo>
                  <a:cubicBezTo>
                    <a:pt x="257" y="211"/>
                    <a:pt x="257" y="211"/>
                    <a:pt x="257" y="211"/>
                  </a:cubicBezTo>
                  <a:cubicBezTo>
                    <a:pt x="256" y="211"/>
                    <a:pt x="256" y="212"/>
                    <a:pt x="256" y="212"/>
                  </a:cubicBezTo>
                  <a:cubicBezTo>
                    <a:pt x="256" y="213"/>
                    <a:pt x="256" y="213"/>
                    <a:pt x="256" y="213"/>
                  </a:cubicBezTo>
                  <a:cubicBezTo>
                    <a:pt x="255" y="213"/>
                    <a:pt x="255" y="214"/>
                    <a:pt x="255" y="214"/>
                  </a:cubicBezTo>
                  <a:cubicBezTo>
                    <a:pt x="255" y="214"/>
                    <a:pt x="255" y="214"/>
                    <a:pt x="254" y="214"/>
                  </a:cubicBezTo>
                  <a:cubicBezTo>
                    <a:pt x="254" y="214"/>
                    <a:pt x="254" y="215"/>
                    <a:pt x="254" y="215"/>
                  </a:cubicBezTo>
                  <a:cubicBezTo>
                    <a:pt x="253" y="216"/>
                    <a:pt x="253" y="216"/>
                    <a:pt x="253" y="217"/>
                  </a:cubicBezTo>
                  <a:cubicBezTo>
                    <a:pt x="252" y="218"/>
                    <a:pt x="252" y="218"/>
                    <a:pt x="252" y="219"/>
                  </a:cubicBezTo>
                  <a:cubicBezTo>
                    <a:pt x="252" y="219"/>
                    <a:pt x="253" y="220"/>
                    <a:pt x="253" y="219"/>
                  </a:cubicBezTo>
                  <a:cubicBezTo>
                    <a:pt x="253" y="219"/>
                    <a:pt x="254" y="219"/>
                    <a:pt x="254" y="220"/>
                  </a:cubicBezTo>
                  <a:cubicBezTo>
                    <a:pt x="255" y="220"/>
                    <a:pt x="253" y="221"/>
                    <a:pt x="253" y="221"/>
                  </a:cubicBezTo>
                  <a:cubicBezTo>
                    <a:pt x="253" y="221"/>
                    <a:pt x="252" y="222"/>
                    <a:pt x="252" y="221"/>
                  </a:cubicBezTo>
                  <a:cubicBezTo>
                    <a:pt x="252" y="221"/>
                    <a:pt x="251" y="221"/>
                    <a:pt x="251" y="222"/>
                  </a:cubicBezTo>
                  <a:cubicBezTo>
                    <a:pt x="251" y="222"/>
                    <a:pt x="251" y="222"/>
                    <a:pt x="251" y="222"/>
                  </a:cubicBezTo>
                  <a:cubicBezTo>
                    <a:pt x="251" y="222"/>
                    <a:pt x="251" y="223"/>
                    <a:pt x="251" y="223"/>
                  </a:cubicBezTo>
                  <a:cubicBezTo>
                    <a:pt x="251" y="224"/>
                    <a:pt x="251" y="224"/>
                    <a:pt x="251" y="224"/>
                  </a:cubicBezTo>
                  <a:cubicBezTo>
                    <a:pt x="250" y="224"/>
                    <a:pt x="249" y="223"/>
                    <a:pt x="249" y="222"/>
                  </a:cubicBezTo>
                  <a:cubicBezTo>
                    <a:pt x="248" y="222"/>
                    <a:pt x="248" y="221"/>
                    <a:pt x="247" y="221"/>
                  </a:cubicBezTo>
                  <a:cubicBezTo>
                    <a:pt x="247" y="221"/>
                    <a:pt x="246" y="221"/>
                    <a:pt x="246" y="221"/>
                  </a:cubicBezTo>
                  <a:cubicBezTo>
                    <a:pt x="246" y="221"/>
                    <a:pt x="245" y="221"/>
                    <a:pt x="245" y="220"/>
                  </a:cubicBezTo>
                  <a:cubicBezTo>
                    <a:pt x="246" y="220"/>
                    <a:pt x="246" y="219"/>
                    <a:pt x="246" y="218"/>
                  </a:cubicBezTo>
                  <a:cubicBezTo>
                    <a:pt x="246" y="217"/>
                    <a:pt x="245" y="218"/>
                    <a:pt x="245" y="218"/>
                  </a:cubicBezTo>
                  <a:cubicBezTo>
                    <a:pt x="245" y="218"/>
                    <a:pt x="244" y="218"/>
                    <a:pt x="244" y="218"/>
                  </a:cubicBezTo>
                  <a:cubicBezTo>
                    <a:pt x="244" y="217"/>
                    <a:pt x="244" y="216"/>
                    <a:pt x="244" y="215"/>
                  </a:cubicBezTo>
                  <a:cubicBezTo>
                    <a:pt x="245" y="215"/>
                    <a:pt x="245" y="214"/>
                    <a:pt x="244" y="214"/>
                  </a:cubicBezTo>
                  <a:cubicBezTo>
                    <a:pt x="243" y="214"/>
                    <a:pt x="243" y="213"/>
                    <a:pt x="243" y="213"/>
                  </a:cubicBezTo>
                  <a:cubicBezTo>
                    <a:pt x="243" y="213"/>
                    <a:pt x="242" y="212"/>
                    <a:pt x="242" y="212"/>
                  </a:cubicBezTo>
                  <a:cubicBezTo>
                    <a:pt x="242" y="212"/>
                    <a:pt x="242" y="213"/>
                    <a:pt x="242" y="213"/>
                  </a:cubicBezTo>
                  <a:cubicBezTo>
                    <a:pt x="242" y="213"/>
                    <a:pt x="242" y="214"/>
                    <a:pt x="242" y="214"/>
                  </a:cubicBezTo>
                  <a:cubicBezTo>
                    <a:pt x="242" y="215"/>
                    <a:pt x="241" y="214"/>
                    <a:pt x="240" y="214"/>
                  </a:cubicBezTo>
                  <a:cubicBezTo>
                    <a:pt x="240" y="214"/>
                    <a:pt x="240" y="214"/>
                    <a:pt x="240" y="213"/>
                  </a:cubicBezTo>
                  <a:cubicBezTo>
                    <a:pt x="240" y="213"/>
                    <a:pt x="240" y="212"/>
                    <a:pt x="240" y="212"/>
                  </a:cubicBezTo>
                  <a:cubicBezTo>
                    <a:pt x="241" y="211"/>
                    <a:pt x="241" y="211"/>
                    <a:pt x="241" y="211"/>
                  </a:cubicBezTo>
                  <a:cubicBezTo>
                    <a:pt x="241" y="210"/>
                    <a:pt x="242" y="210"/>
                    <a:pt x="242" y="211"/>
                  </a:cubicBezTo>
                  <a:cubicBezTo>
                    <a:pt x="243" y="211"/>
                    <a:pt x="243" y="210"/>
                    <a:pt x="243" y="210"/>
                  </a:cubicBezTo>
                  <a:cubicBezTo>
                    <a:pt x="244" y="210"/>
                    <a:pt x="244" y="209"/>
                    <a:pt x="244" y="209"/>
                  </a:cubicBezTo>
                  <a:cubicBezTo>
                    <a:pt x="244" y="208"/>
                    <a:pt x="245" y="209"/>
                    <a:pt x="246" y="209"/>
                  </a:cubicBezTo>
                  <a:cubicBezTo>
                    <a:pt x="246" y="209"/>
                    <a:pt x="247" y="210"/>
                    <a:pt x="247" y="210"/>
                  </a:cubicBezTo>
                  <a:cubicBezTo>
                    <a:pt x="247" y="210"/>
                    <a:pt x="249" y="210"/>
                    <a:pt x="249" y="210"/>
                  </a:cubicBezTo>
                  <a:cubicBezTo>
                    <a:pt x="250" y="209"/>
                    <a:pt x="250" y="209"/>
                    <a:pt x="250" y="209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1" y="208"/>
                    <a:pt x="251" y="208"/>
                    <a:pt x="251" y="209"/>
                  </a:cubicBezTo>
                  <a:cubicBezTo>
                    <a:pt x="251" y="209"/>
                    <a:pt x="251" y="210"/>
                    <a:pt x="252" y="210"/>
                  </a:cubicBezTo>
                  <a:cubicBezTo>
                    <a:pt x="252" y="210"/>
                    <a:pt x="252" y="209"/>
                    <a:pt x="252" y="209"/>
                  </a:cubicBezTo>
                  <a:cubicBezTo>
                    <a:pt x="251" y="209"/>
                    <a:pt x="251" y="208"/>
                    <a:pt x="251" y="208"/>
                  </a:cubicBezTo>
                  <a:cubicBezTo>
                    <a:pt x="251" y="207"/>
                    <a:pt x="252" y="207"/>
                    <a:pt x="252" y="206"/>
                  </a:cubicBezTo>
                  <a:cubicBezTo>
                    <a:pt x="252" y="205"/>
                    <a:pt x="251" y="204"/>
                    <a:pt x="251" y="204"/>
                  </a:cubicBezTo>
                  <a:cubicBezTo>
                    <a:pt x="251" y="204"/>
                    <a:pt x="252" y="202"/>
                    <a:pt x="252" y="201"/>
                  </a:cubicBezTo>
                  <a:cubicBezTo>
                    <a:pt x="252" y="201"/>
                    <a:pt x="252" y="199"/>
                    <a:pt x="253" y="199"/>
                  </a:cubicBezTo>
                  <a:cubicBezTo>
                    <a:pt x="253" y="198"/>
                    <a:pt x="253" y="200"/>
                    <a:pt x="254" y="199"/>
                  </a:cubicBezTo>
                  <a:cubicBezTo>
                    <a:pt x="254" y="199"/>
                    <a:pt x="253" y="198"/>
                    <a:pt x="253" y="198"/>
                  </a:cubicBezTo>
                  <a:cubicBezTo>
                    <a:pt x="253" y="197"/>
                    <a:pt x="252" y="197"/>
                    <a:pt x="252" y="197"/>
                  </a:cubicBezTo>
                  <a:cubicBezTo>
                    <a:pt x="252" y="197"/>
                    <a:pt x="252" y="196"/>
                    <a:pt x="252" y="195"/>
                  </a:cubicBezTo>
                  <a:cubicBezTo>
                    <a:pt x="252" y="195"/>
                    <a:pt x="252" y="194"/>
                    <a:pt x="252" y="193"/>
                  </a:cubicBezTo>
                  <a:cubicBezTo>
                    <a:pt x="252" y="193"/>
                    <a:pt x="252" y="193"/>
                    <a:pt x="252" y="192"/>
                  </a:cubicBezTo>
                  <a:cubicBezTo>
                    <a:pt x="252" y="192"/>
                    <a:pt x="251" y="192"/>
                    <a:pt x="251" y="193"/>
                  </a:cubicBezTo>
                  <a:cubicBezTo>
                    <a:pt x="251" y="193"/>
                    <a:pt x="250" y="193"/>
                    <a:pt x="250" y="192"/>
                  </a:cubicBezTo>
                  <a:cubicBezTo>
                    <a:pt x="250" y="192"/>
                    <a:pt x="251" y="191"/>
                    <a:pt x="251" y="191"/>
                  </a:cubicBezTo>
                  <a:cubicBezTo>
                    <a:pt x="252" y="190"/>
                    <a:pt x="252" y="190"/>
                    <a:pt x="252" y="189"/>
                  </a:cubicBezTo>
                  <a:cubicBezTo>
                    <a:pt x="253" y="189"/>
                    <a:pt x="254" y="184"/>
                    <a:pt x="254" y="184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83"/>
                    <a:pt x="253" y="183"/>
                    <a:pt x="253" y="182"/>
                  </a:cubicBezTo>
                  <a:cubicBezTo>
                    <a:pt x="253" y="181"/>
                    <a:pt x="254" y="178"/>
                    <a:pt x="254" y="177"/>
                  </a:cubicBezTo>
                  <a:cubicBezTo>
                    <a:pt x="254" y="177"/>
                    <a:pt x="254" y="177"/>
                    <a:pt x="254" y="176"/>
                  </a:cubicBezTo>
                  <a:cubicBezTo>
                    <a:pt x="255" y="176"/>
                    <a:pt x="255" y="174"/>
                    <a:pt x="255" y="174"/>
                  </a:cubicBezTo>
                  <a:cubicBezTo>
                    <a:pt x="255" y="174"/>
                    <a:pt x="254" y="174"/>
                    <a:pt x="254" y="174"/>
                  </a:cubicBezTo>
                  <a:cubicBezTo>
                    <a:pt x="254" y="174"/>
                    <a:pt x="253" y="174"/>
                    <a:pt x="253" y="174"/>
                  </a:cubicBezTo>
                  <a:cubicBezTo>
                    <a:pt x="252" y="173"/>
                    <a:pt x="252" y="172"/>
                    <a:pt x="252" y="172"/>
                  </a:cubicBezTo>
                  <a:cubicBezTo>
                    <a:pt x="252" y="172"/>
                    <a:pt x="252" y="172"/>
                    <a:pt x="251" y="171"/>
                  </a:cubicBezTo>
                  <a:cubicBezTo>
                    <a:pt x="251" y="171"/>
                    <a:pt x="251" y="171"/>
                    <a:pt x="251" y="171"/>
                  </a:cubicBezTo>
                  <a:cubicBezTo>
                    <a:pt x="251" y="170"/>
                    <a:pt x="251" y="170"/>
                    <a:pt x="250" y="169"/>
                  </a:cubicBezTo>
                  <a:cubicBezTo>
                    <a:pt x="250" y="169"/>
                    <a:pt x="250" y="169"/>
                    <a:pt x="249" y="169"/>
                  </a:cubicBezTo>
                  <a:cubicBezTo>
                    <a:pt x="249" y="169"/>
                    <a:pt x="248" y="169"/>
                    <a:pt x="248" y="168"/>
                  </a:cubicBezTo>
                  <a:cubicBezTo>
                    <a:pt x="248" y="168"/>
                    <a:pt x="247" y="167"/>
                    <a:pt x="247" y="167"/>
                  </a:cubicBezTo>
                  <a:cubicBezTo>
                    <a:pt x="246" y="167"/>
                    <a:pt x="246" y="166"/>
                    <a:pt x="246" y="166"/>
                  </a:cubicBezTo>
                  <a:cubicBezTo>
                    <a:pt x="246" y="165"/>
                    <a:pt x="244" y="166"/>
                    <a:pt x="244" y="166"/>
                  </a:cubicBezTo>
                  <a:cubicBezTo>
                    <a:pt x="243" y="166"/>
                    <a:pt x="243" y="166"/>
                    <a:pt x="243" y="165"/>
                  </a:cubicBezTo>
                  <a:cubicBezTo>
                    <a:pt x="242" y="165"/>
                    <a:pt x="242" y="165"/>
                    <a:pt x="241" y="164"/>
                  </a:cubicBezTo>
                  <a:cubicBezTo>
                    <a:pt x="241" y="164"/>
                    <a:pt x="241" y="163"/>
                    <a:pt x="241" y="163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42" y="161"/>
                    <a:pt x="242" y="161"/>
                    <a:pt x="243" y="161"/>
                  </a:cubicBezTo>
                  <a:cubicBezTo>
                    <a:pt x="243" y="160"/>
                    <a:pt x="242" y="159"/>
                    <a:pt x="242" y="159"/>
                  </a:cubicBezTo>
                  <a:cubicBezTo>
                    <a:pt x="242" y="159"/>
                    <a:pt x="242" y="159"/>
                    <a:pt x="242" y="159"/>
                  </a:cubicBezTo>
                  <a:cubicBezTo>
                    <a:pt x="242" y="158"/>
                    <a:pt x="242" y="157"/>
                    <a:pt x="242" y="157"/>
                  </a:cubicBezTo>
                  <a:cubicBezTo>
                    <a:pt x="242" y="157"/>
                    <a:pt x="242" y="156"/>
                    <a:pt x="242" y="155"/>
                  </a:cubicBezTo>
                  <a:cubicBezTo>
                    <a:pt x="241" y="154"/>
                    <a:pt x="242" y="154"/>
                    <a:pt x="243" y="154"/>
                  </a:cubicBezTo>
                  <a:cubicBezTo>
                    <a:pt x="243" y="153"/>
                    <a:pt x="244" y="153"/>
                    <a:pt x="244" y="153"/>
                  </a:cubicBezTo>
                  <a:cubicBezTo>
                    <a:pt x="244" y="153"/>
                    <a:pt x="245" y="153"/>
                    <a:pt x="245" y="153"/>
                  </a:cubicBezTo>
                  <a:cubicBezTo>
                    <a:pt x="245" y="154"/>
                    <a:pt x="246" y="154"/>
                    <a:pt x="246" y="154"/>
                  </a:cubicBezTo>
                  <a:cubicBezTo>
                    <a:pt x="247" y="154"/>
                    <a:pt x="247" y="153"/>
                    <a:pt x="247" y="153"/>
                  </a:cubicBezTo>
                  <a:cubicBezTo>
                    <a:pt x="247" y="152"/>
                    <a:pt x="248" y="152"/>
                    <a:pt x="248" y="152"/>
                  </a:cubicBezTo>
                  <a:cubicBezTo>
                    <a:pt x="249" y="152"/>
                    <a:pt x="249" y="152"/>
                    <a:pt x="250" y="153"/>
                  </a:cubicBezTo>
                  <a:cubicBezTo>
                    <a:pt x="250" y="153"/>
                    <a:pt x="250" y="154"/>
                    <a:pt x="251" y="154"/>
                  </a:cubicBezTo>
                  <a:cubicBezTo>
                    <a:pt x="251" y="154"/>
                    <a:pt x="251" y="154"/>
                    <a:pt x="251" y="153"/>
                  </a:cubicBezTo>
                  <a:cubicBezTo>
                    <a:pt x="251" y="153"/>
                    <a:pt x="251" y="153"/>
                    <a:pt x="252" y="153"/>
                  </a:cubicBezTo>
                  <a:cubicBezTo>
                    <a:pt x="253" y="154"/>
                    <a:pt x="252" y="154"/>
                    <a:pt x="253" y="154"/>
                  </a:cubicBezTo>
                  <a:cubicBezTo>
                    <a:pt x="253" y="154"/>
                    <a:pt x="253" y="155"/>
                    <a:pt x="253" y="155"/>
                  </a:cubicBezTo>
                  <a:cubicBezTo>
                    <a:pt x="254" y="155"/>
                    <a:pt x="254" y="155"/>
                    <a:pt x="255" y="154"/>
                  </a:cubicBezTo>
                  <a:cubicBezTo>
                    <a:pt x="255" y="154"/>
                    <a:pt x="255" y="153"/>
                    <a:pt x="255" y="153"/>
                  </a:cubicBezTo>
                  <a:cubicBezTo>
                    <a:pt x="256" y="153"/>
                    <a:pt x="256" y="153"/>
                    <a:pt x="256" y="153"/>
                  </a:cubicBezTo>
                  <a:cubicBezTo>
                    <a:pt x="257" y="152"/>
                    <a:pt x="257" y="152"/>
                    <a:pt x="256" y="152"/>
                  </a:cubicBezTo>
                  <a:cubicBezTo>
                    <a:pt x="256" y="152"/>
                    <a:pt x="257" y="151"/>
                    <a:pt x="257" y="151"/>
                  </a:cubicBezTo>
                  <a:cubicBezTo>
                    <a:pt x="257" y="151"/>
                    <a:pt x="258" y="151"/>
                    <a:pt x="257" y="150"/>
                  </a:cubicBezTo>
                  <a:cubicBezTo>
                    <a:pt x="257" y="150"/>
                    <a:pt x="258" y="150"/>
                    <a:pt x="258" y="150"/>
                  </a:cubicBezTo>
                  <a:cubicBezTo>
                    <a:pt x="259" y="149"/>
                    <a:pt x="259" y="150"/>
                    <a:pt x="259" y="150"/>
                  </a:cubicBezTo>
                  <a:cubicBezTo>
                    <a:pt x="259" y="151"/>
                    <a:pt x="259" y="150"/>
                    <a:pt x="259" y="150"/>
                  </a:cubicBezTo>
                  <a:cubicBezTo>
                    <a:pt x="259" y="149"/>
                    <a:pt x="260" y="149"/>
                    <a:pt x="260" y="148"/>
                  </a:cubicBezTo>
                  <a:cubicBezTo>
                    <a:pt x="260" y="147"/>
                    <a:pt x="259" y="147"/>
                    <a:pt x="259" y="146"/>
                  </a:cubicBezTo>
                  <a:cubicBezTo>
                    <a:pt x="259" y="145"/>
                    <a:pt x="259" y="145"/>
                    <a:pt x="260" y="145"/>
                  </a:cubicBezTo>
                  <a:cubicBezTo>
                    <a:pt x="260" y="144"/>
                    <a:pt x="261" y="144"/>
                    <a:pt x="262" y="144"/>
                  </a:cubicBezTo>
                  <a:cubicBezTo>
                    <a:pt x="263" y="144"/>
                    <a:pt x="263" y="145"/>
                    <a:pt x="263" y="145"/>
                  </a:cubicBezTo>
                  <a:cubicBezTo>
                    <a:pt x="263" y="146"/>
                    <a:pt x="263" y="147"/>
                    <a:pt x="263" y="147"/>
                  </a:cubicBezTo>
                  <a:cubicBezTo>
                    <a:pt x="263" y="148"/>
                    <a:pt x="264" y="148"/>
                    <a:pt x="264" y="149"/>
                  </a:cubicBezTo>
                  <a:cubicBezTo>
                    <a:pt x="265" y="149"/>
                    <a:pt x="265" y="149"/>
                    <a:pt x="264" y="150"/>
                  </a:cubicBezTo>
                  <a:cubicBezTo>
                    <a:pt x="264" y="150"/>
                    <a:pt x="265" y="150"/>
                    <a:pt x="265" y="150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1"/>
                    <a:pt x="266" y="152"/>
                    <a:pt x="267" y="152"/>
                  </a:cubicBezTo>
                  <a:cubicBezTo>
                    <a:pt x="267" y="152"/>
                    <a:pt x="268" y="152"/>
                    <a:pt x="268" y="152"/>
                  </a:cubicBezTo>
                  <a:cubicBezTo>
                    <a:pt x="268" y="151"/>
                    <a:pt x="269" y="152"/>
                    <a:pt x="269" y="152"/>
                  </a:cubicBezTo>
                  <a:cubicBezTo>
                    <a:pt x="269" y="152"/>
                    <a:pt x="270" y="151"/>
                    <a:pt x="270" y="151"/>
                  </a:cubicBezTo>
                  <a:cubicBezTo>
                    <a:pt x="271" y="150"/>
                    <a:pt x="271" y="151"/>
                    <a:pt x="272" y="152"/>
                  </a:cubicBezTo>
                  <a:cubicBezTo>
                    <a:pt x="272" y="152"/>
                    <a:pt x="272" y="152"/>
                    <a:pt x="272" y="152"/>
                  </a:cubicBezTo>
                  <a:cubicBezTo>
                    <a:pt x="272" y="153"/>
                    <a:pt x="273" y="153"/>
                    <a:pt x="273" y="153"/>
                  </a:cubicBezTo>
                  <a:cubicBezTo>
                    <a:pt x="274" y="152"/>
                    <a:pt x="275" y="151"/>
                    <a:pt x="275" y="150"/>
                  </a:cubicBezTo>
                  <a:cubicBezTo>
                    <a:pt x="276" y="150"/>
                    <a:pt x="277" y="148"/>
                    <a:pt x="278" y="147"/>
                  </a:cubicBezTo>
                  <a:cubicBezTo>
                    <a:pt x="278" y="147"/>
                    <a:pt x="279" y="146"/>
                    <a:pt x="279" y="146"/>
                  </a:cubicBezTo>
                  <a:cubicBezTo>
                    <a:pt x="279" y="146"/>
                    <a:pt x="280" y="144"/>
                    <a:pt x="280" y="144"/>
                  </a:cubicBezTo>
                  <a:cubicBezTo>
                    <a:pt x="280" y="143"/>
                    <a:pt x="281" y="143"/>
                    <a:pt x="281" y="143"/>
                  </a:cubicBezTo>
                  <a:cubicBezTo>
                    <a:pt x="281" y="143"/>
                    <a:pt x="282" y="141"/>
                    <a:pt x="283" y="141"/>
                  </a:cubicBezTo>
                  <a:cubicBezTo>
                    <a:pt x="283" y="141"/>
                    <a:pt x="284" y="140"/>
                    <a:pt x="284" y="140"/>
                  </a:cubicBezTo>
                  <a:cubicBezTo>
                    <a:pt x="285" y="139"/>
                    <a:pt x="285" y="140"/>
                    <a:pt x="285" y="140"/>
                  </a:cubicBezTo>
                  <a:cubicBezTo>
                    <a:pt x="286" y="141"/>
                    <a:pt x="286" y="140"/>
                    <a:pt x="286" y="139"/>
                  </a:cubicBezTo>
                  <a:cubicBezTo>
                    <a:pt x="287" y="139"/>
                    <a:pt x="287" y="140"/>
                    <a:pt x="287" y="140"/>
                  </a:cubicBezTo>
                  <a:cubicBezTo>
                    <a:pt x="287" y="140"/>
                    <a:pt x="287" y="140"/>
                    <a:pt x="288" y="139"/>
                  </a:cubicBezTo>
                  <a:cubicBezTo>
                    <a:pt x="288" y="139"/>
                    <a:pt x="288" y="139"/>
                    <a:pt x="288" y="138"/>
                  </a:cubicBezTo>
                  <a:cubicBezTo>
                    <a:pt x="289" y="138"/>
                    <a:pt x="289" y="138"/>
                    <a:pt x="290" y="137"/>
                  </a:cubicBezTo>
                  <a:cubicBezTo>
                    <a:pt x="290" y="137"/>
                    <a:pt x="290" y="138"/>
                    <a:pt x="290" y="138"/>
                  </a:cubicBezTo>
                  <a:cubicBezTo>
                    <a:pt x="290" y="138"/>
                    <a:pt x="291" y="138"/>
                    <a:pt x="292" y="138"/>
                  </a:cubicBezTo>
                  <a:cubicBezTo>
                    <a:pt x="292" y="138"/>
                    <a:pt x="293" y="138"/>
                    <a:pt x="293" y="138"/>
                  </a:cubicBezTo>
                  <a:cubicBezTo>
                    <a:pt x="293" y="138"/>
                    <a:pt x="294" y="138"/>
                    <a:pt x="294" y="138"/>
                  </a:cubicBezTo>
                  <a:cubicBezTo>
                    <a:pt x="294" y="139"/>
                    <a:pt x="294" y="138"/>
                    <a:pt x="295" y="138"/>
                  </a:cubicBezTo>
                  <a:cubicBezTo>
                    <a:pt x="295" y="138"/>
                    <a:pt x="295" y="139"/>
                    <a:pt x="296" y="139"/>
                  </a:cubicBezTo>
                  <a:cubicBezTo>
                    <a:pt x="296" y="139"/>
                    <a:pt x="296" y="140"/>
                    <a:pt x="296" y="140"/>
                  </a:cubicBezTo>
                  <a:cubicBezTo>
                    <a:pt x="295" y="140"/>
                    <a:pt x="295" y="140"/>
                    <a:pt x="296" y="140"/>
                  </a:cubicBezTo>
                  <a:cubicBezTo>
                    <a:pt x="296" y="141"/>
                    <a:pt x="295" y="141"/>
                    <a:pt x="295" y="141"/>
                  </a:cubicBezTo>
                  <a:cubicBezTo>
                    <a:pt x="295" y="141"/>
                    <a:pt x="294" y="141"/>
                    <a:pt x="294" y="141"/>
                  </a:cubicBezTo>
                  <a:cubicBezTo>
                    <a:pt x="294" y="141"/>
                    <a:pt x="293" y="141"/>
                    <a:pt x="293" y="142"/>
                  </a:cubicBezTo>
                  <a:cubicBezTo>
                    <a:pt x="293" y="142"/>
                    <a:pt x="293" y="142"/>
                    <a:pt x="293" y="143"/>
                  </a:cubicBezTo>
                  <a:cubicBezTo>
                    <a:pt x="293" y="143"/>
                    <a:pt x="294" y="144"/>
                    <a:pt x="294" y="144"/>
                  </a:cubicBezTo>
                  <a:cubicBezTo>
                    <a:pt x="294" y="145"/>
                    <a:pt x="294" y="145"/>
                    <a:pt x="294" y="145"/>
                  </a:cubicBezTo>
                  <a:cubicBezTo>
                    <a:pt x="295" y="145"/>
                    <a:pt x="295" y="146"/>
                    <a:pt x="295" y="146"/>
                  </a:cubicBezTo>
                  <a:cubicBezTo>
                    <a:pt x="296" y="147"/>
                    <a:pt x="296" y="148"/>
                    <a:pt x="296" y="148"/>
                  </a:cubicBezTo>
                  <a:cubicBezTo>
                    <a:pt x="297" y="148"/>
                    <a:pt x="297" y="148"/>
                    <a:pt x="297" y="148"/>
                  </a:cubicBezTo>
                  <a:cubicBezTo>
                    <a:pt x="298" y="148"/>
                    <a:pt x="297" y="149"/>
                    <a:pt x="298" y="149"/>
                  </a:cubicBezTo>
                  <a:cubicBezTo>
                    <a:pt x="298" y="149"/>
                    <a:pt x="299" y="148"/>
                    <a:pt x="299" y="147"/>
                  </a:cubicBezTo>
                  <a:cubicBezTo>
                    <a:pt x="300" y="146"/>
                    <a:pt x="300" y="146"/>
                    <a:pt x="300" y="147"/>
                  </a:cubicBezTo>
                  <a:cubicBezTo>
                    <a:pt x="301" y="147"/>
                    <a:pt x="301" y="147"/>
                    <a:pt x="302" y="147"/>
                  </a:cubicBezTo>
                  <a:cubicBezTo>
                    <a:pt x="302" y="147"/>
                    <a:pt x="302" y="146"/>
                    <a:pt x="302" y="146"/>
                  </a:cubicBezTo>
                  <a:cubicBezTo>
                    <a:pt x="303" y="146"/>
                    <a:pt x="303" y="146"/>
                    <a:pt x="303" y="145"/>
                  </a:cubicBezTo>
                  <a:cubicBezTo>
                    <a:pt x="303" y="145"/>
                    <a:pt x="303" y="145"/>
                    <a:pt x="303" y="145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4" y="145"/>
                    <a:pt x="305" y="144"/>
                    <a:pt x="305" y="143"/>
                  </a:cubicBezTo>
                  <a:cubicBezTo>
                    <a:pt x="306" y="143"/>
                    <a:pt x="305" y="143"/>
                    <a:pt x="305" y="143"/>
                  </a:cubicBezTo>
                  <a:cubicBezTo>
                    <a:pt x="305" y="143"/>
                    <a:pt x="304" y="143"/>
                    <a:pt x="304" y="143"/>
                  </a:cubicBezTo>
                  <a:cubicBezTo>
                    <a:pt x="304" y="143"/>
                    <a:pt x="305" y="142"/>
                    <a:pt x="306" y="142"/>
                  </a:cubicBezTo>
                  <a:cubicBezTo>
                    <a:pt x="306" y="142"/>
                    <a:pt x="307" y="141"/>
                    <a:pt x="308" y="141"/>
                  </a:cubicBezTo>
                  <a:cubicBezTo>
                    <a:pt x="308" y="140"/>
                    <a:pt x="309" y="139"/>
                    <a:pt x="309" y="139"/>
                  </a:cubicBezTo>
                  <a:cubicBezTo>
                    <a:pt x="309" y="139"/>
                    <a:pt x="309" y="138"/>
                    <a:pt x="310" y="139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10" y="139"/>
                    <a:pt x="310" y="140"/>
                    <a:pt x="310" y="140"/>
                  </a:cubicBezTo>
                  <a:cubicBezTo>
                    <a:pt x="311" y="141"/>
                    <a:pt x="311" y="140"/>
                    <a:pt x="311" y="140"/>
                  </a:cubicBezTo>
                  <a:cubicBezTo>
                    <a:pt x="311" y="140"/>
                    <a:pt x="311" y="140"/>
                    <a:pt x="312" y="140"/>
                  </a:cubicBezTo>
                  <a:cubicBezTo>
                    <a:pt x="312" y="140"/>
                    <a:pt x="312" y="140"/>
                    <a:pt x="312" y="141"/>
                  </a:cubicBezTo>
                  <a:cubicBezTo>
                    <a:pt x="311" y="141"/>
                    <a:pt x="310" y="141"/>
                    <a:pt x="310" y="141"/>
                  </a:cubicBezTo>
                  <a:cubicBezTo>
                    <a:pt x="310" y="142"/>
                    <a:pt x="311" y="142"/>
                    <a:pt x="312" y="142"/>
                  </a:cubicBezTo>
                  <a:cubicBezTo>
                    <a:pt x="312" y="142"/>
                    <a:pt x="313" y="143"/>
                    <a:pt x="313" y="143"/>
                  </a:cubicBezTo>
                  <a:cubicBezTo>
                    <a:pt x="313" y="143"/>
                    <a:pt x="314" y="144"/>
                    <a:pt x="314" y="144"/>
                  </a:cubicBezTo>
                  <a:cubicBezTo>
                    <a:pt x="314" y="145"/>
                    <a:pt x="314" y="145"/>
                    <a:pt x="315" y="145"/>
                  </a:cubicBezTo>
                  <a:cubicBezTo>
                    <a:pt x="315" y="145"/>
                    <a:pt x="314" y="146"/>
                    <a:pt x="314" y="146"/>
                  </a:cubicBezTo>
                  <a:cubicBezTo>
                    <a:pt x="314" y="146"/>
                    <a:pt x="314" y="147"/>
                    <a:pt x="314" y="147"/>
                  </a:cubicBezTo>
                  <a:cubicBezTo>
                    <a:pt x="314" y="147"/>
                    <a:pt x="313" y="147"/>
                    <a:pt x="313" y="148"/>
                  </a:cubicBezTo>
                  <a:cubicBezTo>
                    <a:pt x="313" y="148"/>
                    <a:pt x="313" y="148"/>
                    <a:pt x="313" y="149"/>
                  </a:cubicBezTo>
                  <a:cubicBezTo>
                    <a:pt x="313" y="149"/>
                    <a:pt x="313" y="149"/>
                    <a:pt x="313" y="149"/>
                  </a:cubicBezTo>
                  <a:cubicBezTo>
                    <a:pt x="313" y="150"/>
                    <a:pt x="313" y="150"/>
                    <a:pt x="314" y="151"/>
                  </a:cubicBezTo>
                  <a:cubicBezTo>
                    <a:pt x="314" y="152"/>
                    <a:pt x="314" y="151"/>
                    <a:pt x="315" y="151"/>
                  </a:cubicBezTo>
                  <a:cubicBezTo>
                    <a:pt x="315" y="151"/>
                    <a:pt x="315" y="150"/>
                    <a:pt x="316" y="150"/>
                  </a:cubicBezTo>
                  <a:cubicBezTo>
                    <a:pt x="316" y="149"/>
                    <a:pt x="317" y="148"/>
                    <a:pt x="317" y="147"/>
                  </a:cubicBezTo>
                  <a:cubicBezTo>
                    <a:pt x="318" y="147"/>
                    <a:pt x="318" y="146"/>
                    <a:pt x="319" y="145"/>
                  </a:cubicBezTo>
                  <a:cubicBezTo>
                    <a:pt x="319" y="144"/>
                    <a:pt x="320" y="143"/>
                    <a:pt x="320" y="142"/>
                  </a:cubicBezTo>
                  <a:cubicBezTo>
                    <a:pt x="320" y="141"/>
                    <a:pt x="321" y="141"/>
                    <a:pt x="321" y="140"/>
                  </a:cubicBezTo>
                  <a:cubicBezTo>
                    <a:pt x="322" y="140"/>
                    <a:pt x="323" y="139"/>
                    <a:pt x="323" y="139"/>
                  </a:cubicBezTo>
                  <a:cubicBezTo>
                    <a:pt x="324" y="139"/>
                    <a:pt x="324" y="139"/>
                    <a:pt x="324" y="139"/>
                  </a:cubicBezTo>
                  <a:cubicBezTo>
                    <a:pt x="324" y="138"/>
                    <a:pt x="324" y="138"/>
                    <a:pt x="325" y="137"/>
                  </a:cubicBezTo>
                  <a:cubicBezTo>
                    <a:pt x="325" y="137"/>
                    <a:pt x="326" y="136"/>
                    <a:pt x="326" y="136"/>
                  </a:cubicBezTo>
                  <a:cubicBezTo>
                    <a:pt x="327" y="135"/>
                    <a:pt x="327" y="135"/>
                    <a:pt x="327" y="135"/>
                  </a:cubicBezTo>
                  <a:cubicBezTo>
                    <a:pt x="328" y="134"/>
                    <a:pt x="328" y="135"/>
                    <a:pt x="328" y="135"/>
                  </a:cubicBezTo>
                  <a:cubicBezTo>
                    <a:pt x="329" y="136"/>
                    <a:pt x="328" y="137"/>
                    <a:pt x="328" y="137"/>
                  </a:cubicBezTo>
                  <a:cubicBezTo>
                    <a:pt x="328" y="137"/>
                    <a:pt x="328" y="137"/>
                    <a:pt x="329" y="137"/>
                  </a:cubicBezTo>
                  <a:cubicBezTo>
                    <a:pt x="329" y="137"/>
                    <a:pt x="329" y="137"/>
                    <a:pt x="330" y="137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31" y="135"/>
                    <a:pt x="331" y="135"/>
                    <a:pt x="331" y="135"/>
                  </a:cubicBezTo>
                  <a:cubicBezTo>
                    <a:pt x="332" y="135"/>
                    <a:pt x="332" y="134"/>
                    <a:pt x="331" y="134"/>
                  </a:cubicBezTo>
                  <a:cubicBezTo>
                    <a:pt x="331" y="134"/>
                    <a:pt x="331" y="134"/>
                    <a:pt x="331" y="133"/>
                  </a:cubicBezTo>
                  <a:cubicBezTo>
                    <a:pt x="331" y="133"/>
                    <a:pt x="331" y="132"/>
                    <a:pt x="332" y="132"/>
                  </a:cubicBezTo>
                  <a:cubicBezTo>
                    <a:pt x="333" y="132"/>
                    <a:pt x="333" y="132"/>
                    <a:pt x="334" y="131"/>
                  </a:cubicBezTo>
                  <a:cubicBezTo>
                    <a:pt x="334" y="131"/>
                    <a:pt x="335" y="131"/>
                    <a:pt x="336" y="130"/>
                  </a:cubicBezTo>
                  <a:cubicBezTo>
                    <a:pt x="337" y="129"/>
                    <a:pt x="337" y="129"/>
                    <a:pt x="337" y="128"/>
                  </a:cubicBezTo>
                  <a:cubicBezTo>
                    <a:pt x="337" y="127"/>
                    <a:pt x="337" y="127"/>
                    <a:pt x="336" y="126"/>
                  </a:cubicBezTo>
                  <a:cubicBezTo>
                    <a:pt x="336" y="126"/>
                    <a:pt x="337" y="125"/>
                    <a:pt x="338" y="125"/>
                  </a:cubicBezTo>
                  <a:cubicBezTo>
                    <a:pt x="339" y="124"/>
                    <a:pt x="340" y="123"/>
                    <a:pt x="340" y="124"/>
                  </a:cubicBezTo>
                  <a:cubicBezTo>
                    <a:pt x="340" y="124"/>
                    <a:pt x="340" y="124"/>
                    <a:pt x="340" y="125"/>
                  </a:cubicBezTo>
                  <a:cubicBezTo>
                    <a:pt x="340" y="125"/>
                    <a:pt x="340" y="125"/>
                    <a:pt x="341" y="125"/>
                  </a:cubicBezTo>
                  <a:cubicBezTo>
                    <a:pt x="341" y="124"/>
                    <a:pt x="341" y="124"/>
                    <a:pt x="341" y="124"/>
                  </a:cubicBezTo>
                  <a:cubicBezTo>
                    <a:pt x="342" y="124"/>
                    <a:pt x="341" y="124"/>
                    <a:pt x="341" y="123"/>
                  </a:cubicBezTo>
                  <a:cubicBezTo>
                    <a:pt x="341" y="123"/>
                    <a:pt x="341" y="122"/>
                    <a:pt x="341" y="122"/>
                  </a:cubicBezTo>
                  <a:cubicBezTo>
                    <a:pt x="341" y="121"/>
                    <a:pt x="342" y="121"/>
                    <a:pt x="342" y="121"/>
                  </a:cubicBezTo>
                  <a:cubicBezTo>
                    <a:pt x="342" y="121"/>
                    <a:pt x="343" y="120"/>
                    <a:pt x="343" y="120"/>
                  </a:cubicBezTo>
                  <a:cubicBezTo>
                    <a:pt x="343" y="120"/>
                    <a:pt x="344" y="119"/>
                    <a:pt x="344" y="119"/>
                  </a:cubicBezTo>
                  <a:cubicBezTo>
                    <a:pt x="345" y="119"/>
                    <a:pt x="345" y="118"/>
                    <a:pt x="346" y="118"/>
                  </a:cubicBezTo>
                  <a:cubicBezTo>
                    <a:pt x="346" y="117"/>
                    <a:pt x="347" y="117"/>
                    <a:pt x="347" y="117"/>
                  </a:cubicBezTo>
                  <a:cubicBezTo>
                    <a:pt x="347" y="117"/>
                    <a:pt x="348" y="116"/>
                    <a:pt x="349" y="116"/>
                  </a:cubicBezTo>
                  <a:cubicBezTo>
                    <a:pt x="349" y="116"/>
                    <a:pt x="350" y="115"/>
                    <a:pt x="351" y="115"/>
                  </a:cubicBezTo>
                  <a:cubicBezTo>
                    <a:pt x="351" y="115"/>
                    <a:pt x="352" y="114"/>
                    <a:pt x="352" y="114"/>
                  </a:cubicBezTo>
                  <a:cubicBezTo>
                    <a:pt x="353" y="114"/>
                    <a:pt x="353" y="114"/>
                    <a:pt x="354" y="113"/>
                  </a:cubicBezTo>
                  <a:cubicBezTo>
                    <a:pt x="354" y="113"/>
                    <a:pt x="355" y="112"/>
                    <a:pt x="355" y="112"/>
                  </a:cubicBezTo>
                  <a:cubicBezTo>
                    <a:pt x="355" y="112"/>
                    <a:pt x="355" y="112"/>
                    <a:pt x="356" y="113"/>
                  </a:cubicBezTo>
                  <a:cubicBezTo>
                    <a:pt x="356" y="113"/>
                    <a:pt x="356" y="113"/>
                    <a:pt x="357" y="113"/>
                  </a:cubicBezTo>
                  <a:cubicBezTo>
                    <a:pt x="357" y="113"/>
                    <a:pt x="357" y="113"/>
                    <a:pt x="358" y="113"/>
                  </a:cubicBezTo>
                  <a:cubicBezTo>
                    <a:pt x="359" y="113"/>
                    <a:pt x="358" y="114"/>
                    <a:pt x="358" y="114"/>
                  </a:cubicBezTo>
                  <a:cubicBezTo>
                    <a:pt x="359" y="115"/>
                    <a:pt x="360" y="114"/>
                    <a:pt x="360" y="113"/>
                  </a:cubicBezTo>
                  <a:cubicBezTo>
                    <a:pt x="360" y="113"/>
                    <a:pt x="361" y="113"/>
                    <a:pt x="361" y="113"/>
                  </a:cubicBezTo>
                  <a:cubicBezTo>
                    <a:pt x="361" y="113"/>
                    <a:pt x="362" y="113"/>
                    <a:pt x="362" y="113"/>
                  </a:cubicBezTo>
                  <a:cubicBezTo>
                    <a:pt x="363" y="113"/>
                    <a:pt x="363" y="113"/>
                    <a:pt x="363" y="114"/>
                  </a:cubicBezTo>
                  <a:cubicBezTo>
                    <a:pt x="363" y="114"/>
                    <a:pt x="363" y="115"/>
                    <a:pt x="364" y="115"/>
                  </a:cubicBezTo>
                  <a:cubicBezTo>
                    <a:pt x="364" y="116"/>
                    <a:pt x="364" y="117"/>
                    <a:pt x="364" y="118"/>
                  </a:cubicBezTo>
                  <a:cubicBezTo>
                    <a:pt x="364" y="119"/>
                    <a:pt x="366" y="119"/>
                    <a:pt x="366" y="119"/>
                  </a:cubicBezTo>
                  <a:cubicBezTo>
                    <a:pt x="366" y="119"/>
                    <a:pt x="366" y="120"/>
                    <a:pt x="366" y="120"/>
                  </a:cubicBezTo>
                  <a:cubicBezTo>
                    <a:pt x="366" y="121"/>
                    <a:pt x="367" y="121"/>
                    <a:pt x="368" y="121"/>
                  </a:cubicBezTo>
                  <a:cubicBezTo>
                    <a:pt x="369" y="121"/>
                    <a:pt x="370" y="120"/>
                    <a:pt x="370" y="120"/>
                  </a:cubicBezTo>
                  <a:cubicBezTo>
                    <a:pt x="370" y="120"/>
                    <a:pt x="370" y="119"/>
                    <a:pt x="370" y="119"/>
                  </a:cubicBezTo>
                  <a:cubicBezTo>
                    <a:pt x="370" y="118"/>
                    <a:pt x="371" y="118"/>
                    <a:pt x="371" y="117"/>
                  </a:cubicBezTo>
                  <a:cubicBezTo>
                    <a:pt x="372" y="117"/>
                    <a:pt x="372" y="116"/>
                    <a:pt x="372" y="115"/>
                  </a:cubicBezTo>
                  <a:cubicBezTo>
                    <a:pt x="373" y="114"/>
                    <a:pt x="374" y="112"/>
                    <a:pt x="374" y="111"/>
                  </a:cubicBezTo>
                  <a:cubicBezTo>
                    <a:pt x="374" y="111"/>
                    <a:pt x="374" y="110"/>
                    <a:pt x="374" y="110"/>
                  </a:cubicBezTo>
                  <a:cubicBezTo>
                    <a:pt x="374" y="109"/>
                    <a:pt x="374" y="109"/>
                    <a:pt x="374" y="108"/>
                  </a:cubicBezTo>
                  <a:cubicBezTo>
                    <a:pt x="374" y="108"/>
                    <a:pt x="374" y="107"/>
                    <a:pt x="375" y="106"/>
                  </a:cubicBezTo>
                  <a:cubicBezTo>
                    <a:pt x="375" y="106"/>
                    <a:pt x="375" y="106"/>
                    <a:pt x="375" y="106"/>
                  </a:cubicBezTo>
                  <a:cubicBezTo>
                    <a:pt x="375" y="105"/>
                    <a:pt x="376" y="105"/>
                    <a:pt x="375" y="104"/>
                  </a:cubicBezTo>
                  <a:cubicBezTo>
                    <a:pt x="375" y="103"/>
                    <a:pt x="373" y="104"/>
                    <a:pt x="373" y="104"/>
                  </a:cubicBezTo>
                  <a:cubicBezTo>
                    <a:pt x="372" y="104"/>
                    <a:pt x="373" y="102"/>
                    <a:pt x="373" y="102"/>
                  </a:cubicBezTo>
                  <a:cubicBezTo>
                    <a:pt x="373" y="101"/>
                    <a:pt x="373" y="101"/>
                    <a:pt x="373" y="100"/>
                  </a:cubicBezTo>
                  <a:cubicBezTo>
                    <a:pt x="373" y="100"/>
                    <a:pt x="372" y="100"/>
                    <a:pt x="372" y="100"/>
                  </a:cubicBezTo>
                  <a:cubicBezTo>
                    <a:pt x="371" y="99"/>
                    <a:pt x="372" y="99"/>
                    <a:pt x="372" y="98"/>
                  </a:cubicBezTo>
                  <a:cubicBezTo>
                    <a:pt x="372" y="98"/>
                    <a:pt x="372" y="97"/>
                    <a:pt x="372" y="97"/>
                  </a:cubicBezTo>
                  <a:cubicBezTo>
                    <a:pt x="372" y="97"/>
                    <a:pt x="372" y="96"/>
                    <a:pt x="372" y="96"/>
                  </a:cubicBezTo>
                  <a:cubicBezTo>
                    <a:pt x="372" y="96"/>
                    <a:pt x="372" y="94"/>
                    <a:pt x="372" y="93"/>
                  </a:cubicBezTo>
                  <a:cubicBezTo>
                    <a:pt x="372" y="93"/>
                    <a:pt x="372" y="93"/>
                    <a:pt x="373" y="93"/>
                  </a:cubicBezTo>
                  <a:cubicBezTo>
                    <a:pt x="373" y="93"/>
                    <a:pt x="373" y="93"/>
                    <a:pt x="373" y="92"/>
                  </a:cubicBezTo>
                  <a:cubicBezTo>
                    <a:pt x="373" y="92"/>
                    <a:pt x="374" y="92"/>
                    <a:pt x="374" y="92"/>
                  </a:cubicBezTo>
                  <a:cubicBezTo>
                    <a:pt x="374" y="92"/>
                    <a:pt x="375" y="92"/>
                    <a:pt x="376" y="91"/>
                  </a:cubicBezTo>
                  <a:cubicBezTo>
                    <a:pt x="376" y="91"/>
                    <a:pt x="376" y="90"/>
                    <a:pt x="376" y="90"/>
                  </a:cubicBezTo>
                  <a:cubicBezTo>
                    <a:pt x="376" y="89"/>
                    <a:pt x="376" y="89"/>
                    <a:pt x="377" y="89"/>
                  </a:cubicBezTo>
                  <a:cubicBezTo>
                    <a:pt x="377" y="88"/>
                    <a:pt x="377" y="88"/>
                    <a:pt x="376" y="88"/>
                  </a:cubicBezTo>
                  <a:cubicBezTo>
                    <a:pt x="376" y="87"/>
                    <a:pt x="376" y="87"/>
                    <a:pt x="376" y="87"/>
                  </a:cubicBezTo>
                  <a:cubicBezTo>
                    <a:pt x="375" y="86"/>
                    <a:pt x="375" y="85"/>
                    <a:pt x="375" y="84"/>
                  </a:cubicBezTo>
                  <a:cubicBezTo>
                    <a:pt x="375" y="84"/>
                    <a:pt x="375" y="84"/>
                    <a:pt x="375" y="83"/>
                  </a:cubicBezTo>
                  <a:cubicBezTo>
                    <a:pt x="374" y="82"/>
                    <a:pt x="375" y="81"/>
                    <a:pt x="375" y="80"/>
                  </a:cubicBezTo>
                  <a:cubicBezTo>
                    <a:pt x="375" y="80"/>
                    <a:pt x="374" y="80"/>
                    <a:pt x="374" y="80"/>
                  </a:cubicBezTo>
                  <a:cubicBezTo>
                    <a:pt x="374" y="80"/>
                    <a:pt x="374" y="80"/>
                    <a:pt x="374" y="79"/>
                  </a:cubicBezTo>
                  <a:cubicBezTo>
                    <a:pt x="374" y="79"/>
                    <a:pt x="373" y="78"/>
                    <a:pt x="373" y="78"/>
                  </a:cubicBezTo>
                  <a:cubicBezTo>
                    <a:pt x="373" y="77"/>
                    <a:pt x="373" y="77"/>
                    <a:pt x="373" y="77"/>
                  </a:cubicBezTo>
                  <a:cubicBezTo>
                    <a:pt x="374" y="76"/>
                    <a:pt x="373" y="75"/>
                    <a:pt x="373" y="75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73" y="74"/>
                    <a:pt x="373" y="74"/>
                    <a:pt x="373" y="73"/>
                  </a:cubicBezTo>
                  <a:cubicBezTo>
                    <a:pt x="373" y="73"/>
                    <a:pt x="372" y="72"/>
                    <a:pt x="372" y="72"/>
                  </a:cubicBezTo>
                  <a:cubicBezTo>
                    <a:pt x="372" y="71"/>
                    <a:pt x="372" y="71"/>
                    <a:pt x="372" y="71"/>
                  </a:cubicBezTo>
                  <a:cubicBezTo>
                    <a:pt x="372" y="71"/>
                    <a:pt x="372" y="71"/>
                    <a:pt x="372" y="70"/>
                  </a:cubicBezTo>
                  <a:cubicBezTo>
                    <a:pt x="371" y="70"/>
                    <a:pt x="372" y="69"/>
                    <a:pt x="372" y="69"/>
                  </a:cubicBezTo>
                  <a:cubicBezTo>
                    <a:pt x="372" y="68"/>
                    <a:pt x="371" y="68"/>
                    <a:pt x="371" y="67"/>
                  </a:cubicBezTo>
                  <a:cubicBezTo>
                    <a:pt x="370" y="67"/>
                    <a:pt x="370" y="67"/>
                    <a:pt x="370" y="66"/>
                  </a:cubicBezTo>
                  <a:cubicBezTo>
                    <a:pt x="370" y="66"/>
                    <a:pt x="369" y="66"/>
                    <a:pt x="369" y="66"/>
                  </a:cubicBezTo>
                  <a:cubicBezTo>
                    <a:pt x="368" y="66"/>
                    <a:pt x="368" y="66"/>
                    <a:pt x="367" y="66"/>
                  </a:cubicBezTo>
                  <a:cubicBezTo>
                    <a:pt x="367" y="66"/>
                    <a:pt x="366" y="66"/>
                    <a:pt x="365" y="66"/>
                  </a:cubicBezTo>
                  <a:cubicBezTo>
                    <a:pt x="364" y="66"/>
                    <a:pt x="364" y="65"/>
                    <a:pt x="364" y="65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2" y="63"/>
                    <a:pt x="362" y="63"/>
                  </a:cubicBezTo>
                  <a:cubicBezTo>
                    <a:pt x="361" y="63"/>
                    <a:pt x="361" y="62"/>
                    <a:pt x="361" y="62"/>
                  </a:cubicBezTo>
                  <a:cubicBezTo>
                    <a:pt x="361" y="62"/>
                    <a:pt x="360" y="62"/>
                    <a:pt x="360" y="61"/>
                  </a:cubicBezTo>
                  <a:cubicBezTo>
                    <a:pt x="359" y="60"/>
                    <a:pt x="357" y="61"/>
                    <a:pt x="357" y="61"/>
                  </a:cubicBezTo>
                  <a:cubicBezTo>
                    <a:pt x="356" y="61"/>
                    <a:pt x="356" y="61"/>
                    <a:pt x="356" y="60"/>
                  </a:cubicBezTo>
                  <a:cubicBezTo>
                    <a:pt x="356" y="60"/>
                    <a:pt x="356" y="59"/>
                    <a:pt x="357" y="59"/>
                  </a:cubicBezTo>
                  <a:cubicBezTo>
                    <a:pt x="357" y="59"/>
                    <a:pt x="357" y="59"/>
                    <a:pt x="357" y="59"/>
                  </a:cubicBezTo>
                  <a:cubicBezTo>
                    <a:pt x="357" y="59"/>
                    <a:pt x="358" y="58"/>
                    <a:pt x="358" y="58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59" y="57"/>
                    <a:pt x="357" y="58"/>
                    <a:pt x="356" y="58"/>
                  </a:cubicBezTo>
                  <a:cubicBezTo>
                    <a:pt x="355" y="58"/>
                    <a:pt x="355" y="57"/>
                    <a:pt x="355" y="57"/>
                  </a:cubicBezTo>
                  <a:cubicBezTo>
                    <a:pt x="355" y="56"/>
                    <a:pt x="353" y="57"/>
                    <a:pt x="353" y="57"/>
                  </a:cubicBezTo>
                  <a:cubicBezTo>
                    <a:pt x="352" y="57"/>
                    <a:pt x="352" y="57"/>
                    <a:pt x="351" y="56"/>
                  </a:cubicBezTo>
                  <a:cubicBezTo>
                    <a:pt x="351" y="56"/>
                    <a:pt x="351" y="56"/>
                    <a:pt x="350" y="56"/>
                  </a:cubicBezTo>
                  <a:cubicBezTo>
                    <a:pt x="350" y="56"/>
                    <a:pt x="350" y="55"/>
                    <a:pt x="350" y="55"/>
                  </a:cubicBezTo>
                  <a:cubicBezTo>
                    <a:pt x="349" y="55"/>
                    <a:pt x="349" y="54"/>
                    <a:pt x="347" y="54"/>
                  </a:cubicBezTo>
                  <a:cubicBezTo>
                    <a:pt x="346" y="53"/>
                    <a:pt x="345" y="55"/>
                    <a:pt x="345" y="55"/>
                  </a:cubicBezTo>
                  <a:cubicBezTo>
                    <a:pt x="345" y="55"/>
                    <a:pt x="344" y="55"/>
                    <a:pt x="344" y="54"/>
                  </a:cubicBezTo>
                  <a:cubicBezTo>
                    <a:pt x="344" y="54"/>
                    <a:pt x="344" y="54"/>
                    <a:pt x="343" y="54"/>
                  </a:cubicBezTo>
                  <a:cubicBezTo>
                    <a:pt x="342" y="55"/>
                    <a:pt x="341" y="55"/>
                    <a:pt x="341" y="55"/>
                  </a:cubicBezTo>
                  <a:cubicBezTo>
                    <a:pt x="340" y="55"/>
                    <a:pt x="339" y="55"/>
                    <a:pt x="339" y="54"/>
                  </a:cubicBezTo>
                  <a:cubicBezTo>
                    <a:pt x="338" y="54"/>
                    <a:pt x="339" y="53"/>
                    <a:pt x="339" y="53"/>
                  </a:cubicBezTo>
                  <a:cubicBezTo>
                    <a:pt x="339" y="53"/>
                    <a:pt x="339" y="52"/>
                    <a:pt x="339" y="52"/>
                  </a:cubicBezTo>
                  <a:cubicBezTo>
                    <a:pt x="340" y="52"/>
                    <a:pt x="340" y="52"/>
                    <a:pt x="340" y="51"/>
                  </a:cubicBezTo>
                  <a:cubicBezTo>
                    <a:pt x="340" y="50"/>
                    <a:pt x="341" y="50"/>
                    <a:pt x="341" y="49"/>
                  </a:cubicBezTo>
                  <a:cubicBezTo>
                    <a:pt x="342" y="49"/>
                    <a:pt x="340" y="48"/>
                    <a:pt x="340" y="47"/>
                  </a:cubicBezTo>
                  <a:cubicBezTo>
                    <a:pt x="340" y="47"/>
                    <a:pt x="340" y="45"/>
                    <a:pt x="340" y="45"/>
                  </a:cubicBezTo>
                  <a:cubicBezTo>
                    <a:pt x="340" y="44"/>
                    <a:pt x="340" y="44"/>
                    <a:pt x="339" y="44"/>
                  </a:cubicBezTo>
                  <a:cubicBezTo>
                    <a:pt x="339" y="43"/>
                    <a:pt x="339" y="43"/>
                    <a:pt x="339" y="42"/>
                  </a:cubicBezTo>
                  <a:cubicBezTo>
                    <a:pt x="338" y="42"/>
                    <a:pt x="339" y="41"/>
                    <a:pt x="339" y="41"/>
                  </a:cubicBezTo>
                  <a:cubicBezTo>
                    <a:pt x="339" y="41"/>
                    <a:pt x="338" y="40"/>
                    <a:pt x="338" y="40"/>
                  </a:cubicBezTo>
                  <a:cubicBezTo>
                    <a:pt x="337" y="40"/>
                    <a:pt x="337" y="40"/>
                    <a:pt x="337" y="39"/>
                  </a:cubicBezTo>
                  <a:cubicBezTo>
                    <a:pt x="337" y="39"/>
                    <a:pt x="336" y="39"/>
                    <a:pt x="335" y="39"/>
                  </a:cubicBezTo>
                  <a:cubicBezTo>
                    <a:pt x="335" y="39"/>
                    <a:pt x="334" y="39"/>
                    <a:pt x="333" y="39"/>
                  </a:cubicBezTo>
                  <a:cubicBezTo>
                    <a:pt x="332" y="39"/>
                    <a:pt x="331" y="40"/>
                    <a:pt x="330" y="40"/>
                  </a:cubicBezTo>
                  <a:cubicBezTo>
                    <a:pt x="330" y="40"/>
                    <a:pt x="329" y="40"/>
                    <a:pt x="329" y="39"/>
                  </a:cubicBezTo>
                  <a:cubicBezTo>
                    <a:pt x="328" y="39"/>
                    <a:pt x="327" y="39"/>
                    <a:pt x="327" y="39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48" name="任意多边形 50">
              <a:extLst>
                <a:ext uri="{FF2B5EF4-FFF2-40B4-BE49-F238E27FC236}">
                  <a16:creationId xmlns:a16="http://schemas.microsoft.com/office/drawing/2014/main" id="{ECC6917D-D906-9276-7893-1AFA153DC804}"/>
                </a:ext>
              </a:extLst>
            </p:cNvPr>
            <p:cNvSpPr/>
            <p:nvPr/>
          </p:nvSpPr>
          <p:spPr bwMode="auto">
            <a:xfrm>
              <a:off x="5522913" y="2733675"/>
              <a:ext cx="1247775" cy="1101725"/>
            </a:xfrm>
            <a:custGeom>
              <a:avLst/>
              <a:gdLst>
                <a:gd name="T0" fmla="*/ 572 w 848"/>
                <a:gd name="T1" fmla="*/ 583 h 749"/>
                <a:gd name="T2" fmla="*/ 534 w 848"/>
                <a:gd name="T3" fmla="*/ 567 h 749"/>
                <a:gd name="T4" fmla="*/ 532 w 848"/>
                <a:gd name="T5" fmla="*/ 521 h 749"/>
                <a:gd name="T6" fmla="*/ 471 w 848"/>
                <a:gd name="T7" fmla="*/ 555 h 749"/>
                <a:gd name="T8" fmla="*/ 423 w 848"/>
                <a:gd name="T9" fmla="*/ 630 h 749"/>
                <a:gd name="T10" fmla="*/ 398 w 848"/>
                <a:gd name="T11" fmla="*/ 729 h 749"/>
                <a:gd name="T12" fmla="*/ 319 w 848"/>
                <a:gd name="T13" fmla="*/ 742 h 749"/>
                <a:gd name="T14" fmla="*/ 292 w 848"/>
                <a:gd name="T15" fmla="*/ 699 h 749"/>
                <a:gd name="T16" fmla="*/ 274 w 848"/>
                <a:gd name="T17" fmla="*/ 663 h 749"/>
                <a:gd name="T18" fmla="*/ 245 w 848"/>
                <a:gd name="T19" fmla="*/ 606 h 749"/>
                <a:gd name="T20" fmla="*/ 209 w 848"/>
                <a:gd name="T21" fmla="*/ 592 h 749"/>
                <a:gd name="T22" fmla="*/ 189 w 848"/>
                <a:gd name="T23" fmla="*/ 551 h 749"/>
                <a:gd name="T24" fmla="*/ 159 w 848"/>
                <a:gd name="T25" fmla="*/ 493 h 749"/>
                <a:gd name="T26" fmla="*/ 133 w 848"/>
                <a:gd name="T27" fmla="*/ 546 h 749"/>
                <a:gd name="T28" fmla="*/ 110 w 848"/>
                <a:gd name="T29" fmla="*/ 404 h 749"/>
                <a:gd name="T30" fmla="*/ 98 w 848"/>
                <a:gd name="T31" fmla="*/ 291 h 749"/>
                <a:gd name="T32" fmla="*/ 68 w 848"/>
                <a:gd name="T33" fmla="*/ 189 h 749"/>
                <a:gd name="T34" fmla="*/ 15 w 848"/>
                <a:gd name="T35" fmla="*/ 103 h 749"/>
                <a:gd name="T36" fmla="*/ 12 w 848"/>
                <a:gd name="T37" fmla="*/ 53 h 749"/>
                <a:gd name="T38" fmla="*/ 38 w 848"/>
                <a:gd name="T39" fmla="*/ 4 h 749"/>
                <a:gd name="T40" fmla="*/ 99 w 848"/>
                <a:gd name="T41" fmla="*/ 50 h 749"/>
                <a:gd name="T42" fmla="*/ 132 w 848"/>
                <a:gd name="T43" fmla="*/ 108 h 749"/>
                <a:gd name="T44" fmla="*/ 183 w 848"/>
                <a:gd name="T45" fmla="*/ 125 h 749"/>
                <a:gd name="T46" fmla="*/ 219 w 848"/>
                <a:gd name="T47" fmla="*/ 143 h 749"/>
                <a:gd name="T48" fmla="*/ 260 w 848"/>
                <a:gd name="T49" fmla="*/ 153 h 749"/>
                <a:gd name="T50" fmla="*/ 290 w 848"/>
                <a:gd name="T51" fmla="*/ 124 h 749"/>
                <a:gd name="T52" fmla="*/ 306 w 848"/>
                <a:gd name="T53" fmla="*/ 108 h 749"/>
                <a:gd name="T54" fmla="*/ 329 w 848"/>
                <a:gd name="T55" fmla="*/ 86 h 749"/>
                <a:gd name="T56" fmla="*/ 339 w 848"/>
                <a:gd name="T57" fmla="*/ 100 h 749"/>
                <a:gd name="T58" fmla="*/ 368 w 848"/>
                <a:gd name="T59" fmla="*/ 103 h 749"/>
                <a:gd name="T60" fmla="*/ 366 w 848"/>
                <a:gd name="T61" fmla="*/ 40 h 749"/>
                <a:gd name="T62" fmla="*/ 401 w 848"/>
                <a:gd name="T63" fmla="*/ 21 h 749"/>
                <a:gd name="T64" fmla="*/ 438 w 848"/>
                <a:gd name="T65" fmla="*/ 34 h 749"/>
                <a:gd name="T66" fmla="*/ 468 w 848"/>
                <a:gd name="T67" fmla="*/ 59 h 749"/>
                <a:gd name="T68" fmla="*/ 514 w 848"/>
                <a:gd name="T69" fmla="*/ 72 h 749"/>
                <a:gd name="T70" fmla="*/ 527 w 848"/>
                <a:gd name="T71" fmla="*/ 107 h 749"/>
                <a:gd name="T72" fmla="*/ 538 w 848"/>
                <a:gd name="T73" fmla="*/ 151 h 749"/>
                <a:gd name="T74" fmla="*/ 597 w 848"/>
                <a:gd name="T75" fmla="*/ 159 h 749"/>
                <a:gd name="T76" fmla="*/ 620 w 848"/>
                <a:gd name="T77" fmla="*/ 149 h 749"/>
                <a:gd name="T78" fmla="*/ 649 w 848"/>
                <a:gd name="T79" fmla="*/ 142 h 749"/>
                <a:gd name="T80" fmla="*/ 679 w 848"/>
                <a:gd name="T81" fmla="*/ 157 h 749"/>
                <a:gd name="T82" fmla="*/ 724 w 848"/>
                <a:gd name="T83" fmla="*/ 153 h 749"/>
                <a:gd name="T84" fmla="*/ 749 w 848"/>
                <a:gd name="T85" fmla="*/ 178 h 749"/>
                <a:gd name="T86" fmla="*/ 782 w 848"/>
                <a:gd name="T87" fmla="*/ 185 h 749"/>
                <a:gd name="T88" fmla="*/ 809 w 848"/>
                <a:gd name="T89" fmla="*/ 196 h 749"/>
                <a:gd name="T90" fmla="*/ 837 w 848"/>
                <a:gd name="T91" fmla="*/ 191 h 749"/>
                <a:gd name="T92" fmla="*/ 830 w 848"/>
                <a:gd name="T93" fmla="*/ 215 h 749"/>
                <a:gd name="T94" fmla="*/ 826 w 848"/>
                <a:gd name="T95" fmla="*/ 259 h 749"/>
                <a:gd name="T96" fmla="*/ 808 w 848"/>
                <a:gd name="T97" fmla="*/ 313 h 749"/>
                <a:gd name="T98" fmla="*/ 764 w 848"/>
                <a:gd name="T99" fmla="*/ 349 h 749"/>
                <a:gd name="T100" fmla="*/ 707 w 848"/>
                <a:gd name="T101" fmla="*/ 383 h 749"/>
                <a:gd name="T102" fmla="*/ 669 w 848"/>
                <a:gd name="T103" fmla="*/ 376 h 749"/>
                <a:gd name="T104" fmla="*/ 626 w 848"/>
                <a:gd name="T105" fmla="*/ 373 h 749"/>
                <a:gd name="T106" fmla="*/ 626 w 848"/>
                <a:gd name="T107" fmla="*/ 412 h 749"/>
                <a:gd name="T108" fmla="*/ 612 w 848"/>
                <a:gd name="T109" fmla="*/ 452 h 749"/>
                <a:gd name="T110" fmla="*/ 638 w 848"/>
                <a:gd name="T111" fmla="*/ 488 h 749"/>
                <a:gd name="T112" fmla="*/ 681 w 848"/>
                <a:gd name="T113" fmla="*/ 518 h 749"/>
                <a:gd name="T114" fmla="*/ 654 w 848"/>
                <a:gd name="T115" fmla="*/ 509 h 749"/>
                <a:gd name="T116" fmla="*/ 629 w 848"/>
                <a:gd name="T117" fmla="*/ 542 h 749"/>
                <a:gd name="T118" fmla="*/ 660 w 848"/>
                <a:gd name="T119" fmla="*/ 567 h 749"/>
                <a:gd name="T120" fmla="*/ 660 w 848"/>
                <a:gd name="T121" fmla="*/ 60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8" h="749">
                  <a:moveTo>
                    <a:pt x="602" y="604"/>
                  </a:moveTo>
                  <a:cubicBezTo>
                    <a:pt x="602" y="604"/>
                    <a:pt x="602" y="604"/>
                    <a:pt x="602" y="604"/>
                  </a:cubicBezTo>
                  <a:cubicBezTo>
                    <a:pt x="601" y="604"/>
                    <a:pt x="601" y="604"/>
                    <a:pt x="601" y="604"/>
                  </a:cubicBezTo>
                  <a:cubicBezTo>
                    <a:pt x="601" y="604"/>
                    <a:pt x="600" y="601"/>
                    <a:pt x="600" y="600"/>
                  </a:cubicBezTo>
                  <a:cubicBezTo>
                    <a:pt x="599" y="596"/>
                    <a:pt x="599" y="594"/>
                    <a:pt x="598" y="593"/>
                  </a:cubicBezTo>
                  <a:cubicBezTo>
                    <a:pt x="597" y="593"/>
                    <a:pt x="598" y="592"/>
                    <a:pt x="598" y="591"/>
                  </a:cubicBezTo>
                  <a:cubicBezTo>
                    <a:pt x="598" y="590"/>
                    <a:pt x="597" y="588"/>
                    <a:pt x="597" y="588"/>
                  </a:cubicBezTo>
                  <a:cubicBezTo>
                    <a:pt x="597" y="587"/>
                    <a:pt x="597" y="586"/>
                    <a:pt x="598" y="586"/>
                  </a:cubicBezTo>
                  <a:cubicBezTo>
                    <a:pt x="599" y="585"/>
                    <a:pt x="601" y="585"/>
                    <a:pt x="601" y="583"/>
                  </a:cubicBezTo>
                  <a:cubicBezTo>
                    <a:pt x="601" y="582"/>
                    <a:pt x="600" y="579"/>
                    <a:pt x="599" y="578"/>
                  </a:cubicBezTo>
                  <a:cubicBezTo>
                    <a:pt x="599" y="577"/>
                    <a:pt x="597" y="577"/>
                    <a:pt x="596" y="578"/>
                  </a:cubicBezTo>
                  <a:cubicBezTo>
                    <a:pt x="596" y="578"/>
                    <a:pt x="595" y="578"/>
                    <a:pt x="593" y="578"/>
                  </a:cubicBezTo>
                  <a:cubicBezTo>
                    <a:pt x="592" y="578"/>
                    <a:pt x="591" y="576"/>
                    <a:pt x="592" y="575"/>
                  </a:cubicBezTo>
                  <a:cubicBezTo>
                    <a:pt x="592" y="574"/>
                    <a:pt x="593" y="573"/>
                    <a:pt x="592" y="572"/>
                  </a:cubicBezTo>
                  <a:cubicBezTo>
                    <a:pt x="592" y="571"/>
                    <a:pt x="591" y="571"/>
                    <a:pt x="590" y="571"/>
                  </a:cubicBezTo>
                  <a:cubicBezTo>
                    <a:pt x="589" y="571"/>
                    <a:pt x="588" y="571"/>
                    <a:pt x="587" y="571"/>
                  </a:cubicBezTo>
                  <a:cubicBezTo>
                    <a:pt x="586" y="570"/>
                    <a:pt x="585" y="570"/>
                    <a:pt x="584" y="570"/>
                  </a:cubicBezTo>
                  <a:cubicBezTo>
                    <a:pt x="583" y="570"/>
                    <a:pt x="583" y="569"/>
                    <a:pt x="582" y="569"/>
                  </a:cubicBezTo>
                  <a:cubicBezTo>
                    <a:pt x="581" y="569"/>
                    <a:pt x="582" y="569"/>
                    <a:pt x="581" y="570"/>
                  </a:cubicBezTo>
                  <a:cubicBezTo>
                    <a:pt x="580" y="571"/>
                    <a:pt x="580" y="572"/>
                    <a:pt x="579" y="572"/>
                  </a:cubicBezTo>
                  <a:cubicBezTo>
                    <a:pt x="578" y="572"/>
                    <a:pt x="576" y="571"/>
                    <a:pt x="576" y="572"/>
                  </a:cubicBezTo>
                  <a:cubicBezTo>
                    <a:pt x="576" y="573"/>
                    <a:pt x="576" y="575"/>
                    <a:pt x="576" y="576"/>
                  </a:cubicBezTo>
                  <a:cubicBezTo>
                    <a:pt x="576" y="577"/>
                    <a:pt x="574" y="578"/>
                    <a:pt x="574" y="578"/>
                  </a:cubicBezTo>
                  <a:cubicBezTo>
                    <a:pt x="574" y="579"/>
                    <a:pt x="572" y="579"/>
                    <a:pt x="572" y="580"/>
                  </a:cubicBezTo>
                  <a:cubicBezTo>
                    <a:pt x="571" y="580"/>
                    <a:pt x="570" y="581"/>
                    <a:pt x="570" y="582"/>
                  </a:cubicBezTo>
                  <a:cubicBezTo>
                    <a:pt x="571" y="582"/>
                    <a:pt x="573" y="583"/>
                    <a:pt x="572" y="583"/>
                  </a:cubicBezTo>
                  <a:cubicBezTo>
                    <a:pt x="571" y="583"/>
                    <a:pt x="569" y="583"/>
                    <a:pt x="569" y="584"/>
                  </a:cubicBezTo>
                  <a:cubicBezTo>
                    <a:pt x="569" y="585"/>
                    <a:pt x="568" y="586"/>
                    <a:pt x="567" y="586"/>
                  </a:cubicBezTo>
                  <a:cubicBezTo>
                    <a:pt x="566" y="586"/>
                    <a:pt x="566" y="586"/>
                    <a:pt x="564" y="586"/>
                  </a:cubicBezTo>
                  <a:cubicBezTo>
                    <a:pt x="563" y="587"/>
                    <a:pt x="562" y="586"/>
                    <a:pt x="561" y="587"/>
                  </a:cubicBezTo>
                  <a:cubicBezTo>
                    <a:pt x="560" y="587"/>
                    <a:pt x="560" y="588"/>
                    <a:pt x="559" y="588"/>
                  </a:cubicBezTo>
                  <a:cubicBezTo>
                    <a:pt x="558" y="588"/>
                    <a:pt x="558" y="588"/>
                    <a:pt x="558" y="587"/>
                  </a:cubicBezTo>
                  <a:cubicBezTo>
                    <a:pt x="558" y="587"/>
                    <a:pt x="558" y="586"/>
                    <a:pt x="557" y="587"/>
                  </a:cubicBezTo>
                  <a:cubicBezTo>
                    <a:pt x="556" y="587"/>
                    <a:pt x="554" y="588"/>
                    <a:pt x="553" y="588"/>
                  </a:cubicBezTo>
                  <a:cubicBezTo>
                    <a:pt x="552" y="588"/>
                    <a:pt x="552" y="589"/>
                    <a:pt x="551" y="589"/>
                  </a:cubicBezTo>
                  <a:cubicBezTo>
                    <a:pt x="550" y="590"/>
                    <a:pt x="549" y="591"/>
                    <a:pt x="549" y="591"/>
                  </a:cubicBezTo>
                  <a:cubicBezTo>
                    <a:pt x="549" y="591"/>
                    <a:pt x="548" y="590"/>
                    <a:pt x="547" y="590"/>
                  </a:cubicBezTo>
                  <a:cubicBezTo>
                    <a:pt x="546" y="591"/>
                    <a:pt x="545" y="592"/>
                    <a:pt x="545" y="592"/>
                  </a:cubicBezTo>
                  <a:cubicBezTo>
                    <a:pt x="544" y="592"/>
                    <a:pt x="543" y="591"/>
                    <a:pt x="543" y="590"/>
                  </a:cubicBezTo>
                  <a:cubicBezTo>
                    <a:pt x="542" y="589"/>
                    <a:pt x="542" y="588"/>
                    <a:pt x="541" y="588"/>
                  </a:cubicBezTo>
                  <a:cubicBezTo>
                    <a:pt x="541" y="587"/>
                    <a:pt x="540" y="589"/>
                    <a:pt x="539" y="588"/>
                  </a:cubicBezTo>
                  <a:cubicBezTo>
                    <a:pt x="538" y="588"/>
                    <a:pt x="538" y="587"/>
                    <a:pt x="537" y="587"/>
                  </a:cubicBezTo>
                  <a:cubicBezTo>
                    <a:pt x="536" y="586"/>
                    <a:pt x="535" y="585"/>
                    <a:pt x="534" y="584"/>
                  </a:cubicBezTo>
                  <a:cubicBezTo>
                    <a:pt x="533" y="583"/>
                    <a:pt x="532" y="582"/>
                    <a:pt x="531" y="582"/>
                  </a:cubicBezTo>
                  <a:cubicBezTo>
                    <a:pt x="530" y="581"/>
                    <a:pt x="530" y="581"/>
                    <a:pt x="529" y="579"/>
                  </a:cubicBezTo>
                  <a:cubicBezTo>
                    <a:pt x="529" y="578"/>
                    <a:pt x="528" y="577"/>
                    <a:pt x="527" y="576"/>
                  </a:cubicBezTo>
                  <a:cubicBezTo>
                    <a:pt x="526" y="575"/>
                    <a:pt x="525" y="575"/>
                    <a:pt x="524" y="575"/>
                  </a:cubicBezTo>
                  <a:cubicBezTo>
                    <a:pt x="523" y="574"/>
                    <a:pt x="522" y="573"/>
                    <a:pt x="523" y="573"/>
                  </a:cubicBezTo>
                  <a:cubicBezTo>
                    <a:pt x="524" y="572"/>
                    <a:pt x="526" y="573"/>
                    <a:pt x="527" y="573"/>
                  </a:cubicBezTo>
                  <a:cubicBezTo>
                    <a:pt x="528" y="573"/>
                    <a:pt x="530" y="572"/>
                    <a:pt x="530" y="572"/>
                  </a:cubicBezTo>
                  <a:cubicBezTo>
                    <a:pt x="530" y="571"/>
                    <a:pt x="530" y="569"/>
                    <a:pt x="531" y="569"/>
                  </a:cubicBezTo>
                  <a:cubicBezTo>
                    <a:pt x="532" y="568"/>
                    <a:pt x="533" y="568"/>
                    <a:pt x="534" y="567"/>
                  </a:cubicBezTo>
                  <a:cubicBezTo>
                    <a:pt x="534" y="567"/>
                    <a:pt x="534" y="566"/>
                    <a:pt x="534" y="565"/>
                  </a:cubicBezTo>
                  <a:cubicBezTo>
                    <a:pt x="534" y="564"/>
                    <a:pt x="534" y="564"/>
                    <a:pt x="534" y="563"/>
                  </a:cubicBezTo>
                  <a:cubicBezTo>
                    <a:pt x="535" y="562"/>
                    <a:pt x="535" y="562"/>
                    <a:pt x="534" y="562"/>
                  </a:cubicBezTo>
                  <a:cubicBezTo>
                    <a:pt x="533" y="563"/>
                    <a:pt x="531" y="562"/>
                    <a:pt x="531" y="561"/>
                  </a:cubicBezTo>
                  <a:cubicBezTo>
                    <a:pt x="530" y="561"/>
                    <a:pt x="530" y="559"/>
                    <a:pt x="532" y="559"/>
                  </a:cubicBezTo>
                  <a:cubicBezTo>
                    <a:pt x="534" y="559"/>
                    <a:pt x="534" y="558"/>
                    <a:pt x="534" y="557"/>
                  </a:cubicBezTo>
                  <a:cubicBezTo>
                    <a:pt x="535" y="556"/>
                    <a:pt x="536" y="556"/>
                    <a:pt x="536" y="555"/>
                  </a:cubicBezTo>
                  <a:cubicBezTo>
                    <a:pt x="536" y="555"/>
                    <a:pt x="534" y="555"/>
                    <a:pt x="534" y="554"/>
                  </a:cubicBezTo>
                  <a:cubicBezTo>
                    <a:pt x="534" y="553"/>
                    <a:pt x="534" y="553"/>
                    <a:pt x="533" y="553"/>
                  </a:cubicBezTo>
                  <a:cubicBezTo>
                    <a:pt x="533" y="553"/>
                    <a:pt x="531" y="554"/>
                    <a:pt x="531" y="553"/>
                  </a:cubicBezTo>
                  <a:cubicBezTo>
                    <a:pt x="530" y="552"/>
                    <a:pt x="530" y="550"/>
                    <a:pt x="530" y="549"/>
                  </a:cubicBezTo>
                  <a:cubicBezTo>
                    <a:pt x="529" y="548"/>
                    <a:pt x="529" y="547"/>
                    <a:pt x="528" y="547"/>
                  </a:cubicBezTo>
                  <a:cubicBezTo>
                    <a:pt x="527" y="547"/>
                    <a:pt x="526" y="547"/>
                    <a:pt x="526" y="547"/>
                  </a:cubicBezTo>
                  <a:cubicBezTo>
                    <a:pt x="525" y="548"/>
                    <a:pt x="525" y="549"/>
                    <a:pt x="524" y="550"/>
                  </a:cubicBezTo>
                  <a:cubicBezTo>
                    <a:pt x="522" y="550"/>
                    <a:pt x="522" y="550"/>
                    <a:pt x="522" y="549"/>
                  </a:cubicBezTo>
                  <a:cubicBezTo>
                    <a:pt x="522" y="548"/>
                    <a:pt x="521" y="548"/>
                    <a:pt x="521" y="547"/>
                  </a:cubicBezTo>
                  <a:cubicBezTo>
                    <a:pt x="520" y="544"/>
                    <a:pt x="520" y="544"/>
                    <a:pt x="520" y="544"/>
                  </a:cubicBezTo>
                  <a:cubicBezTo>
                    <a:pt x="520" y="543"/>
                    <a:pt x="519" y="542"/>
                    <a:pt x="519" y="541"/>
                  </a:cubicBezTo>
                  <a:cubicBezTo>
                    <a:pt x="519" y="540"/>
                    <a:pt x="519" y="538"/>
                    <a:pt x="520" y="536"/>
                  </a:cubicBezTo>
                  <a:cubicBezTo>
                    <a:pt x="520" y="534"/>
                    <a:pt x="520" y="533"/>
                    <a:pt x="519" y="532"/>
                  </a:cubicBezTo>
                  <a:cubicBezTo>
                    <a:pt x="519" y="531"/>
                    <a:pt x="518" y="531"/>
                    <a:pt x="518" y="530"/>
                  </a:cubicBezTo>
                  <a:cubicBezTo>
                    <a:pt x="519" y="529"/>
                    <a:pt x="520" y="529"/>
                    <a:pt x="521" y="529"/>
                  </a:cubicBezTo>
                  <a:cubicBezTo>
                    <a:pt x="523" y="529"/>
                    <a:pt x="524" y="529"/>
                    <a:pt x="526" y="529"/>
                  </a:cubicBezTo>
                  <a:cubicBezTo>
                    <a:pt x="527" y="528"/>
                    <a:pt x="528" y="526"/>
                    <a:pt x="529" y="524"/>
                  </a:cubicBezTo>
                  <a:cubicBezTo>
                    <a:pt x="530" y="523"/>
                    <a:pt x="532" y="521"/>
                    <a:pt x="532" y="521"/>
                  </a:cubicBezTo>
                  <a:cubicBezTo>
                    <a:pt x="532" y="521"/>
                    <a:pt x="532" y="521"/>
                    <a:pt x="532" y="521"/>
                  </a:cubicBezTo>
                  <a:cubicBezTo>
                    <a:pt x="532" y="521"/>
                    <a:pt x="530" y="520"/>
                    <a:pt x="529" y="519"/>
                  </a:cubicBezTo>
                  <a:cubicBezTo>
                    <a:pt x="528" y="519"/>
                    <a:pt x="526" y="520"/>
                    <a:pt x="524" y="521"/>
                  </a:cubicBezTo>
                  <a:cubicBezTo>
                    <a:pt x="523" y="522"/>
                    <a:pt x="523" y="521"/>
                    <a:pt x="522" y="520"/>
                  </a:cubicBezTo>
                  <a:cubicBezTo>
                    <a:pt x="521" y="519"/>
                    <a:pt x="520" y="518"/>
                    <a:pt x="519" y="518"/>
                  </a:cubicBezTo>
                  <a:cubicBezTo>
                    <a:pt x="519" y="518"/>
                    <a:pt x="518" y="519"/>
                    <a:pt x="518" y="519"/>
                  </a:cubicBezTo>
                  <a:cubicBezTo>
                    <a:pt x="518" y="519"/>
                    <a:pt x="517" y="520"/>
                    <a:pt x="516" y="520"/>
                  </a:cubicBezTo>
                  <a:cubicBezTo>
                    <a:pt x="515" y="520"/>
                    <a:pt x="513" y="520"/>
                    <a:pt x="512" y="520"/>
                  </a:cubicBezTo>
                  <a:cubicBezTo>
                    <a:pt x="510" y="520"/>
                    <a:pt x="509" y="520"/>
                    <a:pt x="508" y="521"/>
                  </a:cubicBezTo>
                  <a:cubicBezTo>
                    <a:pt x="507" y="522"/>
                    <a:pt x="506" y="522"/>
                    <a:pt x="505" y="522"/>
                  </a:cubicBezTo>
                  <a:cubicBezTo>
                    <a:pt x="504" y="521"/>
                    <a:pt x="502" y="521"/>
                    <a:pt x="501" y="521"/>
                  </a:cubicBezTo>
                  <a:cubicBezTo>
                    <a:pt x="499" y="522"/>
                    <a:pt x="497" y="523"/>
                    <a:pt x="496" y="523"/>
                  </a:cubicBezTo>
                  <a:cubicBezTo>
                    <a:pt x="495" y="523"/>
                    <a:pt x="494" y="521"/>
                    <a:pt x="492" y="521"/>
                  </a:cubicBezTo>
                  <a:cubicBezTo>
                    <a:pt x="489" y="521"/>
                    <a:pt x="489" y="521"/>
                    <a:pt x="489" y="518"/>
                  </a:cubicBezTo>
                  <a:cubicBezTo>
                    <a:pt x="489" y="516"/>
                    <a:pt x="487" y="518"/>
                    <a:pt x="486" y="518"/>
                  </a:cubicBezTo>
                  <a:cubicBezTo>
                    <a:pt x="486" y="519"/>
                    <a:pt x="486" y="520"/>
                    <a:pt x="486" y="521"/>
                  </a:cubicBezTo>
                  <a:cubicBezTo>
                    <a:pt x="486" y="523"/>
                    <a:pt x="486" y="524"/>
                    <a:pt x="485" y="525"/>
                  </a:cubicBezTo>
                  <a:cubicBezTo>
                    <a:pt x="485" y="525"/>
                    <a:pt x="483" y="528"/>
                    <a:pt x="482" y="529"/>
                  </a:cubicBezTo>
                  <a:cubicBezTo>
                    <a:pt x="481" y="531"/>
                    <a:pt x="485" y="535"/>
                    <a:pt x="485" y="536"/>
                  </a:cubicBezTo>
                  <a:cubicBezTo>
                    <a:pt x="486" y="538"/>
                    <a:pt x="487" y="542"/>
                    <a:pt x="488" y="543"/>
                  </a:cubicBezTo>
                  <a:cubicBezTo>
                    <a:pt x="488" y="544"/>
                    <a:pt x="488" y="547"/>
                    <a:pt x="489" y="548"/>
                  </a:cubicBezTo>
                  <a:cubicBezTo>
                    <a:pt x="489" y="549"/>
                    <a:pt x="488" y="550"/>
                    <a:pt x="487" y="551"/>
                  </a:cubicBezTo>
                  <a:cubicBezTo>
                    <a:pt x="486" y="551"/>
                    <a:pt x="484" y="553"/>
                    <a:pt x="483" y="553"/>
                  </a:cubicBezTo>
                  <a:cubicBezTo>
                    <a:pt x="481" y="554"/>
                    <a:pt x="478" y="556"/>
                    <a:pt x="477" y="557"/>
                  </a:cubicBezTo>
                  <a:cubicBezTo>
                    <a:pt x="477" y="557"/>
                    <a:pt x="476" y="558"/>
                    <a:pt x="475" y="559"/>
                  </a:cubicBezTo>
                  <a:cubicBezTo>
                    <a:pt x="475" y="559"/>
                    <a:pt x="474" y="558"/>
                    <a:pt x="473" y="557"/>
                  </a:cubicBezTo>
                  <a:cubicBezTo>
                    <a:pt x="473" y="555"/>
                    <a:pt x="472" y="556"/>
                    <a:pt x="471" y="555"/>
                  </a:cubicBezTo>
                  <a:cubicBezTo>
                    <a:pt x="470" y="554"/>
                    <a:pt x="469" y="554"/>
                    <a:pt x="468" y="554"/>
                  </a:cubicBezTo>
                  <a:cubicBezTo>
                    <a:pt x="468" y="554"/>
                    <a:pt x="466" y="556"/>
                    <a:pt x="466" y="557"/>
                  </a:cubicBezTo>
                  <a:cubicBezTo>
                    <a:pt x="465" y="557"/>
                    <a:pt x="463" y="560"/>
                    <a:pt x="462" y="561"/>
                  </a:cubicBezTo>
                  <a:cubicBezTo>
                    <a:pt x="461" y="562"/>
                    <a:pt x="458" y="564"/>
                    <a:pt x="457" y="565"/>
                  </a:cubicBezTo>
                  <a:cubicBezTo>
                    <a:pt x="456" y="566"/>
                    <a:pt x="455" y="568"/>
                    <a:pt x="454" y="569"/>
                  </a:cubicBezTo>
                  <a:cubicBezTo>
                    <a:pt x="454" y="570"/>
                    <a:pt x="453" y="572"/>
                    <a:pt x="454" y="573"/>
                  </a:cubicBezTo>
                  <a:cubicBezTo>
                    <a:pt x="454" y="574"/>
                    <a:pt x="454" y="574"/>
                    <a:pt x="455" y="575"/>
                  </a:cubicBezTo>
                  <a:cubicBezTo>
                    <a:pt x="456" y="575"/>
                    <a:pt x="458" y="574"/>
                    <a:pt x="458" y="575"/>
                  </a:cubicBezTo>
                  <a:cubicBezTo>
                    <a:pt x="459" y="575"/>
                    <a:pt x="459" y="578"/>
                    <a:pt x="459" y="579"/>
                  </a:cubicBezTo>
                  <a:cubicBezTo>
                    <a:pt x="459" y="580"/>
                    <a:pt x="461" y="579"/>
                    <a:pt x="462" y="579"/>
                  </a:cubicBezTo>
                  <a:cubicBezTo>
                    <a:pt x="464" y="579"/>
                    <a:pt x="464" y="579"/>
                    <a:pt x="464" y="579"/>
                  </a:cubicBezTo>
                  <a:cubicBezTo>
                    <a:pt x="464" y="580"/>
                    <a:pt x="463" y="581"/>
                    <a:pt x="463" y="581"/>
                  </a:cubicBezTo>
                  <a:cubicBezTo>
                    <a:pt x="462" y="581"/>
                    <a:pt x="461" y="582"/>
                    <a:pt x="460" y="583"/>
                  </a:cubicBezTo>
                  <a:cubicBezTo>
                    <a:pt x="459" y="584"/>
                    <a:pt x="459" y="586"/>
                    <a:pt x="459" y="586"/>
                  </a:cubicBezTo>
                  <a:cubicBezTo>
                    <a:pt x="459" y="587"/>
                    <a:pt x="459" y="588"/>
                    <a:pt x="459" y="590"/>
                  </a:cubicBezTo>
                  <a:cubicBezTo>
                    <a:pt x="459" y="592"/>
                    <a:pt x="459" y="593"/>
                    <a:pt x="458" y="594"/>
                  </a:cubicBezTo>
                  <a:cubicBezTo>
                    <a:pt x="457" y="595"/>
                    <a:pt x="455" y="598"/>
                    <a:pt x="454" y="600"/>
                  </a:cubicBezTo>
                  <a:cubicBezTo>
                    <a:pt x="452" y="601"/>
                    <a:pt x="450" y="602"/>
                    <a:pt x="449" y="604"/>
                  </a:cubicBezTo>
                  <a:cubicBezTo>
                    <a:pt x="447" y="605"/>
                    <a:pt x="444" y="607"/>
                    <a:pt x="442" y="608"/>
                  </a:cubicBezTo>
                  <a:cubicBezTo>
                    <a:pt x="440" y="610"/>
                    <a:pt x="441" y="611"/>
                    <a:pt x="442" y="614"/>
                  </a:cubicBezTo>
                  <a:cubicBezTo>
                    <a:pt x="443" y="616"/>
                    <a:pt x="440" y="615"/>
                    <a:pt x="438" y="615"/>
                  </a:cubicBezTo>
                  <a:cubicBezTo>
                    <a:pt x="437" y="615"/>
                    <a:pt x="436" y="616"/>
                    <a:pt x="436" y="617"/>
                  </a:cubicBezTo>
                  <a:cubicBezTo>
                    <a:pt x="435" y="617"/>
                    <a:pt x="433" y="620"/>
                    <a:pt x="432" y="622"/>
                  </a:cubicBezTo>
                  <a:cubicBezTo>
                    <a:pt x="431" y="623"/>
                    <a:pt x="430" y="625"/>
                    <a:pt x="430" y="625"/>
                  </a:cubicBezTo>
                  <a:cubicBezTo>
                    <a:pt x="429" y="627"/>
                    <a:pt x="429" y="629"/>
                    <a:pt x="428" y="629"/>
                  </a:cubicBezTo>
                  <a:cubicBezTo>
                    <a:pt x="427" y="630"/>
                    <a:pt x="424" y="630"/>
                    <a:pt x="423" y="630"/>
                  </a:cubicBezTo>
                  <a:cubicBezTo>
                    <a:pt x="422" y="630"/>
                    <a:pt x="420" y="631"/>
                    <a:pt x="418" y="632"/>
                  </a:cubicBezTo>
                  <a:cubicBezTo>
                    <a:pt x="416" y="634"/>
                    <a:pt x="416" y="632"/>
                    <a:pt x="415" y="630"/>
                  </a:cubicBezTo>
                  <a:cubicBezTo>
                    <a:pt x="414" y="628"/>
                    <a:pt x="413" y="630"/>
                    <a:pt x="412" y="631"/>
                  </a:cubicBezTo>
                  <a:cubicBezTo>
                    <a:pt x="412" y="632"/>
                    <a:pt x="410" y="636"/>
                    <a:pt x="410" y="637"/>
                  </a:cubicBezTo>
                  <a:cubicBezTo>
                    <a:pt x="409" y="638"/>
                    <a:pt x="409" y="641"/>
                    <a:pt x="409" y="642"/>
                  </a:cubicBezTo>
                  <a:cubicBezTo>
                    <a:pt x="409" y="643"/>
                    <a:pt x="409" y="644"/>
                    <a:pt x="410" y="646"/>
                  </a:cubicBezTo>
                  <a:cubicBezTo>
                    <a:pt x="410" y="648"/>
                    <a:pt x="411" y="653"/>
                    <a:pt x="411" y="655"/>
                  </a:cubicBezTo>
                  <a:cubicBezTo>
                    <a:pt x="411" y="656"/>
                    <a:pt x="410" y="659"/>
                    <a:pt x="409" y="661"/>
                  </a:cubicBezTo>
                  <a:cubicBezTo>
                    <a:pt x="407" y="663"/>
                    <a:pt x="408" y="665"/>
                    <a:pt x="409" y="666"/>
                  </a:cubicBezTo>
                  <a:cubicBezTo>
                    <a:pt x="410" y="667"/>
                    <a:pt x="409" y="671"/>
                    <a:pt x="409" y="672"/>
                  </a:cubicBezTo>
                  <a:cubicBezTo>
                    <a:pt x="409" y="674"/>
                    <a:pt x="410" y="677"/>
                    <a:pt x="412" y="678"/>
                  </a:cubicBezTo>
                  <a:cubicBezTo>
                    <a:pt x="413" y="679"/>
                    <a:pt x="413" y="680"/>
                    <a:pt x="415" y="682"/>
                  </a:cubicBezTo>
                  <a:cubicBezTo>
                    <a:pt x="416" y="683"/>
                    <a:pt x="416" y="686"/>
                    <a:pt x="417" y="688"/>
                  </a:cubicBezTo>
                  <a:cubicBezTo>
                    <a:pt x="417" y="689"/>
                    <a:pt x="418" y="693"/>
                    <a:pt x="419" y="695"/>
                  </a:cubicBezTo>
                  <a:cubicBezTo>
                    <a:pt x="419" y="698"/>
                    <a:pt x="420" y="700"/>
                    <a:pt x="420" y="702"/>
                  </a:cubicBezTo>
                  <a:cubicBezTo>
                    <a:pt x="419" y="705"/>
                    <a:pt x="420" y="706"/>
                    <a:pt x="421" y="707"/>
                  </a:cubicBezTo>
                  <a:cubicBezTo>
                    <a:pt x="422" y="707"/>
                    <a:pt x="422" y="709"/>
                    <a:pt x="422" y="710"/>
                  </a:cubicBezTo>
                  <a:cubicBezTo>
                    <a:pt x="422" y="711"/>
                    <a:pt x="420" y="712"/>
                    <a:pt x="419" y="713"/>
                  </a:cubicBezTo>
                  <a:cubicBezTo>
                    <a:pt x="417" y="713"/>
                    <a:pt x="417" y="714"/>
                    <a:pt x="417" y="715"/>
                  </a:cubicBezTo>
                  <a:cubicBezTo>
                    <a:pt x="416" y="716"/>
                    <a:pt x="416" y="716"/>
                    <a:pt x="416" y="718"/>
                  </a:cubicBezTo>
                  <a:cubicBezTo>
                    <a:pt x="417" y="721"/>
                    <a:pt x="416" y="722"/>
                    <a:pt x="416" y="724"/>
                  </a:cubicBezTo>
                  <a:cubicBezTo>
                    <a:pt x="416" y="725"/>
                    <a:pt x="414" y="725"/>
                    <a:pt x="413" y="725"/>
                  </a:cubicBezTo>
                  <a:cubicBezTo>
                    <a:pt x="411" y="725"/>
                    <a:pt x="410" y="725"/>
                    <a:pt x="408" y="724"/>
                  </a:cubicBezTo>
                  <a:cubicBezTo>
                    <a:pt x="407" y="724"/>
                    <a:pt x="406" y="725"/>
                    <a:pt x="406" y="725"/>
                  </a:cubicBezTo>
                  <a:cubicBezTo>
                    <a:pt x="405" y="726"/>
                    <a:pt x="403" y="728"/>
                    <a:pt x="402" y="728"/>
                  </a:cubicBezTo>
                  <a:cubicBezTo>
                    <a:pt x="401" y="728"/>
                    <a:pt x="399" y="729"/>
                    <a:pt x="398" y="729"/>
                  </a:cubicBezTo>
                  <a:cubicBezTo>
                    <a:pt x="397" y="730"/>
                    <a:pt x="396" y="731"/>
                    <a:pt x="395" y="733"/>
                  </a:cubicBezTo>
                  <a:cubicBezTo>
                    <a:pt x="394" y="735"/>
                    <a:pt x="393" y="736"/>
                    <a:pt x="392" y="736"/>
                  </a:cubicBezTo>
                  <a:cubicBezTo>
                    <a:pt x="391" y="737"/>
                    <a:pt x="390" y="737"/>
                    <a:pt x="389" y="736"/>
                  </a:cubicBezTo>
                  <a:cubicBezTo>
                    <a:pt x="388" y="736"/>
                    <a:pt x="386" y="734"/>
                    <a:pt x="385" y="734"/>
                  </a:cubicBezTo>
                  <a:cubicBezTo>
                    <a:pt x="384" y="733"/>
                    <a:pt x="385" y="731"/>
                    <a:pt x="386" y="729"/>
                  </a:cubicBezTo>
                  <a:cubicBezTo>
                    <a:pt x="387" y="727"/>
                    <a:pt x="387" y="727"/>
                    <a:pt x="387" y="726"/>
                  </a:cubicBezTo>
                  <a:cubicBezTo>
                    <a:pt x="387" y="725"/>
                    <a:pt x="385" y="724"/>
                    <a:pt x="383" y="723"/>
                  </a:cubicBezTo>
                  <a:cubicBezTo>
                    <a:pt x="381" y="723"/>
                    <a:pt x="380" y="724"/>
                    <a:pt x="379" y="725"/>
                  </a:cubicBezTo>
                  <a:cubicBezTo>
                    <a:pt x="378" y="726"/>
                    <a:pt x="376" y="726"/>
                    <a:pt x="375" y="727"/>
                  </a:cubicBezTo>
                  <a:cubicBezTo>
                    <a:pt x="374" y="727"/>
                    <a:pt x="372" y="728"/>
                    <a:pt x="370" y="728"/>
                  </a:cubicBezTo>
                  <a:cubicBezTo>
                    <a:pt x="368" y="728"/>
                    <a:pt x="367" y="729"/>
                    <a:pt x="367" y="729"/>
                  </a:cubicBezTo>
                  <a:cubicBezTo>
                    <a:pt x="366" y="730"/>
                    <a:pt x="365" y="732"/>
                    <a:pt x="364" y="733"/>
                  </a:cubicBezTo>
                  <a:cubicBezTo>
                    <a:pt x="363" y="734"/>
                    <a:pt x="361" y="735"/>
                    <a:pt x="359" y="735"/>
                  </a:cubicBezTo>
                  <a:cubicBezTo>
                    <a:pt x="357" y="735"/>
                    <a:pt x="357" y="736"/>
                    <a:pt x="354" y="738"/>
                  </a:cubicBezTo>
                  <a:cubicBezTo>
                    <a:pt x="352" y="739"/>
                    <a:pt x="349" y="743"/>
                    <a:pt x="347" y="745"/>
                  </a:cubicBezTo>
                  <a:cubicBezTo>
                    <a:pt x="345" y="747"/>
                    <a:pt x="345" y="748"/>
                    <a:pt x="344" y="749"/>
                  </a:cubicBezTo>
                  <a:cubicBezTo>
                    <a:pt x="343" y="749"/>
                    <a:pt x="343" y="749"/>
                    <a:pt x="343" y="749"/>
                  </a:cubicBezTo>
                  <a:cubicBezTo>
                    <a:pt x="342" y="749"/>
                    <a:pt x="341" y="748"/>
                    <a:pt x="340" y="748"/>
                  </a:cubicBezTo>
                  <a:cubicBezTo>
                    <a:pt x="339" y="747"/>
                    <a:pt x="339" y="747"/>
                    <a:pt x="339" y="746"/>
                  </a:cubicBezTo>
                  <a:cubicBezTo>
                    <a:pt x="338" y="746"/>
                    <a:pt x="336" y="747"/>
                    <a:pt x="335" y="747"/>
                  </a:cubicBezTo>
                  <a:cubicBezTo>
                    <a:pt x="334" y="747"/>
                    <a:pt x="333" y="747"/>
                    <a:pt x="332" y="747"/>
                  </a:cubicBezTo>
                  <a:cubicBezTo>
                    <a:pt x="332" y="746"/>
                    <a:pt x="330" y="745"/>
                    <a:pt x="329" y="745"/>
                  </a:cubicBezTo>
                  <a:cubicBezTo>
                    <a:pt x="327" y="745"/>
                    <a:pt x="327" y="746"/>
                    <a:pt x="326" y="747"/>
                  </a:cubicBezTo>
                  <a:cubicBezTo>
                    <a:pt x="326" y="748"/>
                    <a:pt x="325" y="749"/>
                    <a:pt x="324" y="749"/>
                  </a:cubicBezTo>
                  <a:cubicBezTo>
                    <a:pt x="323" y="749"/>
                    <a:pt x="322" y="747"/>
                    <a:pt x="322" y="747"/>
                  </a:cubicBezTo>
                  <a:cubicBezTo>
                    <a:pt x="322" y="747"/>
                    <a:pt x="319" y="743"/>
                    <a:pt x="319" y="742"/>
                  </a:cubicBezTo>
                  <a:cubicBezTo>
                    <a:pt x="320" y="741"/>
                    <a:pt x="321" y="740"/>
                    <a:pt x="320" y="739"/>
                  </a:cubicBezTo>
                  <a:cubicBezTo>
                    <a:pt x="320" y="738"/>
                    <a:pt x="318" y="738"/>
                    <a:pt x="317" y="737"/>
                  </a:cubicBezTo>
                  <a:cubicBezTo>
                    <a:pt x="316" y="737"/>
                    <a:pt x="316" y="735"/>
                    <a:pt x="315" y="735"/>
                  </a:cubicBezTo>
                  <a:cubicBezTo>
                    <a:pt x="314" y="734"/>
                    <a:pt x="312" y="734"/>
                    <a:pt x="312" y="734"/>
                  </a:cubicBezTo>
                  <a:cubicBezTo>
                    <a:pt x="311" y="733"/>
                    <a:pt x="312" y="732"/>
                    <a:pt x="310" y="732"/>
                  </a:cubicBezTo>
                  <a:cubicBezTo>
                    <a:pt x="309" y="733"/>
                    <a:pt x="307" y="733"/>
                    <a:pt x="307" y="733"/>
                  </a:cubicBezTo>
                  <a:cubicBezTo>
                    <a:pt x="306" y="733"/>
                    <a:pt x="306" y="732"/>
                    <a:pt x="305" y="731"/>
                  </a:cubicBezTo>
                  <a:cubicBezTo>
                    <a:pt x="304" y="730"/>
                    <a:pt x="304" y="729"/>
                    <a:pt x="304" y="727"/>
                  </a:cubicBezTo>
                  <a:cubicBezTo>
                    <a:pt x="304" y="726"/>
                    <a:pt x="304" y="726"/>
                    <a:pt x="306" y="726"/>
                  </a:cubicBezTo>
                  <a:cubicBezTo>
                    <a:pt x="307" y="726"/>
                    <a:pt x="308" y="727"/>
                    <a:pt x="308" y="726"/>
                  </a:cubicBezTo>
                  <a:cubicBezTo>
                    <a:pt x="309" y="726"/>
                    <a:pt x="309" y="726"/>
                    <a:pt x="308" y="725"/>
                  </a:cubicBezTo>
                  <a:cubicBezTo>
                    <a:pt x="307" y="725"/>
                    <a:pt x="307" y="725"/>
                    <a:pt x="308" y="724"/>
                  </a:cubicBezTo>
                  <a:cubicBezTo>
                    <a:pt x="308" y="724"/>
                    <a:pt x="310" y="723"/>
                    <a:pt x="309" y="723"/>
                  </a:cubicBezTo>
                  <a:cubicBezTo>
                    <a:pt x="308" y="722"/>
                    <a:pt x="306" y="722"/>
                    <a:pt x="306" y="721"/>
                  </a:cubicBezTo>
                  <a:cubicBezTo>
                    <a:pt x="306" y="720"/>
                    <a:pt x="307" y="719"/>
                    <a:pt x="306" y="718"/>
                  </a:cubicBezTo>
                  <a:cubicBezTo>
                    <a:pt x="305" y="716"/>
                    <a:pt x="303" y="715"/>
                    <a:pt x="302" y="714"/>
                  </a:cubicBezTo>
                  <a:cubicBezTo>
                    <a:pt x="302" y="714"/>
                    <a:pt x="302" y="713"/>
                    <a:pt x="300" y="712"/>
                  </a:cubicBezTo>
                  <a:cubicBezTo>
                    <a:pt x="298" y="711"/>
                    <a:pt x="298" y="710"/>
                    <a:pt x="297" y="709"/>
                  </a:cubicBezTo>
                  <a:cubicBezTo>
                    <a:pt x="297" y="709"/>
                    <a:pt x="296" y="709"/>
                    <a:pt x="295" y="709"/>
                  </a:cubicBezTo>
                  <a:cubicBezTo>
                    <a:pt x="294" y="709"/>
                    <a:pt x="294" y="708"/>
                    <a:pt x="293" y="708"/>
                  </a:cubicBezTo>
                  <a:cubicBezTo>
                    <a:pt x="292" y="708"/>
                    <a:pt x="291" y="707"/>
                    <a:pt x="291" y="706"/>
                  </a:cubicBezTo>
                  <a:cubicBezTo>
                    <a:pt x="291" y="706"/>
                    <a:pt x="291" y="705"/>
                    <a:pt x="291" y="705"/>
                  </a:cubicBezTo>
                  <a:cubicBezTo>
                    <a:pt x="290" y="705"/>
                    <a:pt x="290" y="704"/>
                    <a:pt x="289" y="704"/>
                  </a:cubicBezTo>
                  <a:cubicBezTo>
                    <a:pt x="289" y="703"/>
                    <a:pt x="288" y="703"/>
                    <a:pt x="288" y="701"/>
                  </a:cubicBezTo>
                  <a:cubicBezTo>
                    <a:pt x="288" y="700"/>
                    <a:pt x="287" y="699"/>
                    <a:pt x="289" y="699"/>
                  </a:cubicBezTo>
                  <a:cubicBezTo>
                    <a:pt x="290" y="699"/>
                    <a:pt x="292" y="699"/>
                    <a:pt x="292" y="699"/>
                  </a:cubicBezTo>
                  <a:cubicBezTo>
                    <a:pt x="293" y="699"/>
                    <a:pt x="294" y="698"/>
                    <a:pt x="294" y="696"/>
                  </a:cubicBezTo>
                  <a:cubicBezTo>
                    <a:pt x="294" y="695"/>
                    <a:pt x="293" y="695"/>
                    <a:pt x="294" y="694"/>
                  </a:cubicBezTo>
                  <a:cubicBezTo>
                    <a:pt x="295" y="693"/>
                    <a:pt x="295" y="693"/>
                    <a:pt x="295" y="692"/>
                  </a:cubicBezTo>
                  <a:cubicBezTo>
                    <a:pt x="294" y="692"/>
                    <a:pt x="292" y="691"/>
                    <a:pt x="293" y="690"/>
                  </a:cubicBezTo>
                  <a:cubicBezTo>
                    <a:pt x="295" y="689"/>
                    <a:pt x="295" y="689"/>
                    <a:pt x="296" y="688"/>
                  </a:cubicBezTo>
                  <a:cubicBezTo>
                    <a:pt x="297" y="687"/>
                    <a:pt x="296" y="686"/>
                    <a:pt x="297" y="685"/>
                  </a:cubicBezTo>
                  <a:cubicBezTo>
                    <a:pt x="298" y="685"/>
                    <a:pt x="298" y="685"/>
                    <a:pt x="298" y="684"/>
                  </a:cubicBezTo>
                  <a:cubicBezTo>
                    <a:pt x="297" y="683"/>
                    <a:pt x="296" y="683"/>
                    <a:pt x="295" y="683"/>
                  </a:cubicBezTo>
                  <a:cubicBezTo>
                    <a:pt x="294" y="682"/>
                    <a:pt x="292" y="682"/>
                    <a:pt x="293" y="683"/>
                  </a:cubicBezTo>
                  <a:cubicBezTo>
                    <a:pt x="293" y="685"/>
                    <a:pt x="294" y="686"/>
                    <a:pt x="294" y="687"/>
                  </a:cubicBezTo>
                  <a:cubicBezTo>
                    <a:pt x="293" y="687"/>
                    <a:pt x="293" y="688"/>
                    <a:pt x="293" y="687"/>
                  </a:cubicBezTo>
                  <a:cubicBezTo>
                    <a:pt x="292" y="687"/>
                    <a:pt x="291" y="686"/>
                    <a:pt x="291" y="687"/>
                  </a:cubicBezTo>
                  <a:cubicBezTo>
                    <a:pt x="290" y="688"/>
                    <a:pt x="290" y="688"/>
                    <a:pt x="289" y="688"/>
                  </a:cubicBezTo>
                  <a:cubicBezTo>
                    <a:pt x="289" y="688"/>
                    <a:pt x="288" y="688"/>
                    <a:pt x="288" y="687"/>
                  </a:cubicBezTo>
                  <a:cubicBezTo>
                    <a:pt x="288" y="686"/>
                    <a:pt x="289" y="686"/>
                    <a:pt x="287" y="685"/>
                  </a:cubicBezTo>
                  <a:cubicBezTo>
                    <a:pt x="286" y="685"/>
                    <a:pt x="285" y="684"/>
                    <a:pt x="286" y="683"/>
                  </a:cubicBezTo>
                  <a:cubicBezTo>
                    <a:pt x="286" y="683"/>
                    <a:pt x="287" y="682"/>
                    <a:pt x="287" y="681"/>
                  </a:cubicBezTo>
                  <a:cubicBezTo>
                    <a:pt x="287" y="680"/>
                    <a:pt x="289" y="678"/>
                    <a:pt x="288" y="677"/>
                  </a:cubicBezTo>
                  <a:cubicBezTo>
                    <a:pt x="288" y="676"/>
                    <a:pt x="286" y="674"/>
                    <a:pt x="286" y="673"/>
                  </a:cubicBezTo>
                  <a:cubicBezTo>
                    <a:pt x="285" y="673"/>
                    <a:pt x="285" y="674"/>
                    <a:pt x="284" y="673"/>
                  </a:cubicBezTo>
                  <a:cubicBezTo>
                    <a:pt x="283" y="672"/>
                    <a:pt x="282" y="672"/>
                    <a:pt x="282" y="672"/>
                  </a:cubicBezTo>
                  <a:cubicBezTo>
                    <a:pt x="282" y="672"/>
                    <a:pt x="281" y="672"/>
                    <a:pt x="280" y="672"/>
                  </a:cubicBezTo>
                  <a:cubicBezTo>
                    <a:pt x="279" y="672"/>
                    <a:pt x="278" y="670"/>
                    <a:pt x="278" y="669"/>
                  </a:cubicBezTo>
                  <a:cubicBezTo>
                    <a:pt x="278" y="668"/>
                    <a:pt x="279" y="667"/>
                    <a:pt x="278" y="667"/>
                  </a:cubicBezTo>
                  <a:cubicBezTo>
                    <a:pt x="278" y="667"/>
                    <a:pt x="275" y="667"/>
                    <a:pt x="275" y="666"/>
                  </a:cubicBezTo>
                  <a:cubicBezTo>
                    <a:pt x="275" y="665"/>
                    <a:pt x="276" y="664"/>
                    <a:pt x="274" y="663"/>
                  </a:cubicBezTo>
                  <a:cubicBezTo>
                    <a:pt x="273" y="663"/>
                    <a:pt x="272" y="662"/>
                    <a:pt x="271" y="662"/>
                  </a:cubicBezTo>
                  <a:cubicBezTo>
                    <a:pt x="270" y="661"/>
                    <a:pt x="268" y="661"/>
                    <a:pt x="268" y="659"/>
                  </a:cubicBezTo>
                  <a:cubicBezTo>
                    <a:pt x="269" y="658"/>
                    <a:pt x="269" y="657"/>
                    <a:pt x="269" y="656"/>
                  </a:cubicBezTo>
                  <a:cubicBezTo>
                    <a:pt x="270" y="655"/>
                    <a:pt x="270" y="655"/>
                    <a:pt x="270" y="654"/>
                  </a:cubicBezTo>
                  <a:cubicBezTo>
                    <a:pt x="269" y="653"/>
                    <a:pt x="270" y="653"/>
                    <a:pt x="270" y="652"/>
                  </a:cubicBezTo>
                  <a:cubicBezTo>
                    <a:pt x="270" y="650"/>
                    <a:pt x="271" y="648"/>
                    <a:pt x="271" y="647"/>
                  </a:cubicBezTo>
                  <a:cubicBezTo>
                    <a:pt x="271" y="645"/>
                    <a:pt x="272" y="645"/>
                    <a:pt x="270" y="645"/>
                  </a:cubicBezTo>
                  <a:cubicBezTo>
                    <a:pt x="269" y="644"/>
                    <a:pt x="269" y="644"/>
                    <a:pt x="267" y="644"/>
                  </a:cubicBezTo>
                  <a:cubicBezTo>
                    <a:pt x="266" y="643"/>
                    <a:pt x="265" y="645"/>
                    <a:pt x="264" y="645"/>
                  </a:cubicBezTo>
                  <a:cubicBezTo>
                    <a:pt x="263" y="645"/>
                    <a:pt x="262" y="644"/>
                    <a:pt x="261" y="642"/>
                  </a:cubicBezTo>
                  <a:cubicBezTo>
                    <a:pt x="260" y="641"/>
                    <a:pt x="261" y="640"/>
                    <a:pt x="261" y="639"/>
                  </a:cubicBezTo>
                  <a:cubicBezTo>
                    <a:pt x="261" y="638"/>
                    <a:pt x="260" y="636"/>
                    <a:pt x="260" y="635"/>
                  </a:cubicBezTo>
                  <a:cubicBezTo>
                    <a:pt x="259" y="634"/>
                    <a:pt x="259" y="634"/>
                    <a:pt x="259" y="633"/>
                  </a:cubicBezTo>
                  <a:cubicBezTo>
                    <a:pt x="259" y="632"/>
                    <a:pt x="260" y="632"/>
                    <a:pt x="259" y="631"/>
                  </a:cubicBezTo>
                  <a:cubicBezTo>
                    <a:pt x="258" y="630"/>
                    <a:pt x="258" y="629"/>
                    <a:pt x="257" y="628"/>
                  </a:cubicBezTo>
                  <a:cubicBezTo>
                    <a:pt x="256" y="627"/>
                    <a:pt x="255" y="626"/>
                    <a:pt x="255" y="624"/>
                  </a:cubicBezTo>
                  <a:cubicBezTo>
                    <a:pt x="254" y="623"/>
                    <a:pt x="255" y="622"/>
                    <a:pt x="255" y="621"/>
                  </a:cubicBezTo>
                  <a:cubicBezTo>
                    <a:pt x="254" y="621"/>
                    <a:pt x="254" y="620"/>
                    <a:pt x="254" y="620"/>
                  </a:cubicBezTo>
                  <a:cubicBezTo>
                    <a:pt x="254" y="620"/>
                    <a:pt x="253" y="619"/>
                    <a:pt x="252" y="619"/>
                  </a:cubicBezTo>
                  <a:cubicBezTo>
                    <a:pt x="251" y="620"/>
                    <a:pt x="251" y="621"/>
                    <a:pt x="251" y="621"/>
                  </a:cubicBezTo>
                  <a:cubicBezTo>
                    <a:pt x="251" y="621"/>
                    <a:pt x="251" y="619"/>
                    <a:pt x="251" y="618"/>
                  </a:cubicBezTo>
                  <a:cubicBezTo>
                    <a:pt x="251" y="617"/>
                    <a:pt x="252" y="615"/>
                    <a:pt x="251" y="614"/>
                  </a:cubicBezTo>
                  <a:cubicBezTo>
                    <a:pt x="251" y="613"/>
                    <a:pt x="250" y="611"/>
                    <a:pt x="249" y="610"/>
                  </a:cubicBezTo>
                  <a:cubicBezTo>
                    <a:pt x="248" y="609"/>
                    <a:pt x="247" y="608"/>
                    <a:pt x="247" y="607"/>
                  </a:cubicBezTo>
                  <a:cubicBezTo>
                    <a:pt x="247" y="606"/>
                    <a:pt x="248" y="605"/>
                    <a:pt x="247" y="605"/>
                  </a:cubicBezTo>
                  <a:cubicBezTo>
                    <a:pt x="246" y="606"/>
                    <a:pt x="245" y="606"/>
                    <a:pt x="245" y="606"/>
                  </a:cubicBezTo>
                  <a:cubicBezTo>
                    <a:pt x="245" y="606"/>
                    <a:pt x="247" y="604"/>
                    <a:pt x="247" y="604"/>
                  </a:cubicBezTo>
                  <a:cubicBezTo>
                    <a:pt x="247" y="603"/>
                    <a:pt x="245" y="603"/>
                    <a:pt x="246" y="602"/>
                  </a:cubicBezTo>
                  <a:cubicBezTo>
                    <a:pt x="246" y="601"/>
                    <a:pt x="247" y="601"/>
                    <a:pt x="246" y="600"/>
                  </a:cubicBezTo>
                  <a:cubicBezTo>
                    <a:pt x="245" y="600"/>
                    <a:pt x="242" y="600"/>
                    <a:pt x="241" y="599"/>
                  </a:cubicBezTo>
                  <a:cubicBezTo>
                    <a:pt x="241" y="597"/>
                    <a:pt x="241" y="595"/>
                    <a:pt x="241" y="593"/>
                  </a:cubicBezTo>
                  <a:cubicBezTo>
                    <a:pt x="240" y="592"/>
                    <a:pt x="239" y="591"/>
                    <a:pt x="238" y="590"/>
                  </a:cubicBezTo>
                  <a:cubicBezTo>
                    <a:pt x="237" y="589"/>
                    <a:pt x="236" y="589"/>
                    <a:pt x="236" y="587"/>
                  </a:cubicBezTo>
                  <a:cubicBezTo>
                    <a:pt x="236" y="585"/>
                    <a:pt x="237" y="585"/>
                    <a:pt x="237" y="585"/>
                  </a:cubicBezTo>
                  <a:cubicBezTo>
                    <a:pt x="237" y="584"/>
                    <a:pt x="237" y="584"/>
                    <a:pt x="237" y="583"/>
                  </a:cubicBezTo>
                  <a:cubicBezTo>
                    <a:pt x="236" y="583"/>
                    <a:pt x="236" y="582"/>
                    <a:pt x="236" y="582"/>
                  </a:cubicBezTo>
                  <a:cubicBezTo>
                    <a:pt x="236" y="581"/>
                    <a:pt x="235" y="580"/>
                    <a:pt x="235" y="579"/>
                  </a:cubicBezTo>
                  <a:cubicBezTo>
                    <a:pt x="234" y="578"/>
                    <a:pt x="234" y="578"/>
                    <a:pt x="233" y="578"/>
                  </a:cubicBezTo>
                  <a:cubicBezTo>
                    <a:pt x="232" y="578"/>
                    <a:pt x="231" y="578"/>
                    <a:pt x="230" y="579"/>
                  </a:cubicBezTo>
                  <a:cubicBezTo>
                    <a:pt x="229" y="580"/>
                    <a:pt x="230" y="580"/>
                    <a:pt x="229" y="581"/>
                  </a:cubicBezTo>
                  <a:cubicBezTo>
                    <a:pt x="229" y="582"/>
                    <a:pt x="229" y="584"/>
                    <a:pt x="228" y="584"/>
                  </a:cubicBezTo>
                  <a:cubicBezTo>
                    <a:pt x="227" y="585"/>
                    <a:pt x="226" y="585"/>
                    <a:pt x="225" y="586"/>
                  </a:cubicBezTo>
                  <a:cubicBezTo>
                    <a:pt x="224" y="586"/>
                    <a:pt x="224" y="588"/>
                    <a:pt x="224" y="588"/>
                  </a:cubicBezTo>
                  <a:cubicBezTo>
                    <a:pt x="223" y="588"/>
                    <a:pt x="223" y="586"/>
                    <a:pt x="222" y="586"/>
                  </a:cubicBezTo>
                  <a:cubicBezTo>
                    <a:pt x="221" y="586"/>
                    <a:pt x="221" y="586"/>
                    <a:pt x="220" y="585"/>
                  </a:cubicBezTo>
                  <a:cubicBezTo>
                    <a:pt x="220" y="585"/>
                    <a:pt x="220" y="585"/>
                    <a:pt x="219" y="584"/>
                  </a:cubicBezTo>
                  <a:cubicBezTo>
                    <a:pt x="219" y="583"/>
                    <a:pt x="218" y="583"/>
                    <a:pt x="218" y="583"/>
                  </a:cubicBezTo>
                  <a:cubicBezTo>
                    <a:pt x="217" y="583"/>
                    <a:pt x="215" y="582"/>
                    <a:pt x="215" y="582"/>
                  </a:cubicBezTo>
                  <a:cubicBezTo>
                    <a:pt x="215" y="582"/>
                    <a:pt x="215" y="582"/>
                    <a:pt x="215" y="582"/>
                  </a:cubicBezTo>
                  <a:cubicBezTo>
                    <a:pt x="215" y="582"/>
                    <a:pt x="214" y="583"/>
                    <a:pt x="213" y="584"/>
                  </a:cubicBezTo>
                  <a:cubicBezTo>
                    <a:pt x="213" y="584"/>
                    <a:pt x="213" y="585"/>
                    <a:pt x="213" y="585"/>
                  </a:cubicBezTo>
                  <a:cubicBezTo>
                    <a:pt x="211" y="588"/>
                    <a:pt x="209" y="592"/>
                    <a:pt x="209" y="592"/>
                  </a:cubicBezTo>
                  <a:cubicBezTo>
                    <a:pt x="209" y="592"/>
                    <a:pt x="209" y="592"/>
                    <a:pt x="209" y="592"/>
                  </a:cubicBezTo>
                  <a:cubicBezTo>
                    <a:pt x="208" y="592"/>
                    <a:pt x="208" y="592"/>
                    <a:pt x="208" y="592"/>
                  </a:cubicBezTo>
                  <a:cubicBezTo>
                    <a:pt x="207" y="592"/>
                    <a:pt x="207" y="594"/>
                    <a:pt x="206" y="595"/>
                  </a:cubicBezTo>
                  <a:cubicBezTo>
                    <a:pt x="206" y="595"/>
                    <a:pt x="204" y="594"/>
                    <a:pt x="204" y="594"/>
                  </a:cubicBezTo>
                  <a:cubicBezTo>
                    <a:pt x="204" y="593"/>
                    <a:pt x="204" y="593"/>
                    <a:pt x="204" y="593"/>
                  </a:cubicBezTo>
                  <a:cubicBezTo>
                    <a:pt x="204" y="593"/>
                    <a:pt x="204" y="591"/>
                    <a:pt x="204" y="590"/>
                  </a:cubicBezTo>
                  <a:cubicBezTo>
                    <a:pt x="204" y="589"/>
                    <a:pt x="204" y="589"/>
                    <a:pt x="204" y="588"/>
                  </a:cubicBezTo>
                  <a:cubicBezTo>
                    <a:pt x="203" y="587"/>
                    <a:pt x="202" y="587"/>
                    <a:pt x="203" y="586"/>
                  </a:cubicBezTo>
                  <a:cubicBezTo>
                    <a:pt x="204" y="585"/>
                    <a:pt x="204" y="585"/>
                    <a:pt x="204" y="584"/>
                  </a:cubicBezTo>
                  <a:cubicBezTo>
                    <a:pt x="204" y="583"/>
                    <a:pt x="205" y="582"/>
                    <a:pt x="204" y="582"/>
                  </a:cubicBezTo>
                  <a:cubicBezTo>
                    <a:pt x="203" y="581"/>
                    <a:pt x="201" y="582"/>
                    <a:pt x="200" y="582"/>
                  </a:cubicBezTo>
                  <a:cubicBezTo>
                    <a:pt x="198" y="581"/>
                    <a:pt x="198" y="581"/>
                    <a:pt x="197" y="580"/>
                  </a:cubicBezTo>
                  <a:cubicBezTo>
                    <a:pt x="196" y="580"/>
                    <a:pt x="195" y="579"/>
                    <a:pt x="194" y="579"/>
                  </a:cubicBezTo>
                  <a:cubicBezTo>
                    <a:pt x="193" y="578"/>
                    <a:pt x="193" y="578"/>
                    <a:pt x="194" y="577"/>
                  </a:cubicBezTo>
                  <a:cubicBezTo>
                    <a:pt x="195" y="576"/>
                    <a:pt x="196" y="575"/>
                    <a:pt x="196" y="575"/>
                  </a:cubicBezTo>
                  <a:cubicBezTo>
                    <a:pt x="195" y="574"/>
                    <a:pt x="195" y="574"/>
                    <a:pt x="195" y="574"/>
                  </a:cubicBezTo>
                  <a:cubicBezTo>
                    <a:pt x="194" y="573"/>
                    <a:pt x="193" y="571"/>
                    <a:pt x="192" y="569"/>
                  </a:cubicBezTo>
                  <a:cubicBezTo>
                    <a:pt x="190" y="568"/>
                    <a:pt x="190" y="567"/>
                    <a:pt x="189" y="567"/>
                  </a:cubicBezTo>
                  <a:cubicBezTo>
                    <a:pt x="188" y="567"/>
                    <a:pt x="187" y="565"/>
                    <a:pt x="187" y="564"/>
                  </a:cubicBezTo>
                  <a:cubicBezTo>
                    <a:pt x="186" y="563"/>
                    <a:pt x="185" y="560"/>
                    <a:pt x="184" y="558"/>
                  </a:cubicBezTo>
                  <a:cubicBezTo>
                    <a:pt x="184" y="557"/>
                    <a:pt x="183" y="556"/>
                    <a:pt x="183" y="556"/>
                  </a:cubicBezTo>
                  <a:cubicBezTo>
                    <a:pt x="183" y="555"/>
                    <a:pt x="183" y="555"/>
                    <a:pt x="183" y="555"/>
                  </a:cubicBezTo>
                  <a:cubicBezTo>
                    <a:pt x="183" y="555"/>
                    <a:pt x="183" y="553"/>
                    <a:pt x="184" y="552"/>
                  </a:cubicBezTo>
                  <a:cubicBezTo>
                    <a:pt x="184" y="552"/>
                    <a:pt x="186" y="551"/>
                    <a:pt x="187" y="552"/>
                  </a:cubicBezTo>
                  <a:cubicBezTo>
                    <a:pt x="187" y="552"/>
                    <a:pt x="188" y="553"/>
                    <a:pt x="188" y="553"/>
                  </a:cubicBezTo>
                  <a:cubicBezTo>
                    <a:pt x="188" y="553"/>
                    <a:pt x="188" y="551"/>
                    <a:pt x="189" y="551"/>
                  </a:cubicBezTo>
                  <a:cubicBezTo>
                    <a:pt x="191" y="551"/>
                    <a:pt x="193" y="551"/>
                    <a:pt x="194" y="550"/>
                  </a:cubicBezTo>
                  <a:cubicBezTo>
                    <a:pt x="194" y="550"/>
                    <a:pt x="194" y="549"/>
                    <a:pt x="194" y="548"/>
                  </a:cubicBezTo>
                  <a:cubicBezTo>
                    <a:pt x="195" y="547"/>
                    <a:pt x="197" y="547"/>
                    <a:pt x="196" y="546"/>
                  </a:cubicBezTo>
                  <a:cubicBezTo>
                    <a:pt x="195" y="546"/>
                    <a:pt x="192" y="544"/>
                    <a:pt x="193" y="543"/>
                  </a:cubicBezTo>
                  <a:cubicBezTo>
                    <a:pt x="195" y="542"/>
                    <a:pt x="195" y="543"/>
                    <a:pt x="195" y="542"/>
                  </a:cubicBezTo>
                  <a:cubicBezTo>
                    <a:pt x="195" y="541"/>
                    <a:pt x="196" y="540"/>
                    <a:pt x="195" y="540"/>
                  </a:cubicBezTo>
                  <a:cubicBezTo>
                    <a:pt x="193" y="539"/>
                    <a:pt x="193" y="539"/>
                    <a:pt x="193" y="538"/>
                  </a:cubicBezTo>
                  <a:cubicBezTo>
                    <a:pt x="192" y="538"/>
                    <a:pt x="192" y="537"/>
                    <a:pt x="191" y="537"/>
                  </a:cubicBezTo>
                  <a:cubicBezTo>
                    <a:pt x="190" y="537"/>
                    <a:pt x="188" y="536"/>
                    <a:pt x="188" y="536"/>
                  </a:cubicBezTo>
                  <a:cubicBezTo>
                    <a:pt x="188" y="536"/>
                    <a:pt x="186" y="536"/>
                    <a:pt x="186" y="534"/>
                  </a:cubicBezTo>
                  <a:cubicBezTo>
                    <a:pt x="187" y="532"/>
                    <a:pt x="187" y="530"/>
                    <a:pt x="187" y="529"/>
                  </a:cubicBezTo>
                  <a:cubicBezTo>
                    <a:pt x="186" y="528"/>
                    <a:pt x="184" y="528"/>
                    <a:pt x="184" y="527"/>
                  </a:cubicBezTo>
                  <a:cubicBezTo>
                    <a:pt x="183" y="527"/>
                    <a:pt x="181" y="527"/>
                    <a:pt x="181" y="525"/>
                  </a:cubicBezTo>
                  <a:cubicBezTo>
                    <a:pt x="181" y="523"/>
                    <a:pt x="182" y="522"/>
                    <a:pt x="181" y="521"/>
                  </a:cubicBezTo>
                  <a:cubicBezTo>
                    <a:pt x="180" y="520"/>
                    <a:pt x="180" y="519"/>
                    <a:pt x="179" y="518"/>
                  </a:cubicBezTo>
                  <a:cubicBezTo>
                    <a:pt x="178" y="516"/>
                    <a:pt x="177" y="516"/>
                    <a:pt x="177" y="515"/>
                  </a:cubicBezTo>
                  <a:cubicBezTo>
                    <a:pt x="176" y="515"/>
                    <a:pt x="173" y="514"/>
                    <a:pt x="173" y="513"/>
                  </a:cubicBezTo>
                  <a:cubicBezTo>
                    <a:pt x="173" y="512"/>
                    <a:pt x="172" y="510"/>
                    <a:pt x="172" y="511"/>
                  </a:cubicBezTo>
                  <a:cubicBezTo>
                    <a:pt x="171" y="511"/>
                    <a:pt x="169" y="512"/>
                    <a:pt x="170" y="511"/>
                  </a:cubicBezTo>
                  <a:cubicBezTo>
                    <a:pt x="170" y="509"/>
                    <a:pt x="170" y="509"/>
                    <a:pt x="169" y="508"/>
                  </a:cubicBezTo>
                  <a:cubicBezTo>
                    <a:pt x="169" y="507"/>
                    <a:pt x="168" y="505"/>
                    <a:pt x="166" y="505"/>
                  </a:cubicBezTo>
                  <a:cubicBezTo>
                    <a:pt x="165" y="504"/>
                    <a:pt x="163" y="504"/>
                    <a:pt x="163" y="503"/>
                  </a:cubicBezTo>
                  <a:cubicBezTo>
                    <a:pt x="162" y="502"/>
                    <a:pt x="161" y="499"/>
                    <a:pt x="161" y="498"/>
                  </a:cubicBezTo>
                  <a:cubicBezTo>
                    <a:pt x="161" y="497"/>
                    <a:pt x="161" y="495"/>
                    <a:pt x="161" y="494"/>
                  </a:cubicBezTo>
                  <a:cubicBezTo>
                    <a:pt x="161" y="493"/>
                    <a:pt x="161" y="491"/>
                    <a:pt x="161" y="491"/>
                  </a:cubicBezTo>
                  <a:cubicBezTo>
                    <a:pt x="161" y="491"/>
                    <a:pt x="160" y="492"/>
                    <a:pt x="159" y="493"/>
                  </a:cubicBezTo>
                  <a:cubicBezTo>
                    <a:pt x="158" y="494"/>
                    <a:pt x="158" y="494"/>
                    <a:pt x="157" y="494"/>
                  </a:cubicBezTo>
                  <a:cubicBezTo>
                    <a:pt x="156" y="494"/>
                    <a:pt x="154" y="493"/>
                    <a:pt x="154" y="494"/>
                  </a:cubicBezTo>
                  <a:cubicBezTo>
                    <a:pt x="153" y="495"/>
                    <a:pt x="152" y="497"/>
                    <a:pt x="152" y="498"/>
                  </a:cubicBezTo>
                  <a:cubicBezTo>
                    <a:pt x="152" y="499"/>
                    <a:pt x="152" y="500"/>
                    <a:pt x="152" y="501"/>
                  </a:cubicBezTo>
                  <a:cubicBezTo>
                    <a:pt x="151" y="502"/>
                    <a:pt x="151" y="502"/>
                    <a:pt x="150" y="502"/>
                  </a:cubicBezTo>
                  <a:cubicBezTo>
                    <a:pt x="149" y="502"/>
                    <a:pt x="148" y="503"/>
                    <a:pt x="147" y="504"/>
                  </a:cubicBezTo>
                  <a:cubicBezTo>
                    <a:pt x="147" y="505"/>
                    <a:pt x="146" y="505"/>
                    <a:pt x="146" y="506"/>
                  </a:cubicBezTo>
                  <a:cubicBezTo>
                    <a:pt x="147" y="507"/>
                    <a:pt x="146" y="508"/>
                    <a:pt x="146" y="509"/>
                  </a:cubicBezTo>
                  <a:cubicBezTo>
                    <a:pt x="146" y="510"/>
                    <a:pt x="146" y="511"/>
                    <a:pt x="145" y="511"/>
                  </a:cubicBezTo>
                  <a:cubicBezTo>
                    <a:pt x="144" y="512"/>
                    <a:pt x="143" y="510"/>
                    <a:pt x="143" y="511"/>
                  </a:cubicBezTo>
                  <a:cubicBezTo>
                    <a:pt x="143" y="511"/>
                    <a:pt x="142" y="513"/>
                    <a:pt x="141" y="514"/>
                  </a:cubicBezTo>
                  <a:cubicBezTo>
                    <a:pt x="140" y="515"/>
                    <a:pt x="140" y="517"/>
                    <a:pt x="139" y="517"/>
                  </a:cubicBezTo>
                  <a:cubicBezTo>
                    <a:pt x="139" y="517"/>
                    <a:pt x="138" y="517"/>
                    <a:pt x="137" y="517"/>
                  </a:cubicBezTo>
                  <a:cubicBezTo>
                    <a:pt x="136" y="517"/>
                    <a:pt x="135" y="517"/>
                    <a:pt x="135" y="518"/>
                  </a:cubicBezTo>
                  <a:cubicBezTo>
                    <a:pt x="135" y="519"/>
                    <a:pt x="134" y="521"/>
                    <a:pt x="135" y="522"/>
                  </a:cubicBezTo>
                  <a:cubicBezTo>
                    <a:pt x="135" y="523"/>
                    <a:pt x="136" y="524"/>
                    <a:pt x="136" y="525"/>
                  </a:cubicBezTo>
                  <a:cubicBezTo>
                    <a:pt x="136" y="526"/>
                    <a:pt x="135" y="526"/>
                    <a:pt x="135" y="526"/>
                  </a:cubicBezTo>
                  <a:cubicBezTo>
                    <a:pt x="135" y="526"/>
                    <a:pt x="135" y="528"/>
                    <a:pt x="135" y="529"/>
                  </a:cubicBezTo>
                  <a:cubicBezTo>
                    <a:pt x="136" y="530"/>
                    <a:pt x="138" y="530"/>
                    <a:pt x="137" y="530"/>
                  </a:cubicBezTo>
                  <a:cubicBezTo>
                    <a:pt x="136" y="531"/>
                    <a:pt x="136" y="532"/>
                    <a:pt x="135" y="533"/>
                  </a:cubicBezTo>
                  <a:cubicBezTo>
                    <a:pt x="135" y="534"/>
                    <a:pt x="134" y="535"/>
                    <a:pt x="134" y="536"/>
                  </a:cubicBezTo>
                  <a:cubicBezTo>
                    <a:pt x="134" y="537"/>
                    <a:pt x="133" y="537"/>
                    <a:pt x="133" y="538"/>
                  </a:cubicBezTo>
                  <a:cubicBezTo>
                    <a:pt x="134" y="539"/>
                    <a:pt x="135" y="541"/>
                    <a:pt x="135" y="541"/>
                  </a:cubicBezTo>
                  <a:cubicBezTo>
                    <a:pt x="135" y="542"/>
                    <a:pt x="135" y="542"/>
                    <a:pt x="135" y="542"/>
                  </a:cubicBezTo>
                  <a:cubicBezTo>
                    <a:pt x="135" y="542"/>
                    <a:pt x="134" y="542"/>
                    <a:pt x="134" y="543"/>
                  </a:cubicBezTo>
                  <a:cubicBezTo>
                    <a:pt x="133" y="544"/>
                    <a:pt x="133" y="546"/>
                    <a:pt x="133" y="546"/>
                  </a:cubicBezTo>
                  <a:cubicBezTo>
                    <a:pt x="132" y="547"/>
                    <a:pt x="132" y="550"/>
                    <a:pt x="132" y="551"/>
                  </a:cubicBezTo>
                  <a:cubicBezTo>
                    <a:pt x="131" y="551"/>
                    <a:pt x="130" y="549"/>
                    <a:pt x="129" y="548"/>
                  </a:cubicBezTo>
                  <a:cubicBezTo>
                    <a:pt x="127" y="547"/>
                    <a:pt x="126" y="546"/>
                    <a:pt x="126" y="544"/>
                  </a:cubicBezTo>
                  <a:cubicBezTo>
                    <a:pt x="126" y="543"/>
                    <a:pt x="125" y="540"/>
                    <a:pt x="125" y="539"/>
                  </a:cubicBezTo>
                  <a:cubicBezTo>
                    <a:pt x="124" y="538"/>
                    <a:pt x="122" y="536"/>
                    <a:pt x="121" y="535"/>
                  </a:cubicBezTo>
                  <a:cubicBezTo>
                    <a:pt x="120" y="533"/>
                    <a:pt x="118" y="531"/>
                    <a:pt x="118" y="531"/>
                  </a:cubicBezTo>
                  <a:cubicBezTo>
                    <a:pt x="118" y="531"/>
                    <a:pt x="117" y="530"/>
                    <a:pt x="117" y="530"/>
                  </a:cubicBezTo>
                  <a:cubicBezTo>
                    <a:pt x="116" y="528"/>
                    <a:pt x="117" y="526"/>
                    <a:pt x="117" y="525"/>
                  </a:cubicBezTo>
                  <a:cubicBezTo>
                    <a:pt x="118" y="523"/>
                    <a:pt x="117" y="520"/>
                    <a:pt x="117" y="517"/>
                  </a:cubicBezTo>
                  <a:cubicBezTo>
                    <a:pt x="117" y="515"/>
                    <a:pt x="117" y="513"/>
                    <a:pt x="117" y="511"/>
                  </a:cubicBezTo>
                  <a:cubicBezTo>
                    <a:pt x="117" y="509"/>
                    <a:pt x="115" y="508"/>
                    <a:pt x="115" y="506"/>
                  </a:cubicBezTo>
                  <a:cubicBezTo>
                    <a:pt x="114" y="504"/>
                    <a:pt x="114" y="501"/>
                    <a:pt x="114" y="500"/>
                  </a:cubicBezTo>
                  <a:cubicBezTo>
                    <a:pt x="113" y="498"/>
                    <a:pt x="113" y="494"/>
                    <a:pt x="113" y="493"/>
                  </a:cubicBezTo>
                  <a:cubicBezTo>
                    <a:pt x="113" y="491"/>
                    <a:pt x="113" y="488"/>
                    <a:pt x="113" y="487"/>
                  </a:cubicBezTo>
                  <a:cubicBezTo>
                    <a:pt x="114" y="486"/>
                    <a:pt x="115" y="484"/>
                    <a:pt x="115" y="482"/>
                  </a:cubicBezTo>
                  <a:cubicBezTo>
                    <a:pt x="115" y="480"/>
                    <a:pt x="115" y="477"/>
                    <a:pt x="115" y="474"/>
                  </a:cubicBezTo>
                  <a:cubicBezTo>
                    <a:pt x="115" y="472"/>
                    <a:pt x="115" y="469"/>
                    <a:pt x="115" y="466"/>
                  </a:cubicBezTo>
                  <a:cubicBezTo>
                    <a:pt x="115" y="462"/>
                    <a:pt x="115" y="458"/>
                    <a:pt x="115" y="456"/>
                  </a:cubicBezTo>
                  <a:cubicBezTo>
                    <a:pt x="115" y="453"/>
                    <a:pt x="115" y="452"/>
                    <a:pt x="114" y="450"/>
                  </a:cubicBezTo>
                  <a:cubicBezTo>
                    <a:pt x="113" y="449"/>
                    <a:pt x="112" y="448"/>
                    <a:pt x="112" y="446"/>
                  </a:cubicBezTo>
                  <a:cubicBezTo>
                    <a:pt x="112" y="445"/>
                    <a:pt x="112" y="439"/>
                    <a:pt x="112" y="436"/>
                  </a:cubicBezTo>
                  <a:cubicBezTo>
                    <a:pt x="113" y="434"/>
                    <a:pt x="112" y="429"/>
                    <a:pt x="112" y="427"/>
                  </a:cubicBezTo>
                  <a:cubicBezTo>
                    <a:pt x="112" y="424"/>
                    <a:pt x="112" y="424"/>
                    <a:pt x="111" y="422"/>
                  </a:cubicBezTo>
                  <a:cubicBezTo>
                    <a:pt x="110" y="420"/>
                    <a:pt x="110" y="420"/>
                    <a:pt x="109" y="417"/>
                  </a:cubicBezTo>
                  <a:cubicBezTo>
                    <a:pt x="108" y="415"/>
                    <a:pt x="108" y="413"/>
                    <a:pt x="108" y="412"/>
                  </a:cubicBezTo>
                  <a:cubicBezTo>
                    <a:pt x="108" y="410"/>
                    <a:pt x="109" y="406"/>
                    <a:pt x="110" y="404"/>
                  </a:cubicBezTo>
                  <a:cubicBezTo>
                    <a:pt x="110" y="401"/>
                    <a:pt x="110" y="400"/>
                    <a:pt x="111" y="399"/>
                  </a:cubicBezTo>
                  <a:cubicBezTo>
                    <a:pt x="111" y="397"/>
                    <a:pt x="113" y="395"/>
                    <a:pt x="113" y="393"/>
                  </a:cubicBezTo>
                  <a:cubicBezTo>
                    <a:pt x="114" y="391"/>
                    <a:pt x="114" y="388"/>
                    <a:pt x="114" y="386"/>
                  </a:cubicBezTo>
                  <a:cubicBezTo>
                    <a:pt x="113" y="384"/>
                    <a:pt x="113" y="381"/>
                    <a:pt x="113" y="379"/>
                  </a:cubicBezTo>
                  <a:cubicBezTo>
                    <a:pt x="114" y="376"/>
                    <a:pt x="113" y="375"/>
                    <a:pt x="112" y="374"/>
                  </a:cubicBezTo>
                  <a:cubicBezTo>
                    <a:pt x="111" y="373"/>
                    <a:pt x="110" y="372"/>
                    <a:pt x="110" y="371"/>
                  </a:cubicBezTo>
                  <a:cubicBezTo>
                    <a:pt x="110" y="369"/>
                    <a:pt x="109" y="369"/>
                    <a:pt x="110" y="367"/>
                  </a:cubicBezTo>
                  <a:cubicBezTo>
                    <a:pt x="110" y="365"/>
                    <a:pt x="110" y="364"/>
                    <a:pt x="109" y="363"/>
                  </a:cubicBezTo>
                  <a:cubicBezTo>
                    <a:pt x="109" y="362"/>
                    <a:pt x="109" y="361"/>
                    <a:pt x="110" y="359"/>
                  </a:cubicBezTo>
                  <a:cubicBezTo>
                    <a:pt x="110" y="357"/>
                    <a:pt x="109" y="356"/>
                    <a:pt x="109" y="354"/>
                  </a:cubicBezTo>
                  <a:cubicBezTo>
                    <a:pt x="109" y="352"/>
                    <a:pt x="109" y="351"/>
                    <a:pt x="110" y="349"/>
                  </a:cubicBezTo>
                  <a:cubicBezTo>
                    <a:pt x="110" y="346"/>
                    <a:pt x="109" y="346"/>
                    <a:pt x="109" y="345"/>
                  </a:cubicBezTo>
                  <a:cubicBezTo>
                    <a:pt x="109" y="343"/>
                    <a:pt x="108" y="341"/>
                    <a:pt x="108" y="340"/>
                  </a:cubicBezTo>
                  <a:cubicBezTo>
                    <a:pt x="107" y="338"/>
                    <a:pt x="107" y="336"/>
                    <a:pt x="107" y="334"/>
                  </a:cubicBezTo>
                  <a:cubicBezTo>
                    <a:pt x="107" y="332"/>
                    <a:pt x="107" y="330"/>
                    <a:pt x="107" y="329"/>
                  </a:cubicBezTo>
                  <a:cubicBezTo>
                    <a:pt x="107" y="327"/>
                    <a:pt x="106" y="325"/>
                    <a:pt x="106" y="323"/>
                  </a:cubicBezTo>
                  <a:cubicBezTo>
                    <a:pt x="106" y="322"/>
                    <a:pt x="106" y="321"/>
                    <a:pt x="107" y="321"/>
                  </a:cubicBezTo>
                  <a:cubicBezTo>
                    <a:pt x="108" y="320"/>
                    <a:pt x="108" y="320"/>
                    <a:pt x="109" y="319"/>
                  </a:cubicBezTo>
                  <a:cubicBezTo>
                    <a:pt x="111" y="318"/>
                    <a:pt x="111" y="316"/>
                    <a:pt x="111" y="315"/>
                  </a:cubicBezTo>
                  <a:cubicBezTo>
                    <a:pt x="111" y="314"/>
                    <a:pt x="109" y="314"/>
                    <a:pt x="108" y="314"/>
                  </a:cubicBezTo>
                  <a:cubicBezTo>
                    <a:pt x="107" y="313"/>
                    <a:pt x="105" y="312"/>
                    <a:pt x="105" y="311"/>
                  </a:cubicBezTo>
                  <a:cubicBezTo>
                    <a:pt x="104" y="310"/>
                    <a:pt x="104" y="309"/>
                    <a:pt x="103" y="308"/>
                  </a:cubicBezTo>
                  <a:cubicBezTo>
                    <a:pt x="103" y="307"/>
                    <a:pt x="99" y="304"/>
                    <a:pt x="98" y="304"/>
                  </a:cubicBezTo>
                  <a:cubicBezTo>
                    <a:pt x="97" y="303"/>
                    <a:pt x="97" y="301"/>
                    <a:pt x="97" y="300"/>
                  </a:cubicBezTo>
                  <a:cubicBezTo>
                    <a:pt x="98" y="299"/>
                    <a:pt x="99" y="297"/>
                    <a:pt x="100" y="295"/>
                  </a:cubicBezTo>
                  <a:cubicBezTo>
                    <a:pt x="100" y="293"/>
                    <a:pt x="99" y="292"/>
                    <a:pt x="98" y="291"/>
                  </a:cubicBezTo>
                  <a:cubicBezTo>
                    <a:pt x="97" y="290"/>
                    <a:pt x="95" y="289"/>
                    <a:pt x="94" y="288"/>
                  </a:cubicBezTo>
                  <a:cubicBezTo>
                    <a:pt x="94" y="287"/>
                    <a:pt x="93" y="284"/>
                    <a:pt x="93" y="283"/>
                  </a:cubicBezTo>
                  <a:cubicBezTo>
                    <a:pt x="92" y="281"/>
                    <a:pt x="91" y="280"/>
                    <a:pt x="89" y="279"/>
                  </a:cubicBezTo>
                  <a:cubicBezTo>
                    <a:pt x="88" y="277"/>
                    <a:pt x="86" y="275"/>
                    <a:pt x="86" y="274"/>
                  </a:cubicBezTo>
                  <a:cubicBezTo>
                    <a:pt x="85" y="273"/>
                    <a:pt x="86" y="270"/>
                    <a:pt x="86" y="268"/>
                  </a:cubicBezTo>
                  <a:cubicBezTo>
                    <a:pt x="86" y="266"/>
                    <a:pt x="87" y="265"/>
                    <a:pt x="88" y="263"/>
                  </a:cubicBezTo>
                  <a:cubicBezTo>
                    <a:pt x="89" y="261"/>
                    <a:pt x="92" y="262"/>
                    <a:pt x="93" y="263"/>
                  </a:cubicBezTo>
                  <a:cubicBezTo>
                    <a:pt x="94" y="264"/>
                    <a:pt x="96" y="268"/>
                    <a:pt x="96" y="269"/>
                  </a:cubicBezTo>
                  <a:cubicBezTo>
                    <a:pt x="97" y="270"/>
                    <a:pt x="99" y="270"/>
                    <a:pt x="100" y="270"/>
                  </a:cubicBezTo>
                  <a:cubicBezTo>
                    <a:pt x="100" y="270"/>
                    <a:pt x="101" y="268"/>
                    <a:pt x="102" y="266"/>
                  </a:cubicBezTo>
                  <a:cubicBezTo>
                    <a:pt x="102" y="264"/>
                    <a:pt x="103" y="264"/>
                    <a:pt x="106" y="262"/>
                  </a:cubicBezTo>
                  <a:cubicBezTo>
                    <a:pt x="109" y="260"/>
                    <a:pt x="106" y="257"/>
                    <a:pt x="105" y="255"/>
                  </a:cubicBezTo>
                  <a:cubicBezTo>
                    <a:pt x="104" y="254"/>
                    <a:pt x="103" y="253"/>
                    <a:pt x="102" y="252"/>
                  </a:cubicBezTo>
                  <a:cubicBezTo>
                    <a:pt x="101" y="251"/>
                    <a:pt x="98" y="249"/>
                    <a:pt x="96" y="248"/>
                  </a:cubicBezTo>
                  <a:cubicBezTo>
                    <a:pt x="94" y="246"/>
                    <a:pt x="94" y="244"/>
                    <a:pt x="92" y="242"/>
                  </a:cubicBezTo>
                  <a:cubicBezTo>
                    <a:pt x="91" y="240"/>
                    <a:pt x="88" y="238"/>
                    <a:pt x="87" y="237"/>
                  </a:cubicBezTo>
                  <a:cubicBezTo>
                    <a:pt x="85" y="235"/>
                    <a:pt x="85" y="233"/>
                    <a:pt x="84" y="232"/>
                  </a:cubicBezTo>
                  <a:cubicBezTo>
                    <a:pt x="84" y="231"/>
                    <a:pt x="84" y="230"/>
                    <a:pt x="83" y="228"/>
                  </a:cubicBezTo>
                  <a:cubicBezTo>
                    <a:pt x="83" y="226"/>
                    <a:pt x="82" y="225"/>
                    <a:pt x="81" y="223"/>
                  </a:cubicBezTo>
                  <a:cubicBezTo>
                    <a:pt x="80" y="222"/>
                    <a:pt x="78" y="220"/>
                    <a:pt x="77" y="219"/>
                  </a:cubicBezTo>
                  <a:cubicBezTo>
                    <a:pt x="76" y="218"/>
                    <a:pt x="75" y="215"/>
                    <a:pt x="74" y="213"/>
                  </a:cubicBezTo>
                  <a:cubicBezTo>
                    <a:pt x="73" y="211"/>
                    <a:pt x="73" y="210"/>
                    <a:pt x="74" y="208"/>
                  </a:cubicBezTo>
                  <a:cubicBezTo>
                    <a:pt x="75" y="207"/>
                    <a:pt x="76" y="206"/>
                    <a:pt x="76" y="204"/>
                  </a:cubicBezTo>
                  <a:cubicBezTo>
                    <a:pt x="77" y="201"/>
                    <a:pt x="76" y="200"/>
                    <a:pt x="75" y="198"/>
                  </a:cubicBezTo>
                  <a:cubicBezTo>
                    <a:pt x="74" y="197"/>
                    <a:pt x="72" y="194"/>
                    <a:pt x="71" y="193"/>
                  </a:cubicBezTo>
                  <a:cubicBezTo>
                    <a:pt x="70" y="192"/>
                    <a:pt x="68" y="190"/>
                    <a:pt x="68" y="189"/>
                  </a:cubicBezTo>
                  <a:cubicBezTo>
                    <a:pt x="67" y="188"/>
                    <a:pt x="65" y="184"/>
                    <a:pt x="65" y="183"/>
                  </a:cubicBezTo>
                  <a:cubicBezTo>
                    <a:pt x="64" y="181"/>
                    <a:pt x="63" y="179"/>
                    <a:pt x="62" y="178"/>
                  </a:cubicBezTo>
                  <a:cubicBezTo>
                    <a:pt x="62" y="176"/>
                    <a:pt x="62" y="173"/>
                    <a:pt x="62" y="171"/>
                  </a:cubicBezTo>
                  <a:cubicBezTo>
                    <a:pt x="62" y="169"/>
                    <a:pt x="60" y="167"/>
                    <a:pt x="59" y="167"/>
                  </a:cubicBezTo>
                  <a:cubicBezTo>
                    <a:pt x="57" y="166"/>
                    <a:pt x="54" y="164"/>
                    <a:pt x="52" y="162"/>
                  </a:cubicBezTo>
                  <a:cubicBezTo>
                    <a:pt x="51" y="162"/>
                    <a:pt x="50" y="161"/>
                    <a:pt x="48" y="159"/>
                  </a:cubicBezTo>
                  <a:cubicBezTo>
                    <a:pt x="47" y="158"/>
                    <a:pt x="46" y="158"/>
                    <a:pt x="45" y="157"/>
                  </a:cubicBezTo>
                  <a:cubicBezTo>
                    <a:pt x="44" y="156"/>
                    <a:pt x="42" y="155"/>
                    <a:pt x="40" y="155"/>
                  </a:cubicBezTo>
                  <a:cubicBezTo>
                    <a:pt x="39" y="155"/>
                    <a:pt x="35" y="153"/>
                    <a:pt x="33" y="152"/>
                  </a:cubicBezTo>
                  <a:cubicBezTo>
                    <a:pt x="30" y="152"/>
                    <a:pt x="26" y="150"/>
                    <a:pt x="25" y="149"/>
                  </a:cubicBezTo>
                  <a:cubicBezTo>
                    <a:pt x="24" y="149"/>
                    <a:pt x="21" y="147"/>
                    <a:pt x="20" y="146"/>
                  </a:cubicBezTo>
                  <a:cubicBezTo>
                    <a:pt x="19" y="145"/>
                    <a:pt x="17" y="142"/>
                    <a:pt x="16" y="142"/>
                  </a:cubicBezTo>
                  <a:cubicBezTo>
                    <a:pt x="15" y="141"/>
                    <a:pt x="11" y="139"/>
                    <a:pt x="10" y="138"/>
                  </a:cubicBezTo>
                  <a:cubicBezTo>
                    <a:pt x="8" y="137"/>
                    <a:pt x="7" y="135"/>
                    <a:pt x="6" y="133"/>
                  </a:cubicBezTo>
                  <a:cubicBezTo>
                    <a:pt x="4" y="131"/>
                    <a:pt x="4" y="129"/>
                    <a:pt x="3" y="127"/>
                  </a:cubicBezTo>
                  <a:cubicBezTo>
                    <a:pt x="2" y="125"/>
                    <a:pt x="2" y="124"/>
                    <a:pt x="2" y="123"/>
                  </a:cubicBezTo>
                  <a:cubicBezTo>
                    <a:pt x="2" y="121"/>
                    <a:pt x="2" y="119"/>
                    <a:pt x="2" y="118"/>
                  </a:cubicBezTo>
                  <a:cubicBezTo>
                    <a:pt x="2" y="117"/>
                    <a:pt x="1" y="116"/>
                    <a:pt x="0" y="115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2" y="113"/>
                    <a:pt x="2" y="112"/>
                  </a:cubicBezTo>
                  <a:cubicBezTo>
                    <a:pt x="2" y="111"/>
                    <a:pt x="2" y="110"/>
                    <a:pt x="3" y="110"/>
                  </a:cubicBezTo>
                  <a:cubicBezTo>
                    <a:pt x="4" y="109"/>
                    <a:pt x="7" y="108"/>
                    <a:pt x="8" y="108"/>
                  </a:cubicBezTo>
                  <a:cubicBezTo>
                    <a:pt x="9" y="108"/>
                    <a:pt x="11" y="108"/>
                    <a:pt x="12" y="108"/>
                  </a:cubicBezTo>
                  <a:cubicBezTo>
                    <a:pt x="12" y="108"/>
                    <a:pt x="14" y="108"/>
                    <a:pt x="13" y="107"/>
                  </a:cubicBezTo>
                  <a:cubicBezTo>
                    <a:pt x="13" y="106"/>
                    <a:pt x="12" y="105"/>
                    <a:pt x="13" y="105"/>
                  </a:cubicBezTo>
                  <a:cubicBezTo>
                    <a:pt x="14" y="104"/>
                    <a:pt x="15" y="104"/>
                    <a:pt x="15" y="103"/>
                  </a:cubicBezTo>
                  <a:cubicBezTo>
                    <a:pt x="15" y="102"/>
                    <a:pt x="15" y="101"/>
                    <a:pt x="15" y="100"/>
                  </a:cubicBezTo>
                  <a:cubicBezTo>
                    <a:pt x="14" y="99"/>
                    <a:pt x="14" y="99"/>
                    <a:pt x="13" y="98"/>
                  </a:cubicBezTo>
                  <a:cubicBezTo>
                    <a:pt x="13" y="97"/>
                    <a:pt x="12" y="97"/>
                    <a:pt x="12" y="96"/>
                  </a:cubicBezTo>
                  <a:cubicBezTo>
                    <a:pt x="13" y="95"/>
                    <a:pt x="13" y="95"/>
                    <a:pt x="13" y="94"/>
                  </a:cubicBezTo>
                  <a:cubicBezTo>
                    <a:pt x="12" y="93"/>
                    <a:pt x="13" y="92"/>
                    <a:pt x="13" y="91"/>
                  </a:cubicBezTo>
                  <a:cubicBezTo>
                    <a:pt x="14" y="90"/>
                    <a:pt x="16" y="88"/>
                    <a:pt x="17" y="88"/>
                  </a:cubicBezTo>
                  <a:cubicBezTo>
                    <a:pt x="17" y="88"/>
                    <a:pt x="19" y="87"/>
                    <a:pt x="20" y="86"/>
                  </a:cubicBezTo>
                  <a:cubicBezTo>
                    <a:pt x="20" y="85"/>
                    <a:pt x="22" y="84"/>
                    <a:pt x="22" y="83"/>
                  </a:cubicBezTo>
                  <a:cubicBezTo>
                    <a:pt x="22" y="82"/>
                    <a:pt x="23" y="81"/>
                    <a:pt x="23" y="80"/>
                  </a:cubicBezTo>
                  <a:cubicBezTo>
                    <a:pt x="23" y="79"/>
                    <a:pt x="23" y="76"/>
                    <a:pt x="25" y="76"/>
                  </a:cubicBezTo>
                  <a:cubicBezTo>
                    <a:pt x="27" y="77"/>
                    <a:pt x="28" y="77"/>
                    <a:pt x="28" y="76"/>
                  </a:cubicBezTo>
                  <a:cubicBezTo>
                    <a:pt x="28" y="76"/>
                    <a:pt x="28" y="75"/>
                    <a:pt x="29" y="75"/>
                  </a:cubicBezTo>
                  <a:cubicBezTo>
                    <a:pt x="29" y="75"/>
                    <a:pt x="30" y="75"/>
                    <a:pt x="31" y="74"/>
                  </a:cubicBezTo>
                  <a:cubicBezTo>
                    <a:pt x="31" y="73"/>
                    <a:pt x="32" y="73"/>
                    <a:pt x="32" y="73"/>
                  </a:cubicBezTo>
                  <a:cubicBezTo>
                    <a:pt x="33" y="73"/>
                    <a:pt x="34" y="72"/>
                    <a:pt x="34" y="71"/>
                  </a:cubicBezTo>
                  <a:cubicBezTo>
                    <a:pt x="34" y="71"/>
                    <a:pt x="31" y="70"/>
                    <a:pt x="30" y="69"/>
                  </a:cubicBezTo>
                  <a:cubicBezTo>
                    <a:pt x="29" y="69"/>
                    <a:pt x="28" y="69"/>
                    <a:pt x="28" y="68"/>
                  </a:cubicBezTo>
                  <a:cubicBezTo>
                    <a:pt x="27" y="67"/>
                    <a:pt x="27" y="67"/>
                    <a:pt x="26" y="67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2" y="66"/>
                    <a:pt x="22" y="65"/>
                    <a:pt x="21" y="65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9" y="63"/>
                    <a:pt x="18" y="62"/>
                  </a:cubicBezTo>
                  <a:cubicBezTo>
                    <a:pt x="17" y="61"/>
                    <a:pt x="16" y="60"/>
                    <a:pt x="17" y="59"/>
                  </a:cubicBezTo>
                  <a:cubicBezTo>
                    <a:pt x="17" y="59"/>
                    <a:pt x="18" y="55"/>
                    <a:pt x="17" y="54"/>
                  </a:cubicBezTo>
                  <a:cubicBezTo>
                    <a:pt x="17" y="54"/>
                    <a:pt x="16" y="54"/>
                    <a:pt x="14" y="54"/>
                  </a:cubicBezTo>
                  <a:cubicBezTo>
                    <a:pt x="12" y="54"/>
                    <a:pt x="12" y="54"/>
                    <a:pt x="12" y="53"/>
                  </a:cubicBezTo>
                  <a:cubicBezTo>
                    <a:pt x="12" y="53"/>
                    <a:pt x="12" y="52"/>
                    <a:pt x="11" y="52"/>
                  </a:cubicBezTo>
                  <a:cubicBezTo>
                    <a:pt x="10" y="52"/>
                    <a:pt x="9" y="50"/>
                    <a:pt x="10" y="49"/>
                  </a:cubicBezTo>
                  <a:cubicBezTo>
                    <a:pt x="11" y="48"/>
                    <a:pt x="12" y="45"/>
                    <a:pt x="12" y="44"/>
                  </a:cubicBezTo>
                  <a:cubicBezTo>
                    <a:pt x="11" y="43"/>
                    <a:pt x="11" y="42"/>
                    <a:pt x="11" y="41"/>
                  </a:cubicBezTo>
                  <a:cubicBezTo>
                    <a:pt x="11" y="39"/>
                    <a:pt x="11" y="38"/>
                    <a:pt x="11" y="37"/>
                  </a:cubicBezTo>
                  <a:cubicBezTo>
                    <a:pt x="11" y="36"/>
                    <a:pt x="11" y="34"/>
                    <a:pt x="10" y="34"/>
                  </a:cubicBezTo>
                  <a:cubicBezTo>
                    <a:pt x="9" y="33"/>
                    <a:pt x="8" y="33"/>
                    <a:pt x="8" y="32"/>
                  </a:cubicBezTo>
                  <a:cubicBezTo>
                    <a:pt x="8" y="30"/>
                    <a:pt x="9" y="30"/>
                    <a:pt x="9" y="30"/>
                  </a:cubicBezTo>
                  <a:cubicBezTo>
                    <a:pt x="10" y="30"/>
                    <a:pt x="10" y="29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1" y="26"/>
                    <a:pt x="12" y="27"/>
                    <a:pt x="13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17" y="26"/>
                    <a:pt x="19" y="25"/>
                    <a:pt x="20" y="25"/>
                  </a:cubicBezTo>
                  <a:cubicBezTo>
                    <a:pt x="20" y="25"/>
                    <a:pt x="20" y="26"/>
                    <a:pt x="21" y="25"/>
                  </a:cubicBezTo>
                  <a:cubicBezTo>
                    <a:pt x="23" y="25"/>
                    <a:pt x="26" y="23"/>
                    <a:pt x="27" y="24"/>
                  </a:cubicBezTo>
                  <a:cubicBezTo>
                    <a:pt x="28" y="25"/>
                    <a:pt x="29" y="25"/>
                    <a:pt x="29" y="24"/>
                  </a:cubicBezTo>
                  <a:cubicBezTo>
                    <a:pt x="29" y="23"/>
                    <a:pt x="30" y="23"/>
                    <a:pt x="30" y="22"/>
                  </a:cubicBezTo>
                  <a:cubicBezTo>
                    <a:pt x="31" y="21"/>
                    <a:pt x="31" y="19"/>
                    <a:pt x="30" y="18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33" y="17"/>
                    <a:pt x="33" y="16"/>
                    <a:pt x="34" y="15"/>
                  </a:cubicBezTo>
                  <a:cubicBezTo>
                    <a:pt x="34" y="14"/>
                    <a:pt x="35" y="12"/>
                    <a:pt x="34" y="11"/>
                  </a:cubicBezTo>
                  <a:cubicBezTo>
                    <a:pt x="33" y="10"/>
                    <a:pt x="32" y="8"/>
                    <a:pt x="32" y="7"/>
                  </a:cubicBezTo>
                  <a:cubicBezTo>
                    <a:pt x="32" y="7"/>
                    <a:pt x="33" y="6"/>
                    <a:pt x="34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9" y="4"/>
                    <a:pt x="41" y="3"/>
                    <a:pt x="41" y="2"/>
                  </a:cubicBezTo>
                  <a:cubicBezTo>
                    <a:pt x="42" y="1"/>
                    <a:pt x="43" y="0"/>
                    <a:pt x="43" y="0"/>
                  </a:cubicBezTo>
                  <a:cubicBezTo>
                    <a:pt x="44" y="0"/>
                    <a:pt x="48" y="0"/>
                    <a:pt x="50" y="0"/>
                  </a:cubicBezTo>
                  <a:cubicBezTo>
                    <a:pt x="52" y="1"/>
                    <a:pt x="54" y="2"/>
                    <a:pt x="55" y="4"/>
                  </a:cubicBezTo>
                  <a:cubicBezTo>
                    <a:pt x="57" y="6"/>
                    <a:pt x="58" y="8"/>
                    <a:pt x="59" y="9"/>
                  </a:cubicBezTo>
                  <a:cubicBezTo>
                    <a:pt x="61" y="9"/>
                    <a:pt x="63" y="9"/>
                    <a:pt x="65" y="10"/>
                  </a:cubicBezTo>
                  <a:cubicBezTo>
                    <a:pt x="67" y="10"/>
                    <a:pt x="69" y="11"/>
                    <a:pt x="70" y="12"/>
                  </a:cubicBezTo>
                  <a:cubicBezTo>
                    <a:pt x="71" y="12"/>
                    <a:pt x="73" y="13"/>
                    <a:pt x="74" y="13"/>
                  </a:cubicBezTo>
                  <a:cubicBezTo>
                    <a:pt x="76" y="13"/>
                    <a:pt x="81" y="12"/>
                    <a:pt x="83" y="12"/>
                  </a:cubicBezTo>
                  <a:cubicBezTo>
                    <a:pt x="84" y="12"/>
                    <a:pt x="86" y="12"/>
                    <a:pt x="86" y="12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3"/>
                    <a:pt x="85" y="16"/>
                    <a:pt x="86" y="17"/>
                  </a:cubicBezTo>
                  <a:cubicBezTo>
                    <a:pt x="86" y="17"/>
                    <a:pt x="89" y="20"/>
                    <a:pt x="89" y="21"/>
                  </a:cubicBezTo>
                  <a:cubicBezTo>
                    <a:pt x="89" y="22"/>
                    <a:pt x="89" y="25"/>
                    <a:pt x="88" y="25"/>
                  </a:cubicBezTo>
                  <a:cubicBezTo>
                    <a:pt x="87" y="26"/>
                    <a:pt x="86" y="26"/>
                    <a:pt x="86" y="27"/>
                  </a:cubicBezTo>
                  <a:cubicBezTo>
                    <a:pt x="86" y="28"/>
                    <a:pt x="86" y="28"/>
                    <a:pt x="86" y="29"/>
                  </a:cubicBezTo>
                  <a:cubicBezTo>
                    <a:pt x="87" y="29"/>
                    <a:pt x="88" y="31"/>
                    <a:pt x="87" y="31"/>
                  </a:cubicBezTo>
                  <a:cubicBezTo>
                    <a:pt x="87" y="32"/>
                    <a:pt x="85" y="33"/>
                    <a:pt x="86" y="34"/>
                  </a:cubicBezTo>
                  <a:cubicBezTo>
                    <a:pt x="86" y="35"/>
                    <a:pt x="88" y="36"/>
                    <a:pt x="88" y="36"/>
                  </a:cubicBezTo>
                  <a:cubicBezTo>
                    <a:pt x="89" y="36"/>
                    <a:pt x="90" y="36"/>
                    <a:pt x="90" y="36"/>
                  </a:cubicBezTo>
                  <a:cubicBezTo>
                    <a:pt x="91" y="37"/>
                    <a:pt x="92" y="40"/>
                    <a:pt x="91" y="41"/>
                  </a:cubicBezTo>
                  <a:cubicBezTo>
                    <a:pt x="91" y="42"/>
                    <a:pt x="91" y="43"/>
                    <a:pt x="92" y="43"/>
                  </a:cubicBezTo>
                  <a:cubicBezTo>
                    <a:pt x="93" y="43"/>
                    <a:pt x="94" y="42"/>
                    <a:pt x="94" y="43"/>
                  </a:cubicBezTo>
                  <a:cubicBezTo>
                    <a:pt x="94" y="45"/>
                    <a:pt x="95" y="45"/>
                    <a:pt x="95" y="45"/>
                  </a:cubicBezTo>
                  <a:cubicBezTo>
                    <a:pt x="96" y="46"/>
                    <a:pt x="99" y="47"/>
                    <a:pt x="99" y="48"/>
                  </a:cubicBezTo>
                  <a:cubicBezTo>
                    <a:pt x="99" y="49"/>
                    <a:pt x="98" y="49"/>
                    <a:pt x="99" y="50"/>
                  </a:cubicBezTo>
                  <a:cubicBezTo>
                    <a:pt x="100" y="51"/>
                    <a:pt x="102" y="53"/>
                    <a:pt x="102" y="54"/>
                  </a:cubicBezTo>
                  <a:cubicBezTo>
                    <a:pt x="102" y="55"/>
                    <a:pt x="101" y="55"/>
                    <a:pt x="101" y="55"/>
                  </a:cubicBezTo>
                  <a:cubicBezTo>
                    <a:pt x="100" y="55"/>
                    <a:pt x="99" y="56"/>
                    <a:pt x="100" y="56"/>
                  </a:cubicBezTo>
                  <a:cubicBezTo>
                    <a:pt x="100" y="57"/>
                    <a:pt x="101" y="58"/>
                    <a:pt x="102" y="59"/>
                  </a:cubicBezTo>
                  <a:cubicBezTo>
                    <a:pt x="102" y="59"/>
                    <a:pt x="104" y="60"/>
                    <a:pt x="103" y="60"/>
                  </a:cubicBezTo>
                  <a:cubicBezTo>
                    <a:pt x="102" y="61"/>
                    <a:pt x="101" y="63"/>
                    <a:pt x="102" y="64"/>
                  </a:cubicBezTo>
                  <a:cubicBezTo>
                    <a:pt x="102" y="64"/>
                    <a:pt x="103" y="66"/>
                    <a:pt x="104" y="66"/>
                  </a:cubicBezTo>
                  <a:cubicBezTo>
                    <a:pt x="105" y="66"/>
                    <a:pt x="107" y="67"/>
                    <a:pt x="107" y="68"/>
                  </a:cubicBezTo>
                  <a:cubicBezTo>
                    <a:pt x="107" y="69"/>
                    <a:pt x="108" y="69"/>
                    <a:pt x="108" y="70"/>
                  </a:cubicBezTo>
                  <a:cubicBezTo>
                    <a:pt x="109" y="70"/>
                    <a:pt x="108" y="72"/>
                    <a:pt x="108" y="73"/>
                  </a:cubicBezTo>
                  <a:cubicBezTo>
                    <a:pt x="108" y="74"/>
                    <a:pt x="107" y="76"/>
                    <a:pt x="108" y="76"/>
                  </a:cubicBezTo>
                  <a:cubicBezTo>
                    <a:pt x="108" y="77"/>
                    <a:pt x="108" y="78"/>
                    <a:pt x="109" y="79"/>
                  </a:cubicBezTo>
                  <a:cubicBezTo>
                    <a:pt x="110" y="79"/>
                    <a:pt x="111" y="79"/>
                    <a:pt x="110" y="81"/>
                  </a:cubicBezTo>
                  <a:cubicBezTo>
                    <a:pt x="110" y="82"/>
                    <a:pt x="110" y="83"/>
                    <a:pt x="110" y="84"/>
                  </a:cubicBezTo>
                  <a:cubicBezTo>
                    <a:pt x="109" y="84"/>
                    <a:pt x="109" y="85"/>
                    <a:pt x="110" y="86"/>
                  </a:cubicBezTo>
                  <a:cubicBezTo>
                    <a:pt x="110" y="86"/>
                    <a:pt x="110" y="86"/>
                    <a:pt x="109" y="87"/>
                  </a:cubicBezTo>
                  <a:cubicBezTo>
                    <a:pt x="109" y="87"/>
                    <a:pt x="108" y="88"/>
                    <a:pt x="109" y="88"/>
                  </a:cubicBezTo>
                  <a:cubicBezTo>
                    <a:pt x="110" y="88"/>
                    <a:pt x="112" y="88"/>
                    <a:pt x="112" y="90"/>
                  </a:cubicBezTo>
                  <a:cubicBezTo>
                    <a:pt x="112" y="91"/>
                    <a:pt x="111" y="94"/>
                    <a:pt x="112" y="95"/>
                  </a:cubicBezTo>
                  <a:cubicBezTo>
                    <a:pt x="113" y="96"/>
                    <a:pt x="113" y="95"/>
                    <a:pt x="113" y="97"/>
                  </a:cubicBezTo>
                  <a:cubicBezTo>
                    <a:pt x="113" y="98"/>
                    <a:pt x="115" y="99"/>
                    <a:pt x="115" y="100"/>
                  </a:cubicBezTo>
                  <a:cubicBezTo>
                    <a:pt x="116" y="101"/>
                    <a:pt x="119" y="103"/>
                    <a:pt x="119" y="103"/>
                  </a:cubicBezTo>
                  <a:cubicBezTo>
                    <a:pt x="120" y="103"/>
                    <a:pt x="123" y="103"/>
                    <a:pt x="123" y="104"/>
                  </a:cubicBezTo>
                  <a:cubicBezTo>
                    <a:pt x="124" y="105"/>
                    <a:pt x="125" y="107"/>
                    <a:pt x="126" y="107"/>
                  </a:cubicBezTo>
                  <a:cubicBezTo>
                    <a:pt x="126" y="107"/>
                    <a:pt x="127" y="106"/>
                    <a:pt x="128" y="106"/>
                  </a:cubicBezTo>
                  <a:cubicBezTo>
                    <a:pt x="129" y="107"/>
                    <a:pt x="131" y="107"/>
                    <a:pt x="132" y="108"/>
                  </a:cubicBezTo>
                  <a:cubicBezTo>
                    <a:pt x="133" y="109"/>
                    <a:pt x="134" y="111"/>
                    <a:pt x="135" y="111"/>
                  </a:cubicBezTo>
                  <a:cubicBezTo>
                    <a:pt x="136" y="111"/>
                    <a:pt x="139" y="111"/>
                    <a:pt x="140" y="112"/>
                  </a:cubicBezTo>
                  <a:cubicBezTo>
                    <a:pt x="141" y="113"/>
                    <a:pt x="141" y="116"/>
                    <a:pt x="141" y="116"/>
                  </a:cubicBezTo>
                  <a:cubicBezTo>
                    <a:pt x="142" y="117"/>
                    <a:pt x="142" y="117"/>
                    <a:pt x="142" y="118"/>
                  </a:cubicBezTo>
                  <a:cubicBezTo>
                    <a:pt x="142" y="119"/>
                    <a:pt x="143" y="120"/>
                    <a:pt x="143" y="121"/>
                  </a:cubicBezTo>
                  <a:cubicBezTo>
                    <a:pt x="143" y="122"/>
                    <a:pt x="144" y="125"/>
                    <a:pt x="144" y="125"/>
                  </a:cubicBezTo>
                  <a:cubicBezTo>
                    <a:pt x="145" y="126"/>
                    <a:pt x="146" y="126"/>
                    <a:pt x="147" y="126"/>
                  </a:cubicBezTo>
                  <a:cubicBezTo>
                    <a:pt x="148" y="126"/>
                    <a:pt x="149" y="126"/>
                    <a:pt x="149" y="126"/>
                  </a:cubicBezTo>
                  <a:cubicBezTo>
                    <a:pt x="149" y="126"/>
                    <a:pt x="150" y="125"/>
                    <a:pt x="150" y="125"/>
                  </a:cubicBezTo>
                  <a:cubicBezTo>
                    <a:pt x="151" y="126"/>
                    <a:pt x="151" y="126"/>
                    <a:pt x="152" y="126"/>
                  </a:cubicBezTo>
                  <a:cubicBezTo>
                    <a:pt x="153" y="126"/>
                    <a:pt x="154" y="125"/>
                    <a:pt x="154" y="125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63" y="130"/>
                    <a:pt x="163" y="130"/>
                    <a:pt x="163" y="130"/>
                  </a:cubicBezTo>
                  <a:cubicBezTo>
                    <a:pt x="163" y="130"/>
                    <a:pt x="166" y="130"/>
                    <a:pt x="167" y="132"/>
                  </a:cubicBezTo>
                  <a:cubicBezTo>
                    <a:pt x="168" y="134"/>
                    <a:pt x="168" y="135"/>
                    <a:pt x="168" y="136"/>
                  </a:cubicBezTo>
                  <a:cubicBezTo>
                    <a:pt x="169" y="136"/>
                    <a:pt x="169" y="137"/>
                    <a:pt x="170" y="137"/>
                  </a:cubicBezTo>
                  <a:cubicBezTo>
                    <a:pt x="171" y="136"/>
                    <a:pt x="172" y="135"/>
                    <a:pt x="173" y="136"/>
                  </a:cubicBezTo>
                  <a:cubicBezTo>
                    <a:pt x="173" y="137"/>
                    <a:pt x="174" y="138"/>
                    <a:pt x="175" y="138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8" y="143"/>
                    <a:pt x="179" y="141"/>
                    <a:pt x="180" y="140"/>
                  </a:cubicBezTo>
                  <a:cubicBezTo>
                    <a:pt x="180" y="139"/>
                    <a:pt x="182" y="137"/>
                    <a:pt x="182" y="136"/>
                  </a:cubicBezTo>
                  <a:cubicBezTo>
                    <a:pt x="182" y="135"/>
                    <a:pt x="182" y="133"/>
                    <a:pt x="183" y="132"/>
                  </a:cubicBezTo>
                  <a:cubicBezTo>
                    <a:pt x="183" y="131"/>
                    <a:pt x="184" y="129"/>
                    <a:pt x="184" y="127"/>
                  </a:cubicBezTo>
                  <a:cubicBezTo>
                    <a:pt x="184" y="126"/>
                    <a:pt x="184" y="126"/>
                    <a:pt x="183" y="125"/>
                  </a:cubicBezTo>
                  <a:cubicBezTo>
                    <a:pt x="182" y="124"/>
                    <a:pt x="183" y="121"/>
                    <a:pt x="184" y="122"/>
                  </a:cubicBezTo>
                  <a:cubicBezTo>
                    <a:pt x="185" y="122"/>
                    <a:pt x="185" y="123"/>
                    <a:pt x="186" y="123"/>
                  </a:cubicBezTo>
                  <a:cubicBezTo>
                    <a:pt x="187" y="123"/>
                    <a:pt x="188" y="122"/>
                    <a:pt x="188" y="123"/>
                  </a:cubicBezTo>
                  <a:cubicBezTo>
                    <a:pt x="189" y="123"/>
                    <a:pt x="189" y="123"/>
                    <a:pt x="190" y="122"/>
                  </a:cubicBezTo>
                  <a:cubicBezTo>
                    <a:pt x="190" y="121"/>
                    <a:pt x="191" y="120"/>
                    <a:pt x="191" y="118"/>
                  </a:cubicBezTo>
                  <a:cubicBezTo>
                    <a:pt x="191" y="117"/>
                    <a:pt x="192" y="116"/>
                    <a:pt x="192" y="115"/>
                  </a:cubicBezTo>
                  <a:cubicBezTo>
                    <a:pt x="192" y="114"/>
                    <a:pt x="193" y="113"/>
                    <a:pt x="193" y="114"/>
                  </a:cubicBezTo>
                  <a:cubicBezTo>
                    <a:pt x="194" y="115"/>
                    <a:pt x="194" y="117"/>
                    <a:pt x="194" y="117"/>
                  </a:cubicBezTo>
                  <a:cubicBezTo>
                    <a:pt x="195" y="118"/>
                    <a:pt x="196" y="119"/>
                    <a:pt x="196" y="120"/>
                  </a:cubicBezTo>
                  <a:cubicBezTo>
                    <a:pt x="196" y="122"/>
                    <a:pt x="197" y="124"/>
                    <a:pt x="198" y="124"/>
                  </a:cubicBezTo>
                  <a:cubicBezTo>
                    <a:pt x="199" y="124"/>
                    <a:pt x="203" y="124"/>
                    <a:pt x="203" y="125"/>
                  </a:cubicBezTo>
                  <a:cubicBezTo>
                    <a:pt x="203" y="126"/>
                    <a:pt x="201" y="128"/>
                    <a:pt x="203" y="128"/>
                  </a:cubicBezTo>
                  <a:cubicBezTo>
                    <a:pt x="204" y="128"/>
                    <a:pt x="206" y="129"/>
                    <a:pt x="206" y="130"/>
                  </a:cubicBezTo>
                  <a:cubicBezTo>
                    <a:pt x="206" y="131"/>
                    <a:pt x="208" y="130"/>
                    <a:pt x="208" y="132"/>
                  </a:cubicBezTo>
                  <a:cubicBezTo>
                    <a:pt x="209" y="133"/>
                    <a:pt x="209" y="134"/>
                    <a:pt x="209" y="136"/>
                  </a:cubicBezTo>
                  <a:cubicBezTo>
                    <a:pt x="208" y="137"/>
                    <a:pt x="208" y="139"/>
                    <a:pt x="209" y="141"/>
                  </a:cubicBezTo>
                  <a:cubicBezTo>
                    <a:pt x="210" y="142"/>
                    <a:pt x="210" y="145"/>
                    <a:pt x="209" y="145"/>
                  </a:cubicBezTo>
                  <a:cubicBezTo>
                    <a:pt x="208" y="145"/>
                    <a:pt x="208" y="146"/>
                    <a:pt x="207" y="146"/>
                  </a:cubicBezTo>
                  <a:cubicBezTo>
                    <a:pt x="206" y="147"/>
                    <a:pt x="205" y="148"/>
                    <a:pt x="206" y="149"/>
                  </a:cubicBezTo>
                  <a:cubicBezTo>
                    <a:pt x="207" y="150"/>
                    <a:pt x="207" y="151"/>
                    <a:pt x="208" y="151"/>
                  </a:cubicBezTo>
                  <a:cubicBezTo>
                    <a:pt x="209" y="152"/>
                    <a:pt x="210" y="151"/>
                    <a:pt x="211" y="152"/>
                  </a:cubicBezTo>
                  <a:cubicBezTo>
                    <a:pt x="212" y="153"/>
                    <a:pt x="213" y="152"/>
                    <a:pt x="213" y="153"/>
                  </a:cubicBezTo>
                  <a:cubicBezTo>
                    <a:pt x="214" y="155"/>
                    <a:pt x="215" y="155"/>
                    <a:pt x="215" y="154"/>
                  </a:cubicBezTo>
                  <a:cubicBezTo>
                    <a:pt x="216" y="153"/>
                    <a:pt x="217" y="152"/>
                    <a:pt x="217" y="150"/>
                  </a:cubicBezTo>
                  <a:cubicBezTo>
                    <a:pt x="217" y="148"/>
                    <a:pt x="217" y="145"/>
                    <a:pt x="218" y="144"/>
                  </a:cubicBezTo>
                  <a:cubicBezTo>
                    <a:pt x="219" y="144"/>
                    <a:pt x="219" y="144"/>
                    <a:pt x="219" y="143"/>
                  </a:cubicBezTo>
                  <a:cubicBezTo>
                    <a:pt x="219" y="143"/>
                    <a:pt x="221" y="144"/>
                    <a:pt x="222" y="144"/>
                  </a:cubicBezTo>
                  <a:cubicBezTo>
                    <a:pt x="224" y="144"/>
                    <a:pt x="225" y="145"/>
                    <a:pt x="226" y="144"/>
                  </a:cubicBezTo>
                  <a:cubicBezTo>
                    <a:pt x="227" y="144"/>
                    <a:pt x="229" y="142"/>
                    <a:pt x="229" y="142"/>
                  </a:cubicBezTo>
                  <a:cubicBezTo>
                    <a:pt x="230" y="142"/>
                    <a:pt x="230" y="143"/>
                    <a:pt x="229" y="144"/>
                  </a:cubicBezTo>
                  <a:cubicBezTo>
                    <a:pt x="229" y="145"/>
                    <a:pt x="227" y="146"/>
                    <a:pt x="228" y="147"/>
                  </a:cubicBezTo>
                  <a:cubicBezTo>
                    <a:pt x="228" y="148"/>
                    <a:pt x="228" y="148"/>
                    <a:pt x="229" y="147"/>
                  </a:cubicBezTo>
                  <a:cubicBezTo>
                    <a:pt x="230" y="146"/>
                    <a:pt x="230" y="145"/>
                    <a:pt x="231" y="145"/>
                  </a:cubicBezTo>
                  <a:cubicBezTo>
                    <a:pt x="231" y="144"/>
                    <a:pt x="231" y="144"/>
                    <a:pt x="231" y="144"/>
                  </a:cubicBezTo>
                  <a:cubicBezTo>
                    <a:pt x="232" y="145"/>
                    <a:pt x="234" y="148"/>
                    <a:pt x="235" y="149"/>
                  </a:cubicBezTo>
                  <a:cubicBezTo>
                    <a:pt x="236" y="150"/>
                    <a:pt x="237" y="152"/>
                    <a:pt x="237" y="154"/>
                  </a:cubicBezTo>
                  <a:cubicBezTo>
                    <a:pt x="238" y="155"/>
                    <a:pt x="239" y="157"/>
                    <a:pt x="239" y="158"/>
                  </a:cubicBezTo>
                  <a:cubicBezTo>
                    <a:pt x="240" y="159"/>
                    <a:pt x="240" y="159"/>
                    <a:pt x="241" y="159"/>
                  </a:cubicBezTo>
                  <a:cubicBezTo>
                    <a:pt x="242" y="160"/>
                    <a:pt x="245" y="162"/>
                    <a:pt x="247" y="163"/>
                  </a:cubicBezTo>
                  <a:cubicBezTo>
                    <a:pt x="247" y="163"/>
                    <a:pt x="248" y="163"/>
                    <a:pt x="248" y="164"/>
                  </a:cubicBezTo>
                  <a:cubicBezTo>
                    <a:pt x="249" y="164"/>
                    <a:pt x="249" y="164"/>
                    <a:pt x="249" y="164"/>
                  </a:cubicBezTo>
                  <a:cubicBezTo>
                    <a:pt x="249" y="164"/>
                    <a:pt x="248" y="163"/>
                    <a:pt x="248" y="161"/>
                  </a:cubicBezTo>
                  <a:cubicBezTo>
                    <a:pt x="248" y="160"/>
                    <a:pt x="248" y="158"/>
                    <a:pt x="248" y="157"/>
                  </a:cubicBezTo>
                  <a:cubicBezTo>
                    <a:pt x="249" y="156"/>
                    <a:pt x="249" y="154"/>
                    <a:pt x="250" y="155"/>
                  </a:cubicBezTo>
                  <a:cubicBezTo>
                    <a:pt x="251" y="155"/>
                    <a:pt x="252" y="156"/>
                    <a:pt x="253" y="156"/>
                  </a:cubicBezTo>
                  <a:cubicBezTo>
                    <a:pt x="253" y="156"/>
                    <a:pt x="253" y="156"/>
                    <a:pt x="253" y="154"/>
                  </a:cubicBezTo>
                  <a:cubicBezTo>
                    <a:pt x="253" y="153"/>
                    <a:pt x="252" y="152"/>
                    <a:pt x="251" y="151"/>
                  </a:cubicBezTo>
                  <a:cubicBezTo>
                    <a:pt x="251" y="150"/>
                    <a:pt x="250" y="149"/>
                    <a:pt x="252" y="150"/>
                  </a:cubicBezTo>
                  <a:cubicBezTo>
                    <a:pt x="253" y="151"/>
                    <a:pt x="255" y="152"/>
                    <a:pt x="256" y="152"/>
                  </a:cubicBezTo>
                  <a:cubicBezTo>
                    <a:pt x="257" y="153"/>
                    <a:pt x="257" y="151"/>
                    <a:pt x="257" y="152"/>
                  </a:cubicBezTo>
                  <a:cubicBezTo>
                    <a:pt x="257" y="153"/>
                    <a:pt x="257" y="154"/>
                    <a:pt x="258" y="154"/>
                  </a:cubicBezTo>
                  <a:cubicBezTo>
                    <a:pt x="259" y="153"/>
                    <a:pt x="259" y="152"/>
                    <a:pt x="260" y="153"/>
                  </a:cubicBezTo>
                  <a:cubicBezTo>
                    <a:pt x="260" y="153"/>
                    <a:pt x="260" y="153"/>
                    <a:pt x="261" y="153"/>
                  </a:cubicBezTo>
                  <a:cubicBezTo>
                    <a:pt x="262" y="153"/>
                    <a:pt x="263" y="153"/>
                    <a:pt x="264" y="154"/>
                  </a:cubicBezTo>
                  <a:cubicBezTo>
                    <a:pt x="265" y="154"/>
                    <a:pt x="266" y="154"/>
                    <a:pt x="266" y="155"/>
                  </a:cubicBezTo>
                  <a:cubicBezTo>
                    <a:pt x="267" y="156"/>
                    <a:pt x="268" y="156"/>
                    <a:pt x="268" y="157"/>
                  </a:cubicBezTo>
                  <a:cubicBezTo>
                    <a:pt x="269" y="157"/>
                    <a:pt x="269" y="158"/>
                    <a:pt x="270" y="157"/>
                  </a:cubicBezTo>
                  <a:cubicBezTo>
                    <a:pt x="271" y="156"/>
                    <a:pt x="271" y="156"/>
                    <a:pt x="273" y="156"/>
                  </a:cubicBezTo>
                  <a:cubicBezTo>
                    <a:pt x="274" y="156"/>
                    <a:pt x="275" y="155"/>
                    <a:pt x="276" y="154"/>
                  </a:cubicBezTo>
                  <a:cubicBezTo>
                    <a:pt x="276" y="154"/>
                    <a:pt x="278" y="152"/>
                    <a:pt x="278" y="152"/>
                  </a:cubicBezTo>
                  <a:cubicBezTo>
                    <a:pt x="280" y="151"/>
                    <a:pt x="280" y="151"/>
                    <a:pt x="280" y="151"/>
                  </a:cubicBezTo>
                  <a:cubicBezTo>
                    <a:pt x="280" y="151"/>
                    <a:pt x="281" y="151"/>
                    <a:pt x="282" y="152"/>
                  </a:cubicBezTo>
                  <a:cubicBezTo>
                    <a:pt x="282" y="153"/>
                    <a:pt x="283" y="153"/>
                    <a:pt x="283" y="153"/>
                  </a:cubicBezTo>
                  <a:cubicBezTo>
                    <a:pt x="284" y="153"/>
                    <a:pt x="284" y="153"/>
                    <a:pt x="284" y="153"/>
                  </a:cubicBezTo>
                  <a:cubicBezTo>
                    <a:pt x="284" y="153"/>
                    <a:pt x="285" y="153"/>
                    <a:pt x="286" y="153"/>
                  </a:cubicBezTo>
                  <a:cubicBezTo>
                    <a:pt x="287" y="153"/>
                    <a:pt x="286" y="153"/>
                    <a:pt x="288" y="152"/>
                  </a:cubicBezTo>
                  <a:cubicBezTo>
                    <a:pt x="289" y="151"/>
                    <a:pt x="290" y="150"/>
                    <a:pt x="291" y="149"/>
                  </a:cubicBezTo>
                  <a:cubicBezTo>
                    <a:pt x="292" y="148"/>
                    <a:pt x="292" y="147"/>
                    <a:pt x="292" y="145"/>
                  </a:cubicBezTo>
                  <a:cubicBezTo>
                    <a:pt x="292" y="143"/>
                    <a:pt x="292" y="143"/>
                    <a:pt x="292" y="142"/>
                  </a:cubicBezTo>
                  <a:cubicBezTo>
                    <a:pt x="293" y="140"/>
                    <a:pt x="293" y="138"/>
                    <a:pt x="293" y="138"/>
                  </a:cubicBezTo>
                  <a:cubicBezTo>
                    <a:pt x="292" y="137"/>
                    <a:pt x="292" y="137"/>
                    <a:pt x="292" y="136"/>
                  </a:cubicBezTo>
                  <a:cubicBezTo>
                    <a:pt x="292" y="135"/>
                    <a:pt x="292" y="135"/>
                    <a:pt x="291" y="135"/>
                  </a:cubicBezTo>
                  <a:cubicBezTo>
                    <a:pt x="291" y="134"/>
                    <a:pt x="288" y="132"/>
                    <a:pt x="288" y="131"/>
                  </a:cubicBezTo>
                  <a:cubicBezTo>
                    <a:pt x="287" y="131"/>
                    <a:pt x="284" y="131"/>
                    <a:pt x="285" y="130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5" y="128"/>
                    <a:pt x="286" y="127"/>
                    <a:pt x="286" y="126"/>
                  </a:cubicBezTo>
                  <a:cubicBezTo>
                    <a:pt x="285" y="125"/>
                    <a:pt x="285" y="124"/>
                    <a:pt x="285" y="124"/>
                  </a:cubicBezTo>
                  <a:cubicBezTo>
                    <a:pt x="290" y="124"/>
                    <a:pt x="290" y="124"/>
                    <a:pt x="290" y="124"/>
                  </a:cubicBezTo>
                  <a:cubicBezTo>
                    <a:pt x="290" y="124"/>
                    <a:pt x="288" y="122"/>
                    <a:pt x="289" y="121"/>
                  </a:cubicBezTo>
                  <a:cubicBezTo>
                    <a:pt x="289" y="120"/>
                    <a:pt x="290" y="119"/>
                    <a:pt x="289" y="118"/>
                  </a:cubicBezTo>
                  <a:cubicBezTo>
                    <a:pt x="288" y="118"/>
                    <a:pt x="288" y="117"/>
                    <a:pt x="288" y="117"/>
                  </a:cubicBezTo>
                  <a:cubicBezTo>
                    <a:pt x="287" y="117"/>
                    <a:pt x="287" y="117"/>
                    <a:pt x="287" y="116"/>
                  </a:cubicBezTo>
                  <a:cubicBezTo>
                    <a:pt x="287" y="116"/>
                    <a:pt x="287" y="114"/>
                    <a:pt x="288" y="114"/>
                  </a:cubicBezTo>
                  <a:cubicBezTo>
                    <a:pt x="288" y="114"/>
                    <a:pt x="289" y="114"/>
                    <a:pt x="289" y="113"/>
                  </a:cubicBezTo>
                  <a:cubicBezTo>
                    <a:pt x="289" y="112"/>
                    <a:pt x="288" y="112"/>
                    <a:pt x="288" y="111"/>
                  </a:cubicBezTo>
                  <a:cubicBezTo>
                    <a:pt x="288" y="111"/>
                    <a:pt x="288" y="110"/>
                    <a:pt x="288" y="109"/>
                  </a:cubicBezTo>
                  <a:cubicBezTo>
                    <a:pt x="287" y="108"/>
                    <a:pt x="286" y="107"/>
                    <a:pt x="286" y="107"/>
                  </a:cubicBezTo>
                  <a:cubicBezTo>
                    <a:pt x="286" y="106"/>
                    <a:pt x="287" y="106"/>
                    <a:pt x="286" y="105"/>
                  </a:cubicBezTo>
                  <a:cubicBezTo>
                    <a:pt x="286" y="105"/>
                    <a:pt x="285" y="105"/>
                    <a:pt x="285" y="104"/>
                  </a:cubicBezTo>
                  <a:cubicBezTo>
                    <a:pt x="285" y="104"/>
                    <a:pt x="286" y="102"/>
                    <a:pt x="287" y="102"/>
                  </a:cubicBezTo>
                  <a:cubicBezTo>
                    <a:pt x="287" y="102"/>
                    <a:pt x="288" y="102"/>
                    <a:pt x="288" y="101"/>
                  </a:cubicBezTo>
                  <a:cubicBezTo>
                    <a:pt x="289" y="101"/>
                    <a:pt x="289" y="100"/>
                    <a:pt x="290" y="99"/>
                  </a:cubicBezTo>
                  <a:cubicBezTo>
                    <a:pt x="290" y="99"/>
                    <a:pt x="292" y="97"/>
                    <a:pt x="292" y="98"/>
                  </a:cubicBezTo>
                  <a:cubicBezTo>
                    <a:pt x="292" y="100"/>
                    <a:pt x="292" y="100"/>
                    <a:pt x="293" y="99"/>
                  </a:cubicBezTo>
                  <a:cubicBezTo>
                    <a:pt x="293" y="99"/>
                    <a:pt x="293" y="98"/>
                    <a:pt x="294" y="98"/>
                  </a:cubicBezTo>
                  <a:cubicBezTo>
                    <a:pt x="295" y="99"/>
                    <a:pt x="295" y="99"/>
                    <a:pt x="296" y="99"/>
                  </a:cubicBezTo>
                  <a:cubicBezTo>
                    <a:pt x="297" y="99"/>
                    <a:pt x="298" y="99"/>
                    <a:pt x="298" y="99"/>
                  </a:cubicBezTo>
                  <a:cubicBezTo>
                    <a:pt x="299" y="100"/>
                    <a:pt x="300" y="100"/>
                    <a:pt x="300" y="101"/>
                  </a:cubicBezTo>
                  <a:cubicBezTo>
                    <a:pt x="300" y="101"/>
                    <a:pt x="302" y="101"/>
                    <a:pt x="301" y="102"/>
                  </a:cubicBezTo>
                  <a:cubicBezTo>
                    <a:pt x="301" y="102"/>
                    <a:pt x="301" y="102"/>
                    <a:pt x="302" y="103"/>
                  </a:cubicBezTo>
                  <a:cubicBezTo>
                    <a:pt x="302" y="104"/>
                    <a:pt x="303" y="106"/>
                    <a:pt x="303" y="107"/>
                  </a:cubicBezTo>
                  <a:cubicBezTo>
                    <a:pt x="304" y="107"/>
                    <a:pt x="304" y="107"/>
                    <a:pt x="305" y="108"/>
                  </a:cubicBezTo>
                  <a:cubicBezTo>
                    <a:pt x="305" y="109"/>
                    <a:pt x="305" y="109"/>
                    <a:pt x="305" y="109"/>
                  </a:cubicBezTo>
                  <a:cubicBezTo>
                    <a:pt x="306" y="109"/>
                    <a:pt x="306" y="109"/>
                    <a:pt x="306" y="108"/>
                  </a:cubicBezTo>
                  <a:cubicBezTo>
                    <a:pt x="306" y="108"/>
                    <a:pt x="306" y="106"/>
                    <a:pt x="306" y="105"/>
                  </a:cubicBezTo>
                  <a:cubicBezTo>
                    <a:pt x="306" y="105"/>
                    <a:pt x="306" y="104"/>
                    <a:pt x="306" y="103"/>
                  </a:cubicBezTo>
                  <a:cubicBezTo>
                    <a:pt x="307" y="103"/>
                    <a:pt x="308" y="103"/>
                    <a:pt x="309" y="103"/>
                  </a:cubicBezTo>
                  <a:cubicBezTo>
                    <a:pt x="309" y="103"/>
                    <a:pt x="310" y="103"/>
                    <a:pt x="310" y="103"/>
                  </a:cubicBezTo>
                  <a:cubicBezTo>
                    <a:pt x="310" y="103"/>
                    <a:pt x="311" y="103"/>
                    <a:pt x="312" y="103"/>
                  </a:cubicBezTo>
                  <a:cubicBezTo>
                    <a:pt x="313" y="103"/>
                    <a:pt x="313" y="103"/>
                    <a:pt x="314" y="104"/>
                  </a:cubicBezTo>
                  <a:cubicBezTo>
                    <a:pt x="314" y="105"/>
                    <a:pt x="315" y="106"/>
                    <a:pt x="315" y="106"/>
                  </a:cubicBezTo>
                  <a:cubicBezTo>
                    <a:pt x="316" y="107"/>
                    <a:pt x="317" y="107"/>
                    <a:pt x="317" y="108"/>
                  </a:cubicBezTo>
                  <a:cubicBezTo>
                    <a:pt x="317" y="108"/>
                    <a:pt x="318" y="108"/>
                    <a:pt x="319" y="109"/>
                  </a:cubicBezTo>
                  <a:cubicBezTo>
                    <a:pt x="319" y="109"/>
                    <a:pt x="320" y="110"/>
                    <a:pt x="320" y="111"/>
                  </a:cubicBezTo>
                  <a:cubicBezTo>
                    <a:pt x="321" y="111"/>
                    <a:pt x="322" y="113"/>
                    <a:pt x="322" y="113"/>
                  </a:cubicBezTo>
                  <a:cubicBezTo>
                    <a:pt x="323" y="114"/>
                    <a:pt x="323" y="115"/>
                    <a:pt x="324" y="115"/>
                  </a:cubicBezTo>
                  <a:cubicBezTo>
                    <a:pt x="324" y="114"/>
                    <a:pt x="325" y="114"/>
                    <a:pt x="325" y="113"/>
                  </a:cubicBezTo>
                  <a:cubicBezTo>
                    <a:pt x="325" y="112"/>
                    <a:pt x="326" y="112"/>
                    <a:pt x="326" y="111"/>
                  </a:cubicBezTo>
                  <a:cubicBezTo>
                    <a:pt x="326" y="111"/>
                    <a:pt x="325" y="109"/>
                    <a:pt x="326" y="109"/>
                  </a:cubicBezTo>
                  <a:cubicBezTo>
                    <a:pt x="326" y="109"/>
                    <a:pt x="328" y="108"/>
                    <a:pt x="328" y="107"/>
                  </a:cubicBezTo>
                  <a:cubicBezTo>
                    <a:pt x="328" y="106"/>
                    <a:pt x="327" y="106"/>
                    <a:pt x="328" y="106"/>
                  </a:cubicBezTo>
                  <a:cubicBezTo>
                    <a:pt x="329" y="105"/>
                    <a:pt x="331" y="105"/>
                    <a:pt x="331" y="103"/>
                  </a:cubicBezTo>
                  <a:cubicBezTo>
                    <a:pt x="331" y="102"/>
                    <a:pt x="331" y="101"/>
                    <a:pt x="332" y="101"/>
                  </a:cubicBezTo>
                  <a:cubicBezTo>
                    <a:pt x="332" y="101"/>
                    <a:pt x="332" y="100"/>
                    <a:pt x="332" y="99"/>
                  </a:cubicBezTo>
                  <a:cubicBezTo>
                    <a:pt x="331" y="98"/>
                    <a:pt x="331" y="97"/>
                    <a:pt x="330" y="97"/>
                  </a:cubicBezTo>
                  <a:cubicBezTo>
                    <a:pt x="329" y="97"/>
                    <a:pt x="328" y="97"/>
                    <a:pt x="327" y="97"/>
                  </a:cubicBezTo>
                  <a:cubicBezTo>
                    <a:pt x="327" y="96"/>
                    <a:pt x="326" y="95"/>
                    <a:pt x="326" y="94"/>
                  </a:cubicBezTo>
                  <a:cubicBezTo>
                    <a:pt x="326" y="93"/>
                    <a:pt x="327" y="92"/>
                    <a:pt x="327" y="91"/>
                  </a:cubicBezTo>
                  <a:cubicBezTo>
                    <a:pt x="327" y="90"/>
                    <a:pt x="328" y="88"/>
                    <a:pt x="328" y="88"/>
                  </a:cubicBezTo>
                  <a:cubicBezTo>
                    <a:pt x="329" y="87"/>
                    <a:pt x="329" y="86"/>
                    <a:pt x="329" y="86"/>
                  </a:cubicBezTo>
                  <a:cubicBezTo>
                    <a:pt x="330" y="85"/>
                    <a:pt x="330" y="85"/>
                    <a:pt x="331" y="84"/>
                  </a:cubicBezTo>
                  <a:cubicBezTo>
                    <a:pt x="331" y="84"/>
                    <a:pt x="333" y="84"/>
                    <a:pt x="334" y="84"/>
                  </a:cubicBezTo>
                  <a:cubicBezTo>
                    <a:pt x="334" y="84"/>
                    <a:pt x="336" y="84"/>
                    <a:pt x="335" y="83"/>
                  </a:cubicBezTo>
                  <a:cubicBezTo>
                    <a:pt x="335" y="83"/>
                    <a:pt x="335" y="82"/>
                    <a:pt x="335" y="81"/>
                  </a:cubicBezTo>
                  <a:cubicBezTo>
                    <a:pt x="335" y="81"/>
                    <a:pt x="336" y="79"/>
                    <a:pt x="336" y="78"/>
                  </a:cubicBezTo>
                  <a:cubicBezTo>
                    <a:pt x="336" y="77"/>
                    <a:pt x="336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6" y="75"/>
                    <a:pt x="336" y="75"/>
                    <a:pt x="336" y="74"/>
                  </a:cubicBezTo>
                  <a:cubicBezTo>
                    <a:pt x="337" y="74"/>
                    <a:pt x="337" y="75"/>
                    <a:pt x="338" y="75"/>
                  </a:cubicBezTo>
                  <a:cubicBezTo>
                    <a:pt x="339" y="75"/>
                    <a:pt x="340" y="75"/>
                    <a:pt x="340" y="74"/>
                  </a:cubicBezTo>
                  <a:cubicBezTo>
                    <a:pt x="340" y="73"/>
                    <a:pt x="340" y="72"/>
                    <a:pt x="340" y="72"/>
                  </a:cubicBezTo>
                  <a:cubicBezTo>
                    <a:pt x="340" y="71"/>
                    <a:pt x="341" y="71"/>
                    <a:pt x="341" y="70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3" y="71"/>
                    <a:pt x="343" y="72"/>
                    <a:pt x="344" y="73"/>
                  </a:cubicBezTo>
                  <a:cubicBezTo>
                    <a:pt x="345" y="73"/>
                    <a:pt x="345" y="75"/>
                    <a:pt x="345" y="76"/>
                  </a:cubicBezTo>
                  <a:cubicBezTo>
                    <a:pt x="345" y="77"/>
                    <a:pt x="345" y="81"/>
                    <a:pt x="345" y="82"/>
                  </a:cubicBezTo>
                  <a:cubicBezTo>
                    <a:pt x="345" y="82"/>
                    <a:pt x="346" y="84"/>
                    <a:pt x="348" y="84"/>
                  </a:cubicBezTo>
                  <a:cubicBezTo>
                    <a:pt x="348" y="85"/>
                    <a:pt x="348" y="85"/>
                    <a:pt x="348" y="85"/>
                  </a:cubicBezTo>
                  <a:cubicBezTo>
                    <a:pt x="347" y="85"/>
                    <a:pt x="347" y="85"/>
                    <a:pt x="347" y="85"/>
                  </a:cubicBezTo>
                  <a:cubicBezTo>
                    <a:pt x="347" y="85"/>
                    <a:pt x="346" y="86"/>
                    <a:pt x="346" y="87"/>
                  </a:cubicBezTo>
                  <a:cubicBezTo>
                    <a:pt x="346" y="88"/>
                    <a:pt x="346" y="89"/>
                    <a:pt x="345" y="89"/>
                  </a:cubicBezTo>
                  <a:cubicBezTo>
                    <a:pt x="344" y="90"/>
                    <a:pt x="343" y="90"/>
                    <a:pt x="343" y="92"/>
                  </a:cubicBezTo>
                  <a:cubicBezTo>
                    <a:pt x="343" y="94"/>
                    <a:pt x="343" y="95"/>
                    <a:pt x="343" y="96"/>
                  </a:cubicBezTo>
                  <a:cubicBezTo>
                    <a:pt x="343" y="96"/>
                    <a:pt x="343" y="96"/>
                    <a:pt x="342" y="96"/>
                  </a:cubicBezTo>
                  <a:cubicBezTo>
                    <a:pt x="340" y="97"/>
                    <a:pt x="340" y="97"/>
                    <a:pt x="340" y="98"/>
                  </a:cubicBezTo>
                  <a:cubicBezTo>
                    <a:pt x="339" y="99"/>
                    <a:pt x="339" y="100"/>
                    <a:pt x="339" y="100"/>
                  </a:cubicBezTo>
                  <a:cubicBezTo>
                    <a:pt x="338" y="99"/>
                    <a:pt x="338" y="98"/>
                    <a:pt x="337" y="99"/>
                  </a:cubicBezTo>
                  <a:cubicBezTo>
                    <a:pt x="336" y="99"/>
                    <a:pt x="335" y="100"/>
                    <a:pt x="335" y="100"/>
                  </a:cubicBezTo>
                  <a:cubicBezTo>
                    <a:pt x="334" y="100"/>
                    <a:pt x="334" y="101"/>
                    <a:pt x="334" y="102"/>
                  </a:cubicBezTo>
                  <a:cubicBezTo>
                    <a:pt x="335" y="102"/>
                    <a:pt x="335" y="103"/>
                    <a:pt x="336" y="104"/>
                  </a:cubicBezTo>
                  <a:cubicBezTo>
                    <a:pt x="337" y="104"/>
                    <a:pt x="339" y="105"/>
                    <a:pt x="340" y="107"/>
                  </a:cubicBezTo>
                  <a:cubicBezTo>
                    <a:pt x="340" y="108"/>
                    <a:pt x="339" y="108"/>
                    <a:pt x="339" y="109"/>
                  </a:cubicBezTo>
                  <a:cubicBezTo>
                    <a:pt x="339" y="110"/>
                    <a:pt x="340" y="111"/>
                    <a:pt x="339" y="112"/>
                  </a:cubicBezTo>
                  <a:cubicBezTo>
                    <a:pt x="339" y="112"/>
                    <a:pt x="338" y="113"/>
                    <a:pt x="338" y="113"/>
                  </a:cubicBezTo>
                  <a:cubicBezTo>
                    <a:pt x="339" y="114"/>
                    <a:pt x="340" y="115"/>
                    <a:pt x="340" y="115"/>
                  </a:cubicBezTo>
                  <a:cubicBezTo>
                    <a:pt x="341" y="115"/>
                    <a:pt x="342" y="115"/>
                    <a:pt x="342" y="114"/>
                  </a:cubicBezTo>
                  <a:cubicBezTo>
                    <a:pt x="343" y="113"/>
                    <a:pt x="343" y="112"/>
                    <a:pt x="344" y="112"/>
                  </a:cubicBezTo>
                  <a:cubicBezTo>
                    <a:pt x="345" y="111"/>
                    <a:pt x="346" y="111"/>
                    <a:pt x="346" y="110"/>
                  </a:cubicBezTo>
                  <a:cubicBezTo>
                    <a:pt x="347" y="109"/>
                    <a:pt x="347" y="108"/>
                    <a:pt x="348" y="108"/>
                  </a:cubicBezTo>
                  <a:cubicBezTo>
                    <a:pt x="349" y="108"/>
                    <a:pt x="349" y="108"/>
                    <a:pt x="349" y="107"/>
                  </a:cubicBezTo>
                  <a:cubicBezTo>
                    <a:pt x="350" y="107"/>
                    <a:pt x="351" y="106"/>
                    <a:pt x="352" y="107"/>
                  </a:cubicBezTo>
                  <a:cubicBezTo>
                    <a:pt x="353" y="107"/>
                    <a:pt x="354" y="107"/>
                    <a:pt x="354" y="107"/>
                  </a:cubicBezTo>
                  <a:cubicBezTo>
                    <a:pt x="355" y="107"/>
                    <a:pt x="357" y="107"/>
                    <a:pt x="357" y="107"/>
                  </a:cubicBezTo>
                  <a:cubicBezTo>
                    <a:pt x="358" y="107"/>
                    <a:pt x="358" y="107"/>
                    <a:pt x="358" y="107"/>
                  </a:cubicBezTo>
                  <a:cubicBezTo>
                    <a:pt x="358" y="106"/>
                    <a:pt x="358" y="105"/>
                    <a:pt x="358" y="105"/>
                  </a:cubicBezTo>
                  <a:cubicBezTo>
                    <a:pt x="359" y="103"/>
                    <a:pt x="359" y="101"/>
                    <a:pt x="360" y="99"/>
                  </a:cubicBezTo>
                  <a:cubicBezTo>
                    <a:pt x="360" y="99"/>
                    <a:pt x="360" y="99"/>
                    <a:pt x="360" y="99"/>
                  </a:cubicBezTo>
                  <a:cubicBezTo>
                    <a:pt x="360" y="99"/>
                    <a:pt x="361" y="100"/>
                    <a:pt x="362" y="100"/>
                  </a:cubicBezTo>
                  <a:cubicBezTo>
                    <a:pt x="362" y="100"/>
                    <a:pt x="363" y="101"/>
                    <a:pt x="363" y="102"/>
                  </a:cubicBezTo>
                  <a:cubicBezTo>
                    <a:pt x="363" y="103"/>
                    <a:pt x="364" y="104"/>
                    <a:pt x="365" y="104"/>
                  </a:cubicBezTo>
                  <a:cubicBezTo>
                    <a:pt x="365" y="104"/>
                    <a:pt x="367" y="105"/>
                    <a:pt x="367" y="105"/>
                  </a:cubicBezTo>
                  <a:cubicBezTo>
                    <a:pt x="367" y="105"/>
                    <a:pt x="368" y="104"/>
                    <a:pt x="368" y="103"/>
                  </a:cubicBezTo>
                  <a:cubicBezTo>
                    <a:pt x="368" y="102"/>
                    <a:pt x="368" y="100"/>
                    <a:pt x="368" y="99"/>
                  </a:cubicBezTo>
                  <a:cubicBezTo>
                    <a:pt x="368" y="98"/>
                    <a:pt x="367" y="97"/>
                    <a:pt x="367" y="97"/>
                  </a:cubicBezTo>
                  <a:cubicBezTo>
                    <a:pt x="367" y="96"/>
                    <a:pt x="367" y="96"/>
                    <a:pt x="367" y="95"/>
                  </a:cubicBezTo>
                  <a:cubicBezTo>
                    <a:pt x="366" y="95"/>
                    <a:pt x="366" y="94"/>
                    <a:pt x="367" y="94"/>
                  </a:cubicBezTo>
                  <a:cubicBezTo>
                    <a:pt x="368" y="94"/>
                    <a:pt x="369" y="93"/>
                    <a:pt x="369" y="92"/>
                  </a:cubicBezTo>
                  <a:cubicBezTo>
                    <a:pt x="370" y="90"/>
                    <a:pt x="370" y="90"/>
                    <a:pt x="370" y="90"/>
                  </a:cubicBezTo>
                  <a:cubicBezTo>
                    <a:pt x="371" y="89"/>
                    <a:pt x="372" y="88"/>
                    <a:pt x="373" y="88"/>
                  </a:cubicBezTo>
                  <a:cubicBezTo>
                    <a:pt x="374" y="88"/>
                    <a:pt x="376" y="89"/>
                    <a:pt x="377" y="90"/>
                  </a:cubicBezTo>
                  <a:cubicBezTo>
                    <a:pt x="378" y="90"/>
                    <a:pt x="380" y="90"/>
                    <a:pt x="381" y="89"/>
                  </a:cubicBezTo>
                  <a:cubicBezTo>
                    <a:pt x="382" y="88"/>
                    <a:pt x="385" y="86"/>
                    <a:pt x="386" y="85"/>
                  </a:cubicBezTo>
                  <a:cubicBezTo>
                    <a:pt x="387" y="83"/>
                    <a:pt x="387" y="83"/>
                    <a:pt x="387" y="82"/>
                  </a:cubicBezTo>
                  <a:cubicBezTo>
                    <a:pt x="387" y="81"/>
                    <a:pt x="386" y="79"/>
                    <a:pt x="386" y="78"/>
                  </a:cubicBezTo>
                  <a:cubicBezTo>
                    <a:pt x="387" y="77"/>
                    <a:pt x="388" y="75"/>
                    <a:pt x="387" y="74"/>
                  </a:cubicBezTo>
                  <a:cubicBezTo>
                    <a:pt x="386" y="74"/>
                    <a:pt x="383" y="72"/>
                    <a:pt x="381" y="72"/>
                  </a:cubicBezTo>
                  <a:cubicBezTo>
                    <a:pt x="379" y="71"/>
                    <a:pt x="378" y="71"/>
                    <a:pt x="378" y="70"/>
                  </a:cubicBezTo>
                  <a:cubicBezTo>
                    <a:pt x="377" y="68"/>
                    <a:pt x="377" y="66"/>
                    <a:pt x="377" y="64"/>
                  </a:cubicBezTo>
                  <a:cubicBezTo>
                    <a:pt x="377" y="63"/>
                    <a:pt x="378" y="62"/>
                    <a:pt x="378" y="61"/>
                  </a:cubicBezTo>
                  <a:cubicBezTo>
                    <a:pt x="378" y="61"/>
                    <a:pt x="378" y="58"/>
                    <a:pt x="377" y="59"/>
                  </a:cubicBezTo>
                  <a:cubicBezTo>
                    <a:pt x="376" y="61"/>
                    <a:pt x="376" y="62"/>
                    <a:pt x="375" y="61"/>
                  </a:cubicBezTo>
                  <a:cubicBezTo>
                    <a:pt x="374" y="60"/>
                    <a:pt x="375" y="59"/>
                    <a:pt x="376" y="58"/>
                  </a:cubicBezTo>
                  <a:cubicBezTo>
                    <a:pt x="377" y="57"/>
                    <a:pt x="377" y="56"/>
                    <a:pt x="376" y="56"/>
                  </a:cubicBezTo>
                  <a:cubicBezTo>
                    <a:pt x="376" y="55"/>
                    <a:pt x="375" y="54"/>
                    <a:pt x="373" y="54"/>
                  </a:cubicBezTo>
                  <a:cubicBezTo>
                    <a:pt x="372" y="54"/>
                    <a:pt x="370" y="54"/>
                    <a:pt x="371" y="53"/>
                  </a:cubicBezTo>
                  <a:cubicBezTo>
                    <a:pt x="373" y="52"/>
                    <a:pt x="373" y="50"/>
                    <a:pt x="373" y="49"/>
                  </a:cubicBezTo>
                  <a:cubicBezTo>
                    <a:pt x="372" y="47"/>
                    <a:pt x="370" y="45"/>
                    <a:pt x="369" y="44"/>
                  </a:cubicBezTo>
                  <a:cubicBezTo>
                    <a:pt x="368" y="43"/>
                    <a:pt x="367" y="42"/>
                    <a:pt x="366" y="40"/>
                  </a:cubicBezTo>
                  <a:cubicBezTo>
                    <a:pt x="365" y="39"/>
                    <a:pt x="364" y="39"/>
                    <a:pt x="363" y="38"/>
                  </a:cubicBezTo>
                  <a:cubicBezTo>
                    <a:pt x="364" y="38"/>
                    <a:pt x="365" y="37"/>
                    <a:pt x="366" y="37"/>
                  </a:cubicBezTo>
                  <a:cubicBezTo>
                    <a:pt x="366" y="37"/>
                    <a:pt x="367" y="36"/>
                    <a:pt x="368" y="37"/>
                  </a:cubicBezTo>
                  <a:cubicBezTo>
                    <a:pt x="369" y="38"/>
                    <a:pt x="370" y="39"/>
                    <a:pt x="371" y="39"/>
                  </a:cubicBezTo>
                  <a:cubicBezTo>
                    <a:pt x="372" y="38"/>
                    <a:pt x="372" y="37"/>
                    <a:pt x="373" y="37"/>
                  </a:cubicBezTo>
                  <a:cubicBezTo>
                    <a:pt x="374" y="36"/>
                    <a:pt x="376" y="37"/>
                    <a:pt x="377" y="37"/>
                  </a:cubicBezTo>
                  <a:cubicBezTo>
                    <a:pt x="378" y="37"/>
                    <a:pt x="380" y="37"/>
                    <a:pt x="380" y="38"/>
                  </a:cubicBezTo>
                  <a:cubicBezTo>
                    <a:pt x="382" y="38"/>
                    <a:pt x="382" y="38"/>
                    <a:pt x="382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8"/>
                    <a:pt x="384" y="35"/>
                    <a:pt x="384" y="34"/>
                  </a:cubicBezTo>
                  <a:cubicBezTo>
                    <a:pt x="384" y="33"/>
                    <a:pt x="385" y="32"/>
                    <a:pt x="385" y="31"/>
                  </a:cubicBezTo>
                  <a:cubicBezTo>
                    <a:pt x="386" y="30"/>
                    <a:pt x="386" y="28"/>
                    <a:pt x="387" y="28"/>
                  </a:cubicBezTo>
                  <a:cubicBezTo>
                    <a:pt x="388" y="28"/>
                    <a:pt x="388" y="29"/>
                    <a:pt x="389" y="29"/>
                  </a:cubicBezTo>
                  <a:cubicBezTo>
                    <a:pt x="390" y="29"/>
                    <a:pt x="391" y="29"/>
                    <a:pt x="392" y="29"/>
                  </a:cubicBezTo>
                  <a:cubicBezTo>
                    <a:pt x="392" y="29"/>
                    <a:pt x="392" y="28"/>
                    <a:pt x="393" y="28"/>
                  </a:cubicBezTo>
                  <a:cubicBezTo>
                    <a:pt x="394" y="28"/>
                    <a:pt x="396" y="28"/>
                    <a:pt x="396" y="28"/>
                  </a:cubicBezTo>
                  <a:cubicBezTo>
                    <a:pt x="397" y="28"/>
                    <a:pt x="396" y="27"/>
                    <a:pt x="397" y="27"/>
                  </a:cubicBezTo>
                  <a:cubicBezTo>
                    <a:pt x="398" y="27"/>
                    <a:pt x="400" y="27"/>
                    <a:pt x="400" y="28"/>
                  </a:cubicBezTo>
                  <a:cubicBezTo>
                    <a:pt x="401" y="28"/>
                    <a:pt x="402" y="28"/>
                    <a:pt x="402" y="29"/>
                  </a:cubicBezTo>
                  <a:cubicBezTo>
                    <a:pt x="402" y="29"/>
                    <a:pt x="403" y="30"/>
                    <a:pt x="403" y="29"/>
                  </a:cubicBezTo>
                  <a:cubicBezTo>
                    <a:pt x="403" y="28"/>
                    <a:pt x="404" y="28"/>
                    <a:pt x="404" y="27"/>
                  </a:cubicBezTo>
                  <a:cubicBezTo>
                    <a:pt x="404" y="26"/>
                    <a:pt x="403" y="25"/>
                    <a:pt x="403" y="26"/>
                  </a:cubicBezTo>
                  <a:cubicBezTo>
                    <a:pt x="402" y="26"/>
                    <a:pt x="401" y="26"/>
                    <a:pt x="401" y="25"/>
                  </a:cubicBezTo>
                  <a:cubicBezTo>
                    <a:pt x="401" y="24"/>
                    <a:pt x="401" y="24"/>
                    <a:pt x="400" y="24"/>
                  </a:cubicBezTo>
                  <a:cubicBezTo>
                    <a:pt x="399" y="24"/>
                    <a:pt x="399" y="23"/>
                    <a:pt x="399" y="22"/>
                  </a:cubicBezTo>
                  <a:cubicBezTo>
                    <a:pt x="400" y="22"/>
                    <a:pt x="401" y="21"/>
                    <a:pt x="401" y="21"/>
                  </a:cubicBezTo>
                  <a:cubicBezTo>
                    <a:pt x="402" y="21"/>
                    <a:pt x="403" y="19"/>
                    <a:pt x="404" y="19"/>
                  </a:cubicBezTo>
                  <a:cubicBezTo>
                    <a:pt x="404" y="19"/>
                    <a:pt x="407" y="19"/>
                    <a:pt x="406" y="18"/>
                  </a:cubicBezTo>
                  <a:cubicBezTo>
                    <a:pt x="406" y="18"/>
                    <a:pt x="406" y="17"/>
                    <a:pt x="407" y="17"/>
                  </a:cubicBezTo>
                  <a:cubicBezTo>
                    <a:pt x="407" y="17"/>
                    <a:pt x="408" y="17"/>
                    <a:pt x="408" y="16"/>
                  </a:cubicBezTo>
                  <a:cubicBezTo>
                    <a:pt x="408" y="16"/>
                    <a:pt x="408" y="15"/>
                    <a:pt x="409" y="15"/>
                  </a:cubicBezTo>
                  <a:cubicBezTo>
                    <a:pt x="410" y="15"/>
                    <a:pt x="412" y="16"/>
                    <a:pt x="412" y="15"/>
                  </a:cubicBezTo>
                  <a:cubicBezTo>
                    <a:pt x="413" y="14"/>
                    <a:pt x="413" y="12"/>
                    <a:pt x="414" y="12"/>
                  </a:cubicBezTo>
                  <a:cubicBezTo>
                    <a:pt x="414" y="12"/>
                    <a:pt x="416" y="11"/>
                    <a:pt x="416" y="12"/>
                  </a:cubicBezTo>
                  <a:cubicBezTo>
                    <a:pt x="417" y="12"/>
                    <a:pt x="418" y="12"/>
                    <a:pt x="418" y="12"/>
                  </a:cubicBezTo>
                  <a:cubicBezTo>
                    <a:pt x="419" y="11"/>
                    <a:pt x="418" y="9"/>
                    <a:pt x="419" y="9"/>
                  </a:cubicBezTo>
                  <a:cubicBezTo>
                    <a:pt x="420" y="9"/>
                    <a:pt x="421" y="8"/>
                    <a:pt x="423" y="9"/>
                  </a:cubicBezTo>
                  <a:cubicBezTo>
                    <a:pt x="425" y="10"/>
                    <a:pt x="426" y="10"/>
                    <a:pt x="426" y="11"/>
                  </a:cubicBezTo>
                  <a:cubicBezTo>
                    <a:pt x="426" y="13"/>
                    <a:pt x="426" y="13"/>
                    <a:pt x="426" y="14"/>
                  </a:cubicBezTo>
                  <a:cubicBezTo>
                    <a:pt x="427" y="15"/>
                    <a:pt x="427" y="16"/>
                    <a:pt x="427" y="17"/>
                  </a:cubicBezTo>
                  <a:cubicBezTo>
                    <a:pt x="427" y="17"/>
                    <a:pt x="426" y="19"/>
                    <a:pt x="427" y="19"/>
                  </a:cubicBezTo>
                  <a:cubicBezTo>
                    <a:pt x="428" y="20"/>
                    <a:pt x="429" y="20"/>
                    <a:pt x="430" y="20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3" y="20"/>
                    <a:pt x="434" y="20"/>
                    <a:pt x="435" y="20"/>
                  </a:cubicBezTo>
                  <a:cubicBezTo>
                    <a:pt x="436" y="21"/>
                    <a:pt x="438" y="21"/>
                    <a:pt x="438" y="23"/>
                  </a:cubicBezTo>
                  <a:cubicBezTo>
                    <a:pt x="438" y="24"/>
                    <a:pt x="438" y="25"/>
                    <a:pt x="438" y="26"/>
                  </a:cubicBezTo>
                  <a:cubicBezTo>
                    <a:pt x="438" y="27"/>
                    <a:pt x="438" y="28"/>
                    <a:pt x="439" y="28"/>
                  </a:cubicBezTo>
                  <a:cubicBezTo>
                    <a:pt x="440" y="28"/>
                    <a:pt x="440" y="28"/>
                    <a:pt x="441" y="29"/>
                  </a:cubicBezTo>
                  <a:cubicBezTo>
                    <a:pt x="441" y="29"/>
                    <a:pt x="442" y="31"/>
                    <a:pt x="441" y="31"/>
                  </a:cubicBezTo>
                  <a:cubicBezTo>
                    <a:pt x="440" y="32"/>
                    <a:pt x="440" y="31"/>
                    <a:pt x="439" y="31"/>
                  </a:cubicBezTo>
                  <a:cubicBezTo>
                    <a:pt x="439" y="31"/>
                    <a:pt x="438" y="31"/>
                    <a:pt x="438" y="32"/>
                  </a:cubicBezTo>
                  <a:cubicBezTo>
                    <a:pt x="438" y="33"/>
                    <a:pt x="437" y="34"/>
                    <a:pt x="438" y="34"/>
                  </a:cubicBezTo>
                  <a:cubicBezTo>
                    <a:pt x="439" y="34"/>
                    <a:pt x="439" y="34"/>
                    <a:pt x="440" y="35"/>
                  </a:cubicBezTo>
                  <a:cubicBezTo>
                    <a:pt x="440" y="35"/>
                    <a:pt x="441" y="37"/>
                    <a:pt x="440" y="37"/>
                  </a:cubicBezTo>
                  <a:cubicBezTo>
                    <a:pt x="439" y="38"/>
                    <a:pt x="439" y="38"/>
                    <a:pt x="439" y="39"/>
                  </a:cubicBezTo>
                  <a:cubicBezTo>
                    <a:pt x="439" y="39"/>
                    <a:pt x="437" y="40"/>
                    <a:pt x="437" y="41"/>
                  </a:cubicBezTo>
                  <a:cubicBezTo>
                    <a:pt x="437" y="41"/>
                    <a:pt x="437" y="43"/>
                    <a:pt x="438" y="43"/>
                  </a:cubicBezTo>
                  <a:cubicBezTo>
                    <a:pt x="439" y="44"/>
                    <a:pt x="439" y="44"/>
                    <a:pt x="440" y="43"/>
                  </a:cubicBezTo>
                  <a:cubicBezTo>
                    <a:pt x="440" y="43"/>
                    <a:pt x="440" y="43"/>
                    <a:pt x="441" y="44"/>
                  </a:cubicBezTo>
                  <a:cubicBezTo>
                    <a:pt x="441" y="44"/>
                    <a:pt x="442" y="46"/>
                    <a:pt x="442" y="46"/>
                  </a:cubicBezTo>
                  <a:cubicBezTo>
                    <a:pt x="441" y="47"/>
                    <a:pt x="441" y="48"/>
                    <a:pt x="441" y="49"/>
                  </a:cubicBezTo>
                  <a:cubicBezTo>
                    <a:pt x="440" y="49"/>
                    <a:pt x="440" y="50"/>
                    <a:pt x="440" y="51"/>
                  </a:cubicBezTo>
                  <a:cubicBezTo>
                    <a:pt x="440" y="51"/>
                    <a:pt x="439" y="54"/>
                    <a:pt x="440" y="54"/>
                  </a:cubicBezTo>
                  <a:cubicBezTo>
                    <a:pt x="441" y="55"/>
                    <a:pt x="442" y="56"/>
                    <a:pt x="443" y="56"/>
                  </a:cubicBezTo>
                  <a:cubicBezTo>
                    <a:pt x="444" y="56"/>
                    <a:pt x="445" y="56"/>
                    <a:pt x="445" y="55"/>
                  </a:cubicBezTo>
                  <a:cubicBezTo>
                    <a:pt x="446" y="54"/>
                    <a:pt x="447" y="54"/>
                    <a:pt x="447" y="54"/>
                  </a:cubicBezTo>
                  <a:cubicBezTo>
                    <a:pt x="448" y="54"/>
                    <a:pt x="449" y="55"/>
                    <a:pt x="449" y="56"/>
                  </a:cubicBezTo>
                  <a:cubicBezTo>
                    <a:pt x="449" y="56"/>
                    <a:pt x="449" y="57"/>
                    <a:pt x="449" y="58"/>
                  </a:cubicBezTo>
                  <a:cubicBezTo>
                    <a:pt x="450" y="58"/>
                    <a:pt x="451" y="60"/>
                    <a:pt x="451" y="60"/>
                  </a:cubicBezTo>
                  <a:cubicBezTo>
                    <a:pt x="452" y="60"/>
                    <a:pt x="454" y="61"/>
                    <a:pt x="455" y="60"/>
                  </a:cubicBezTo>
                  <a:cubicBezTo>
                    <a:pt x="455" y="60"/>
                    <a:pt x="456" y="60"/>
                    <a:pt x="457" y="60"/>
                  </a:cubicBezTo>
                  <a:cubicBezTo>
                    <a:pt x="458" y="60"/>
                    <a:pt x="460" y="60"/>
                    <a:pt x="461" y="60"/>
                  </a:cubicBezTo>
                  <a:cubicBezTo>
                    <a:pt x="461" y="60"/>
                    <a:pt x="460" y="58"/>
                    <a:pt x="461" y="57"/>
                  </a:cubicBezTo>
                  <a:cubicBezTo>
                    <a:pt x="462" y="57"/>
                    <a:pt x="463" y="57"/>
                    <a:pt x="463" y="56"/>
                  </a:cubicBezTo>
                  <a:cubicBezTo>
                    <a:pt x="463" y="55"/>
                    <a:pt x="463" y="55"/>
                    <a:pt x="464" y="55"/>
                  </a:cubicBezTo>
                  <a:cubicBezTo>
                    <a:pt x="464" y="55"/>
                    <a:pt x="466" y="54"/>
                    <a:pt x="467" y="55"/>
                  </a:cubicBezTo>
                  <a:cubicBezTo>
                    <a:pt x="467" y="55"/>
                    <a:pt x="468" y="57"/>
                    <a:pt x="468" y="57"/>
                  </a:cubicBezTo>
                  <a:cubicBezTo>
                    <a:pt x="468" y="58"/>
                    <a:pt x="468" y="58"/>
                    <a:pt x="468" y="59"/>
                  </a:cubicBezTo>
                  <a:cubicBezTo>
                    <a:pt x="468" y="60"/>
                    <a:pt x="468" y="60"/>
                    <a:pt x="468" y="61"/>
                  </a:cubicBezTo>
                  <a:cubicBezTo>
                    <a:pt x="469" y="61"/>
                    <a:pt x="469" y="62"/>
                    <a:pt x="469" y="62"/>
                  </a:cubicBezTo>
                  <a:cubicBezTo>
                    <a:pt x="469" y="63"/>
                    <a:pt x="468" y="64"/>
                    <a:pt x="467" y="65"/>
                  </a:cubicBezTo>
                  <a:cubicBezTo>
                    <a:pt x="467" y="65"/>
                    <a:pt x="467" y="66"/>
                    <a:pt x="468" y="67"/>
                  </a:cubicBezTo>
                  <a:cubicBezTo>
                    <a:pt x="468" y="67"/>
                    <a:pt x="469" y="67"/>
                    <a:pt x="469" y="67"/>
                  </a:cubicBezTo>
                  <a:cubicBezTo>
                    <a:pt x="469" y="66"/>
                    <a:pt x="470" y="64"/>
                    <a:pt x="471" y="64"/>
                  </a:cubicBezTo>
                  <a:cubicBezTo>
                    <a:pt x="471" y="64"/>
                    <a:pt x="472" y="64"/>
                    <a:pt x="472" y="63"/>
                  </a:cubicBezTo>
                  <a:cubicBezTo>
                    <a:pt x="472" y="62"/>
                    <a:pt x="474" y="64"/>
                    <a:pt x="474" y="63"/>
                  </a:cubicBezTo>
                  <a:cubicBezTo>
                    <a:pt x="474" y="63"/>
                    <a:pt x="474" y="62"/>
                    <a:pt x="475" y="62"/>
                  </a:cubicBezTo>
                  <a:cubicBezTo>
                    <a:pt x="475" y="62"/>
                    <a:pt x="474" y="64"/>
                    <a:pt x="475" y="64"/>
                  </a:cubicBezTo>
                  <a:cubicBezTo>
                    <a:pt x="476" y="64"/>
                    <a:pt x="476" y="63"/>
                    <a:pt x="477" y="63"/>
                  </a:cubicBezTo>
                  <a:cubicBezTo>
                    <a:pt x="477" y="63"/>
                    <a:pt x="478" y="63"/>
                    <a:pt x="478" y="64"/>
                  </a:cubicBezTo>
                  <a:cubicBezTo>
                    <a:pt x="477" y="64"/>
                    <a:pt x="476" y="65"/>
                    <a:pt x="476" y="65"/>
                  </a:cubicBezTo>
                  <a:cubicBezTo>
                    <a:pt x="477" y="65"/>
                    <a:pt x="477" y="66"/>
                    <a:pt x="478" y="66"/>
                  </a:cubicBezTo>
                  <a:cubicBezTo>
                    <a:pt x="479" y="66"/>
                    <a:pt x="479" y="65"/>
                    <a:pt x="479" y="65"/>
                  </a:cubicBezTo>
                  <a:cubicBezTo>
                    <a:pt x="480" y="65"/>
                    <a:pt x="481" y="66"/>
                    <a:pt x="482" y="66"/>
                  </a:cubicBezTo>
                  <a:cubicBezTo>
                    <a:pt x="483" y="66"/>
                    <a:pt x="484" y="68"/>
                    <a:pt x="484" y="68"/>
                  </a:cubicBezTo>
                  <a:cubicBezTo>
                    <a:pt x="485" y="68"/>
                    <a:pt x="485" y="69"/>
                    <a:pt x="486" y="68"/>
                  </a:cubicBezTo>
                  <a:cubicBezTo>
                    <a:pt x="487" y="68"/>
                    <a:pt x="487" y="68"/>
                    <a:pt x="488" y="68"/>
                  </a:cubicBezTo>
                  <a:cubicBezTo>
                    <a:pt x="488" y="67"/>
                    <a:pt x="489" y="66"/>
                    <a:pt x="490" y="66"/>
                  </a:cubicBezTo>
                  <a:cubicBezTo>
                    <a:pt x="491" y="66"/>
                    <a:pt x="493" y="66"/>
                    <a:pt x="494" y="66"/>
                  </a:cubicBezTo>
                  <a:cubicBezTo>
                    <a:pt x="494" y="67"/>
                    <a:pt x="498" y="67"/>
                    <a:pt x="499" y="67"/>
                  </a:cubicBezTo>
                  <a:cubicBezTo>
                    <a:pt x="500" y="67"/>
                    <a:pt x="501" y="67"/>
                    <a:pt x="503" y="67"/>
                  </a:cubicBezTo>
                  <a:cubicBezTo>
                    <a:pt x="504" y="67"/>
                    <a:pt x="506" y="66"/>
                    <a:pt x="507" y="66"/>
                  </a:cubicBezTo>
                  <a:cubicBezTo>
                    <a:pt x="508" y="67"/>
                    <a:pt x="510" y="68"/>
                    <a:pt x="511" y="69"/>
                  </a:cubicBezTo>
                  <a:cubicBezTo>
                    <a:pt x="513" y="71"/>
                    <a:pt x="513" y="71"/>
                    <a:pt x="514" y="72"/>
                  </a:cubicBezTo>
                  <a:cubicBezTo>
                    <a:pt x="514" y="72"/>
                    <a:pt x="515" y="73"/>
                    <a:pt x="516" y="75"/>
                  </a:cubicBezTo>
                  <a:cubicBezTo>
                    <a:pt x="516" y="76"/>
                    <a:pt x="515" y="76"/>
                    <a:pt x="515" y="77"/>
                  </a:cubicBezTo>
                  <a:cubicBezTo>
                    <a:pt x="515" y="78"/>
                    <a:pt x="514" y="78"/>
                    <a:pt x="514" y="80"/>
                  </a:cubicBezTo>
                  <a:cubicBezTo>
                    <a:pt x="515" y="82"/>
                    <a:pt x="515" y="83"/>
                    <a:pt x="516" y="83"/>
                  </a:cubicBezTo>
                  <a:cubicBezTo>
                    <a:pt x="516" y="84"/>
                    <a:pt x="516" y="87"/>
                    <a:pt x="517" y="87"/>
                  </a:cubicBezTo>
                  <a:cubicBezTo>
                    <a:pt x="518" y="87"/>
                    <a:pt x="519" y="88"/>
                    <a:pt x="519" y="89"/>
                  </a:cubicBezTo>
                  <a:cubicBezTo>
                    <a:pt x="519" y="90"/>
                    <a:pt x="519" y="92"/>
                    <a:pt x="519" y="92"/>
                  </a:cubicBezTo>
                  <a:cubicBezTo>
                    <a:pt x="520" y="92"/>
                    <a:pt x="520" y="91"/>
                    <a:pt x="521" y="92"/>
                  </a:cubicBezTo>
                  <a:cubicBezTo>
                    <a:pt x="523" y="93"/>
                    <a:pt x="522" y="94"/>
                    <a:pt x="523" y="94"/>
                  </a:cubicBezTo>
                  <a:cubicBezTo>
                    <a:pt x="524" y="95"/>
                    <a:pt x="524" y="96"/>
                    <a:pt x="524" y="97"/>
                  </a:cubicBezTo>
                  <a:cubicBezTo>
                    <a:pt x="524" y="98"/>
                    <a:pt x="524" y="98"/>
                    <a:pt x="525" y="98"/>
                  </a:cubicBezTo>
                  <a:cubicBezTo>
                    <a:pt x="526" y="98"/>
                    <a:pt x="526" y="98"/>
                    <a:pt x="527" y="98"/>
                  </a:cubicBezTo>
                  <a:cubicBezTo>
                    <a:pt x="527" y="99"/>
                    <a:pt x="528" y="98"/>
                    <a:pt x="528" y="98"/>
                  </a:cubicBezTo>
                  <a:cubicBezTo>
                    <a:pt x="529" y="98"/>
                    <a:pt x="529" y="97"/>
                    <a:pt x="531" y="97"/>
                  </a:cubicBezTo>
                  <a:cubicBezTo>
                    <a:pt x="532" y="97"/>
                    <a:pt x="532" y="98"/>
                    <a:pt x="533" y="98"/>
                  </a:cubicBezTo>
                  <a:cubicBezTo>
                    <a:pt x="534" y="99"/>
                    <a:pt x="535" y="99"/>
                    <a:pt x="535" y="99"/>
                  </a:cubicBezTo>
                  <a:cubicBezTo>
                    <a:pt x="535" y="99"/>
                    <a:pt x="534" y="99"/>
                    <a:pt x="533" y="99"/>
                  </a:cubicBezTo>
                  <a:cubicBezTo>
                    <a:pt x="533" y="100"/>
                    <a:pt x="532" y="100"/>
                    <a:pt x="532" y="101"/>
                  </a:cubicBezTo>
                  <a:cubicBezTo>
                    <a:pt x="532" y="101"/>
                    <a:pt x="534" y="102"/>
                    <a:pt x="533" y="103"/>
                  </a:cubicBezTo>
                  <a:cubicBezTo>
                    <a:pt x="533" y="103"/>
                    <a:pt x="533" y="102"/>
                    <a:pt x="532" y="102"/>
                  </a:cubicBezTo>
                  <a:cubicBezTo>
                    <a:pt x="531" y="101"/>
                    <a:pt x="531" y="101"/>
                    <a:pt x="530" y="101"/>
                  </a:cubicBezTo>
                  <a:cubicBezTo>
                    <a:pt x="529" y="101"/>
                    <a:pt x="528" y="101"/>
                    <a:pt x="528" y="100"/>
                  </a:cubicBezTo>
                  <a:cubicBezTo>
                    <a:pt x="528" y="100"/>
                    <a:pt x="527" y="100"/>
                    <a:pt x="526" y="101"/>
                  </a:cubicBezTo>
                  <a:cubicBezTo>
                    <a:pt x="526" y="101"/>
                    <a:pt x="525" y="101"/>
                    <a:pt x="525" y="101"/>
                  </a:cubicBezTo>
                  <a:cubicBezTo>
                    <a:pt x="526" y="102"/>
                    <a:pt x="527" y="104"/>
                    <a:pt x="527" y="105"/>
                  </a:cubicBezTo>
                  <a:cubicBezTo>
                    <a:pt x="527" y="106"/>
                    <a:pt x="527" y="106"/>
                    <a:pt x="527" y="107"/>
                  </a:cubicBezTo>
                  <a:cubicBezTo>
                    <a:pt x="526" y="108"/>
                    <a:pt x="527" y="109"/>
                    <a:pt x="528" y="110"/>
                  </a:cubicBezTo>
                  <a:cubicBezTo>
                    <a:pt x="528" y="111"/>
                    <a:pt x="529" y="114"/>
                    <a:pt x="530" y="116"/>
                  </a:cubicBezTo>
                  <a:cubicBezTo>
                    <a:pt x="530" y="117"/>
                    <a:pt x="531" y="118"/>
                    <a:pt x="531" y="118"/>
                  </a:cubicBezTo>
                  <a:cubicBezTo>
                    <a:pt x="531" y="119"/>
                    <a:pt x="530" y="119"/>
                    <a:pt x="529" y="119"/>
                  </a:cubicBezTo>
                  <a:cubicBezTo>
                    <a:pt x="529" y="120"/>
                    <a:pt x="529" y="120"/>
                    <a:pt x="529" y="120"/>
                  </a:cubicBezTo>
                  <a:cubicBezTo>
                    <a:pt x="529" y="120"/>
                    <a:pt x="529" y="121"/>
                    <a:pt x="529" y="122"/>
                  </a:cubicBezTo>
                  <a:cubicBezTo>
                    <a:pt x="529" y="124"/>
                    <a:pt x="526" y="124"/>
                    <a:pt x="528" y="124"/>
                  </a:cubicBezTo>
                  <a:cubicBezTo>
                    <a:pt x="529" y="125"/>
                    <a:pt x="530" y="126"/>
                    <a:pt x="531" y="125"/>
                  </a:cubicBezTo>
                  <a:cubicBezTo>
                    <a:pt x="531" y="125"/>
                    <a:pt x="531" y="125"/>
                    <a:pt x="532" y="125"/>
                  </a:cubicBezTo>
                  <a:cubicBezTo>
                    <a:pt x="533" y="125"/>
                    <a:pt x="534" y="126"/>
                    <a:pt x="534" y="126"/>
                  </a:cubicBezTo>
                  <a:cubicBezTo>
                    <a:pt x="534" y="127"/>
                    <a:pt x="534" y="128"/>
                    <a:pt x="533" y="128"/>
                  </a:cubicBezTo>
                  <a:cubicBezTo>
                    <a:pt x="532" y="128"/>
                    <a:pt x="531" y="128"/>
                    <a:pt x="531" y="129"/>
                  </a:cubicBezTo>
                  <a:cubicBezTo>
                    <a:pt x="531" y="130"/>
                    <a:pt x="531" y="131"/>
                    <a:pt x="531" y="132"/>
                  </a:cubicBezTo>
                  <a:cubicBezTo>
                    <a:pt x="530" y="133"/>
                    <a:pt x="530" y="133"/>
                    <a:pt x="529" y="133"/>
                  </a:cubicBezTo>
                  <a:cubicBezTo>
                    <a:pt x="528" y="133"/>
                    <a:pt x="528" y="133"/>
                    <a:pt x="527" y="133"/>
                  </a:cubicBezTo>
                  <a:cubicBezTo>
                    <a:pt x="526" y="132"/>
                    <a:pt x="525" y="132"/>
                    <a:pt x="524" y="133"/>
                  </a:cubicBezTo>
                  <a:cubicBezTo>
                    <a:pt x="524" y="133"/>
                    <a:pt x="524" y="135"/>
                    <a:pt x="523" y="136"/>
                  </a:cubicBezTo>
                  <a:cubicBezTo>
                    <a:pt x="523" y="137"/>
                    <a:pt x="523" y="138"/>
                    <a:pt x="523" y="138"/>
                  </a:cubicBezTo>
                  <a:cubicBezTo>
                    <a:pt x="524" y="139"/>
                    <a:pt x="524" y="140"/>
                    <a:pt x="524" y="141"/>
                  </a:cubicBezTo>
                  <a:cubicBezTo>
                    <a:pt x="524" y="142"/>
                    <a:pt x="525" y="143"/>
                    <a:pt x="525" y="143"/>
                  </a:cubicBezTo>
                  <a:cubicBezTo>
                    <a:pt x="526" y="144"/>
                    <a:pt x="527" y="144"/>
                    <a:pt x="528" y="144"/>
                  </a:cubicBezTo>
                  <a:cubicBezTo>
                    <a:pt x="529" y="144"/>
                    <a:pt x="529" y="144"/>
                    <a:pt x="530" y="145"/>
                  </a:cubicBezTo>
                  <a:cubicBezTo>
                    <a:pt x="531" y="146"/>
                    <a:pt x="531" y="147"/>
                    <a:pt x="532" y="147"/>
                  </a:cubicBezTo>
                  <a:cubicBezTo>
                    <a:pt x="533" y="148"/>
                    <a:pt x="534" y="148"/>
                    <a:pt x="534" y="149"/>
                  </a:cubicBezTo>
                  <a:cubicBezTo>
                    <a:pt x="534" y="149"/>
                    <a:pt x="536" y="149"/>
                    <a:pt x="536" y="150"/>
                  </a:cubicBezTo>
                  <a:cubicBezTo>
                    <a:pt x="537" y="151"/>
                    <a:pt x="537" y="151"/>
                    <a:pt x="538" y="151"/>
                  </a:cubicBezTo>
                  <a:cubicBezTo>
                    <a:pt x="539" y="150"/>
                    <a:pt x="540" y="150"/>
                    <a:pt x="540" y="150"/>
                  </a:cubicBezTo>
                  <a:cubicBezTo>
                    <a:pt x="541" y="151"/>
                    <a:pt x="541" y="152"/>
                    <a:pt x="541" y="152"/>
                  </a:cubicBezTo>
                  <a:cubicBezTo>
                    <a:pt x="542" y="153"/>
                    <a:pt x="542" y="153"/>
                    <a:pt x="543" y="152"/>
                  </a:cubicBezTo>
                  <a:cubicBezTo>
                    <a:pt x="544" y="152"/>
                    <a:pt x="545" y="152"/>
                    <a:pt x="545" y="152"/>
                  </a:cubicBezTo>
                  <a:cubicBezTo>
                    <a:pt x="546" y="153"/>
                    <a:pt x="546" y="154"/>
                    <a:pt x="546" y="155"/>
                  </a:cubicBezTo>
                  <a:cubicBezTo>
                    <a:pt x="546" y="155"/>
                    <a:pt x="547" y="156"/>
                    <a:pt x="548" y="156"/>
                  </a:cubicBezTo>
                  <a:cubicBezTo>
                    <a:pt x="549" y="156"/>
                    <a:pt x="549" y="157"/>
                    <a:pt x="550" y="158"/>
                  </a:cubicBezTo>
                  <a:cubicBezTo>
                    <a:pt x="551" y="159"/>
                    <a:pt x="552" y="159"/>
                    <a:pt x="552" y="158"/>
                  </a:cubicBezTo>
                  <a:cubicBezTo>
                    <a:pt x="553" y="158"/>
                    <a:pt x="554" y="157"/>
                    <a:pt x="555" y="157"/>
                  </a:cubicBezTo>
                  <a:cubicBezTo>
                    <a:pt x="556" y="158"/>
                    <a:pt x="555" y="159"/>
                    <a:pt x="556" y="160"/>
                  </a:cubicBezTo>
                  <a:cubicBezTo>
                    <a:pt x="557" y="161"/>
                    <a:pt x="558" y="161"/>
                    <a:pt x="558" y="161"/>
                  </a:cubicBezTo>
                  <a:cubicBezTo>
                    <a:pt x="559" y="160"/>
                    <a:pt x="560" y="160"/>
                    <a:pt x="560" y="160"/>
                  </a:cubicBezTo>
                  <a:cubicBezTo>
                    <a:pt x="561" y="160"/>
                    <a:pt x="563" y="160"/>
                    <a:pt x="563" y="159"/>
                  </a:cubicBezTo>
                  <a:cubicBezTo>
                    <a:pt x="564" y="159"/>
                    <a:pt x="564" y="158"/>
                    <a:pt x="565" y="159"/>
                  </a:cubicBezTo>
                  <a:cubicBezTo>
                    <a:pt x="566" y="159"/>
                    <a:pt x="567" y="161"/>
                    <a:pt x="568" y="162"/>
                  </a:cubicBezTo>
                  <a:cubicBezTo>
                    <a:pt x="568" y="163"/>
                    <a:pt x="568" y="164"/>
                    <a:pt x="569" y="164"/>
                  </a:cubicBezTo>
                  <a:cubicBezTo>
                    <a:pt x="570" y="164"/>
                    <a:pt x="571" y="164"/>
                    <a:pt x="572" y="163"/>
                  </a:cubicBezTo>
                  <a:cubicBezTo>
                    <a:pt x="573" y="163"/>
                    <a:pt x="573" y="162"/>
                    <a:pt x="574" y="162"/>
                  </a:cubicBezTo>
                  <a:cubicBezTo>
                    <a:pt x="575" y="162"/>
                    <a:pt x="576" y="161"/>
                    <a:pt x="577" y="161"/>
                  </a:cubicBezTo>
                  <a:cubicBezTo>
                    <a:pt x="578" y="161"/>
                    <a:pt x="579" y="160"/>
                    <a:pt x="581" y="160"/>
                  </a:cubicBezTo>
                  <a:cubicBezTo>
                    <a:pt x="582" y="160"/>
                    <a:pt x="583" y="161"/>
                    <a:pt x="584" y="162"/>
                  </a:cubicBezTo>
                  <a:cubicBezTo>
                    <a:pt x="585" y="163"/>
                    <a:pt x="585" y="165"/>
                    <a:pt x="586" y="165"/>
                  </a:cubicBezTo>
                  <a:cubicBezTo>
                    <a:pt x="587" y="165"/>
                    <a:pt x="590" y="164"/>
                    <a:pt x="590" y="163"/>
                  </a:cubicBezTo>
                  <a:cubicBezTo>
                    <a:pt x="591" y="163"/>
                    <a:pt x="594" y="161"/>
                    <a:pt x="594" y="161"/>
                  </a:cubicBezTo>
                  <a:cubicBezTo>
                    <a:pt x="594" y="160"/>
                    <a:pt x="593" y="158"/>
                    <a:pt x="594" y="158"/>
                  </a:cubicBezTo>
                  <a:cubicBezTo>
                    <a:pt x="595" y="158"/>
                    <a:pt x="596" y="158"/>
                    <a:pt x="597" y="159"/>
                  </a:cubicBezTo>
                  <a:cubicBezTo>
                    <a:pt x="597" y="159"/>
                    <a:pt x="597" y="159"/>
                    <a:pt x="598" y="159"/>
                  </a:cubicBezTo>
                  <a:cubicBezTo>
                    <a:pt x="599" y="159"/>
                    <a:pt x="600" y="159"/>
                    <a:pt x="600" y="159"/>
                  </a:cubicBezTo>
                  <a:cubicBezTo>
                    <a:pt x="601" y="158"/>
                    <a:pt x="602" y="158"/>
                    <a:pt x="603" y="157"/>
                  </a:cubicBezTo>
                  <a:cubicBezTo>
                    <a:pt x="603" y="157"/>
                    <a:pt x="604" y="156"/>
                    <a:pt x="604" y="156"/>
                  </a:cubicBezTo>
                  <a:cubicBezTo>
                    <a:pt x="604" y="155"/>
                    <a:pt x="605" y="154"/>
                    <a:pt x="606" y="154"/>
                  </a:cubicBezTo>
                  <a:cubicBezTo>
                    <a:pt x="607" y="154"/>
                    <a:pt x="607" y="154"/>
                    <a:pt x="608" y="153"/>
                  </a:cubicBezTo>
                  <a:cubicBezTo>
                    <a:pt x="609" y="153"/>
                    <a:pt x="610" y="152"/>
                    <a:pt x="610" y="152"/>
                  </a:cubicBezTo>
                  <a:cubicBezTo>
                    <a:pt x="611" y="152"/>
                    <a:pt x="612" y="152"/>
                    <a:pt x="612" y="151"/>
                  </a:cubicBezTo>
                  <a:cubicBezTo>
                    <a:pt x="612" y="151"/>
                    <a:pt x="612" y="151"/>
                    <a:pt x="612" y="150"/>
                  </a:cubicBezTo>
                  <a:cubicBezTo>
                    <a:pt x="613" y="150"/>
                    <a:pt x="613" y="149"/>
                    <a:pt x="612" y="149"/>
                  </a:cubicBezTo>
                  <a:cubicBezTo>
                    <a:pt x="611" y="148"/>
                    <a:pt x="610" y="149"/>
                    <a:pt x="609" y="148"/>
                  </a:cubicBezTo>
                  <a:cubicBezTo>
                    <a:pt x="609" y="147"/>
                    <a:pt x="609" y="145"/>
                    <a:pt x="608" y="144"/>
                  </a:cubicBezTo>
                  <a:cubicBezTo>
                    <a:pt x="608" y="143"/>
                    <a:pt x="607" y="142"/>
                    <a:pt x="607" y="141"/>
                  </a:cubicBezTo>
                  <a:cubicBezTo>
                    <a:pt x="607" y="140"/>
                    <a:pt x="605" y="139"/>
                    <a:pt x="607" y="139"/>
                  </a:cubicBezTo>
                  <a:cubicBezTo>
                    <a:pt x="608" y="139"/>
                    <a:pt x="608" y="138"/>
                    <a:pt x="608" y="137"/>
                  </a:cubicBezTo>
                  <a:cubicBezTo>
                    <a:pt x="609" y="136"/>
                    <a:pt x="608" y="135"/>
                    <a:pt x="610" y="134"/>
                  </a:cubicBezTo>
                  <a:cubicBezTo>
                    <a:pt x="611" y="134"/>
                    <a:pt x="612" y="135"/>
                    <a:pt x="613" y="135"/>
                  </a:cubicBezTo>
                  <a:cubicBezTo>
                    <a:pt x="614" y="135"/>
                    <a:pt x="615" y="136"/>
                    <a:pt x="615" y="136"/>
                  </a:cubicBezTo>
                  <a:cubicBezTo>
                    <a:pt x="615" y="136"/>
                    <a:pt x="615" y="136"/>
                    <a:pt x="615" y="136"/>
                  </a:cubicBezTo>
                  <a:cubicBezTo>
                    <a:pt x="614" y="137"/>
                    <a:pt x="614" y="139"/>
                    <a:pt x="614" y="139"/>
                  </a:cubicBezTo>
                  <a:cubicBezTo>
                    <a:pt x="615" y="140"/>
                    <a:pt x="616" y="141"/>
                    <a:pt x="617" y="141"/>
                  </a:cubicBezTo>
                  <a:cubicBezTo>
                    <a:pt x="617" y="142"/>
                    <a:pt x="617" y="143"/>
                    <a:pt x="617" y="143"/>
                  </a:cubicBezTo>
                  <a:cubicBezTo>
                    <a:pt x="617" y="143"/>
                    <a:pt x="618" y="145"/>
                    <a:pt x="618" y="145"/>
                  </a:cubicBezTo>
                  <a:cubicBezTo>
                    <a:pt x="617" y="145"/>
                    <a:pt x="617" y="147"/>
                    <a:pt x="618" y="147"/>
                  </a:cubicBezTo>
                  <a:cubicBezTo>
                    <a:pt x="618" y="147"/>
                    <a:pt x="619" y="146"/>
                    <a:pt x="619" y="147"/>
                  </a:cubicBezTo>
                  <a:cubicBezTo>
                    <a:pt x="619" y="147"/>
                    <a:pt x="619" y="148"/>
                    <a:pt x="620" y="149"/>
                  </a:cubicBezTo>
                  <a:cubicBezTo>
                    <a:pt x="620" y="149"/>
                    <a:pt x="621" y="150"/>
                    <a:pt x="620" y="150"/>
                  </a:cubicBezTo>
                  <a:cubicBezTo>
                    <a:pt x="619" y="151"/>
                    <a:pt x="619" y="151"/>
                    <a:pt x="619" y="152"/>
                  </a:cubicBezTo>
                  <a:cubicBezTo>
                    <a:pt x="620" y="152"/>
                    <a:pt x="620" y="153"/>
                    <a:pt x="621" y="153"/>
                  </a:cubicBezTo>
                  <a:cubicBezTo>
                    <a:pt x="621" y="152"/>
                    <a:pt x="621" y="152"/>
                    <a:pt x="622" y="153"/>
                  </a:cubicBezTo>
                  <a:cubicBezTo>
                    <a:pt x="622" y="154"/>
                    <a:pt x="622" y="155"/>
                    <a:pt x="622" y="155"/>
                  </a:cubicBezTo>
                  <a:cubicBezTo>
                    <a:pt x="623" y="155"/>
                    <a:pt x="624" y="155"/>
                    <a:pt x="625" y="155"/>
                  </a:cubicBezTo>
                  <a:cubicBezTo>
                    <a:pt x="625" y="154"/>
                    <a:pt x="625" y="154"/>
                    <a:pt x="626" y="154"/>
                  </a:cubicBezTo>
                  <a:cubicBezTo>
                    <a:pt x="626" y="154"/>
                    <a:pt x="627" y="153"/>
                    <a:pt x="628" y="153"/>
                  </a:cubicBezTo>
                  <a:cubicBezTo>
                    <a:pt x="629" y="153"/>
                    <a:pt x="629" y="151"/>
                    <a:pt x="630" y="151"/>
                  </a:cubicBezTo>
                  <a:cubicBezTo>
                    <a:pt x="630" y="151"/>
                    <a:pt x="631" y="151"/>
                    <a:pt x="631" y="150"/>
                  </a:cubicBezTo>
                  <a:cubicBezTo>
                    <a:pt x="631" y="150"/>
                    <a:pt x="632" y="149"/>
                    <a:pt x="632" y="150"/>
                  </a:cubicBezTo>
                  <a:cubicBezTo>
                    <a:pt x="632" y="150"/>
                    <a:pt x="633" y="150"/>
                    <a:pt x="633" y="150"/>
                  </a:cubicBezTo>
                  <a:cubicBezTo>
                    <a:pt x="633" y="150"/>
                    <a:pt x="634" y="149"/>
                    <a:pt x="634" y="149"/>
                  </a:cubicBezTo>
                  <a:cubicBezTo>
                    <a:pt x="634" y="149"/>
                    <a:pt x="635" y="149"/>
                    <a:pt x="636" y="149"/>
                  </a:cubicBezTo>
                  <a:cubicBezTo>
                    <a:pt x="636" y="150"/>
                    <a:pt x="637" y="151"/>
                    <a:pt x="637" y="151"/>
                  </a:cubicBezTo>
                  <a:cubicBezTo>
                    <a:pt x="637" y="151"/>
                    <a:pt x="637" y="150"/>
                    <a:pt x="637" y="150"/>
                  </a:cubicBezTo>
                  <a:cubicBezTo>
                    <a:pt x="638" y="149"/>
                    <a:pt x="638" y="149"/>
                    <a:pt x="638" y="149"/>
                  </a:cubicBezTo>
                  <a:cubicBezTo>
                    <a:pt x="639" y="149"/>
                    <a:pt x="639" y="148"/>
                    <a:pt x="639" y="148"/>
                  </a:cubicBezTo>
                  <a:cubicBezTo>
                    <a:pt x="640" y="149"/>
                    <a:pt x="639" y="148"/>
                    <a:pt x="639" y="148"/>
                  </a:cubicBezTo>
                  <a:cubicBezTo>
                    <a:pt x="639" y="147"/>
                    <a:pt x="639" y="147"/>
                    <a:pt x="639" y="146"/>
                  </a:cubicBezTo>
                  <a:cubicBezTo>
                    <a:pt x="639" y="146"/>
                    <a:pt x="639" y="145"/>
                    <a:pt x="639" y="145"/>
                  </a:cubicBezTo>
                  <a:cubicBezTo>
                    <a:pt x="639" y="144"/>
                    <a:pt x="639" y="143"/>
                    <a:pt x="640" y="144"/>
                  </a:cubicBezTo>
                  <a:cubicBezTo>
                    <a:pt x="641" y="144"/>
                    <a:pt x="642" y="144"/>
                    <a:pt x="642" y="144"/>
                  </a:cubicBezTo>
                  <a:cubicBezTo>
                    <a:pt x="642" y="143"/>
                    <a:pt x="644" y="142"/>
                    <a:pt x="645" y="142"/>
                  </a:cubicBezTo>
                  <a:cubicBezTo>
                    <a:pt x="646" y="142"/>
                    <a:pt x="647" y="144"/>
                    <a:pt x="647" y="144"/>
                  </a:cubicBezTo>
                  <a:cubicBezTo>
                    <a:pt x="647" y="144"/>
                    <a:pt x="649" y="143"/>
                    <a:pt x="649" y="142"/>
                  </a:cubicBezTo>
                  <a:cubicBezTo>
                    <a:pt x="650" y="141"/>
                    <a:pt x="651" y="141"/>
                    <a:pt x="651" y="142"/>
                  </a:cubicBezTo>
                  <a:cubicBezTo>
                    <a:pt x="651" y="142"/>
                    <a:pt x="652" y="143"/>
                    <a:pt x="652" y="143"/>
                  </a:cubicBezTo>
                  <a:cubicBezTo>
                    <a:pt x="652" y="143"/>
                    <a:pt x="653" y="143"/>
                    <a:pt x="654" y="143"/>
                  </a:cubicBezTo>
                  <a:cubicBezTo>
                    <a:pt x="654" y="143"/>
                    <a:pt x="654" y="142"/>
                    <a:pt x="654" y="142"/>
                  </a:cubicBezTo>
                  <a:cubicBezTo>
                    <a:pt x="654" y="142"/>
                    <a:pt x="654" y="141"/>
                    <a:pt x="654" y="141"/>
                  </a:cubicBezTo>
                  <a:cubicBezTo>
                    <a:pt x="655" y="140"/>
                    <a:pt x="656" y="140"/>
                    <a:pt x="656" y="140"/>
                  </a:cubicBezTo>
                  <a:cubicBezTo>
                    <a:pt x="656" y="141"/>
                    <a:pt x="657" y="142"/>
                    <a:pt x="657" y="142"/>
                  </a:cubicBezTo>
                  <a:cubicBezTo>
                    <a:pt x="657" y="143"/>
                    <a:pt x="658" y="143"/>
                    <a:pt x="658" y="143"/>
                  </a:cubicBezTo>
                  <a:cubicBezTo>
                    <a:pt x="659" y="143"/>
                    <a:pt x="660" y="143"/>
                    <a:pt x="660" y="144"/>
                  </a:cubicBezTo>
                  <a:cubicBezTo>
                    <a:pt x="660" y="145"/>
                    <a:pt x="660" y="145"/>
                    <a:pt x="660" y="145"/>
                  </a:cubicBezTo>
                  <a:cubicBezTo>
                    <a:pt x="660" y="146"/>
                    <a:pt x="661" y="146"/>
                    <a:pt x="660" y="147"/>
                  </a:cubicBezTo>
                  <a:cubicBezTo>
                    <a:pt x="659" y="147"/>
                    <a:pt x="657" y="147"/>
                    <a:pt x="658" y="148"/>
                  </a:cubicBezTo>
                  <a:cubicBezTo>
                    <a:pt x="658" y="149"/>
                    <a:pt x="658" y="149"/>
                    <a:pt x="658" y="150"/>
                  </a:cubicBezTo>
                  <a:cubicBezTo>
                    <a:pt x="658" y="150"/>
                    <a:pt x="659" y="150"/>
                    <a:pt x="659" y="151"/>
                  </a:cubicBezTo>
                  <a:cubicBezTo>
                    <a:pt x="660" y="151"/>
                    <a:pt x="661" y="151"/>
                    <a:pt x="661" y="152"/>
                  </a:cubicBezTo>
                  <a:cubicBezTo>
                    <a:pt x="661" y="152"/>
                    <a:pt x="661" y="153"/>
                    <a:pt x="662" y="153"/>
                  </a:cubicBezTo>
                  <a:cubicBezTo>
                    <a:pt x="663" y="153"/>
                    <a:pt x="664" y="153"/>
                    <a:pt x="664" y="153"/>
                  </a:cubicBezTo>
                  <a:cubicBezTo>
                    <a:pt x="664" y="154"/>
                    <a:pt x="664" y="154"/>
                    <a:pt x="665" y="154"/>
                  </a:cubicBezTo>
                  <a:cubicBezTo>
                    <a:pt x="665" y="154"/>
                    <a:pt x="666" y="154"/>
                    <a:pt x="666" y="154"/>
                  </a:cubicBezTo>
                  <a:cubicBezTo>
                    <a:pt x="666" y="155"/>
                    <a:pt x="666" y="155"/>
                    <a:pt x="667" y="155"/>
                  </a:cubicBezTo>
                  <a:cubicBezTo>
                    <a:pt x="667" y="155"/>
                    <a:pt x="669" y="155"/>
                    <a:pt x="669" y="155"/>
                  </a:cubicBezTo>
                  <a:cubicBezTo>
                    <a:pt x="670" y="155"/>
                    <a:pt x="670" y="155"/>
                    <a:pt x="671" y="155"/>
                  </a:cubicBezTo>
                  <a:cubicBezTo>
                    <a:pt x="672" y="155"/>
                    <a:pt x="672" y="154"/>
                    <a:pt x="673" y="155"/>
                  </a:cubicBezTo>
                  <a:cubicBezTo>
                    <a:pt x="673" y="156"/>
                    <a:pt x="673" y="157"/>
                    <a:pt x="674" y="157"/>
                  </a:cubicBezTo>
                  <a:cubicBezTo>
                    <a:pt x="674" y="157"/>
                    <a:pt x="676" y="157"/>
                    <a:pt x="676" y="157"/>
                  </a:cubicBezTo>
                  <a:cubicBezTo>
                    <a:pt x="677" y="157"/>
                    <a:pt x="678" y="156"/>
                    <a:pt x="679" y="157"/>
                  </a:cubicBezTo>
                  <a:cubicBezTo>
                    <a:pt x="680" y="158"/>
                    <a:pt x="682" y="159"/>
                    <a:pt x="682" y="160"/>
                  </a:cubicBezTo>
                  <a:cubicBezTo>
                    <a:pt x="682" y="161"/>
                    <a:pt x="683" y="162"/>
                    <a:pt x="683" y="162"/>
                  </a:cubicBezTo>
                  <a:cubicBezTo>
                    <a:pt x="684" y="162"/>
                    <a:pt x="685" y="162"/>
                    <a:pt x="685" y="162"/>
                  </a:cubicBezTo>
                  <a:cubicBezTo>
                    <a:pt x="686" y="161"/>
                    <a:pt x="687" y="160"/>
                    <a:pt x="687" y="159"/>
                  </a:cubicBezTo>
                  <a:cubicBezTo>
                    <a:pt x="687" y="159"/>
                    <a:pt x="687" y="158"/>
                    <a:pt x="688" y="158"/>
                  </a:cubicBezTo>
                  <a:cubicBezTo>
                    <a:pt x="689" y="158"/>
                    <a:pt x="691" y="159"/>
                    <a:pt x="691" y="159"/>
                  </a:cubicBezTo>
                  <a:cubicBezTo>
                    <a:pt x="691" y="158"/>
                    <a:pt x="691" y="158"/>
                    <a:pt x="691" y="158"/>
                  </a:cubicBezTo>
                  <a:cubicBezTo>
                    <a:pt x="692" y="157"/>
                    <a:pt x="694" y="156"/>
                    <a:pt x="695" y="156"/>
                  </a:cubicBezTo>
                  <a:cubicBezTo>
                    <a:pt x="695" y="157"/>
                    <a:pt x="695" y="157"/>
                    <a:pt x="696" y="156"/>
                  </a:cubicBezTo>
                  <a:cubicBezTo>
                    <a:pt x="696" y="156"/>
                    <a:pt x="697" y="155"/>
                    <a:pt x="698" y="155"/>
                  </a:cubicBezTo>
                  <a:cubicBezTo>
                    <a:pt x="698" y="156"/>
                    <a:pt x="700" y="156"/>
                    <a:pt x="701" y="156"/>
                  </a:cubicBezTo>
                  <a:cubicBezTo>
                    <a:pt x="701" y="155"/>
                    <a:pt x="702" y="155"/>
                    <a:pt x="702" y="155"/>
                  </a:cubicBezTo>
                  <a:cubicBezTo>
                    <a:pt x="702" y="155"/>
                    <a:pt x="703" y="155"/>
                    <a:pt x="704" y="155"/>
                  </a:cubicBezTo>
                  <a:cubicBezTo>
                    <a:pt x="704" y="154"/>
                    <a:pt x="704" y="154"/>
                    <a:pt x="705" y="153"/>
                  </a:cubicBezTo>
                  <a:cubicBezTo>
                    <a:pt x="707" y="152"/>
                    <a:pt x="708" y="151"/>
                    <a:pt x="709" y="151"/>
                  </a:cubicBezTo>
                  <a:cubicBezTo>
                    <a:pt x="709" y="151"/>
                    <a:pt x="710" y="151"/>
                    <a:pt x="711" y="151"/>
                  </a:cubicBezTo>
                  <a:cubicBezTo>
                    <a:pt x="711" y="151"/>
                    <a:pt x="712" y="151"/>
                    <a:pt x="712" y="151"/>
                  </a:cubicBezTo>
                  <a:cubicBezTo>
                    <a:pt x="712" y="152"/>
                    <a:pt x="712" y="154"/>
                    <a:pt x="712" y="154"/>
                  </a:cubicBezTo>
                  <a:cubicBezTo>
                    <a:pt x="712" y="154"/>
                    <a:pt x="713" y="154"/>
                    <a:pt x="713" y="154"/>
                  </a:cubicBezTo>
                  <a:cubicBezTo>
                    <a:pt x="714" y="154"/>
                    <a:pt x="713" y="153"/>
                    <a:pt x="714" y="153"/>
                  </a:cubicBezTo>
                  <a:cubicBezTo>
                    <a:pt x="715" y="153"/>
                    <a:pt x="715" y="154"/>
                    <a:pt x="716" y="153"/>
                  </a:cubicBezTo>
                  <a:cubicBezTo>
                    <a:pt x="717" y="153"/>
                    <a:pt x="717" y="152"/>
                    <a:pt x="718" y="152"/>
                  </a:cubicBezTo>
                  <a:cubicBezTo>
                    <a:pt x="718" y="152"/>
                    <a:pt x="719" y="152"/>
                    <a:pt x="719" y="152"/>
                  </a:cubicBezTo>
                  <a:cubicBezTo>
                    <a:pt x="720" y="152"/>
                    <a:pt x="721" y="151"/>
                    <a:pt x="721" y="152"/>
                  </a:cubicBezTo>
                  <a:cubicBezTo>
                    <a:pt x="721" y="153"/>
                    <a:pt x="722" y="153"/>
                    <a:pt x="722" y="153"/>
                  </a:cubicBezTo>
                  <a:cubicBezTo>
                    <a:pt x="723" y="153"/>
                    <a:pt x="724" y="153"/>
                    <a:pt x="724" y="153"/>
                  </a:cubicBezTo>
                  <a:cubicBezTo>
                    <a:pt x="725" y="152"/>
                    <a:pt x="725" y="152"/>
                    <a:pt x="726" y="152"/>
                  </a:cubicBezTo>
                  <a:cubicBezTo>
                    <a:pt x="726" y="153"/>
                    <a:pt x="728" y="153"/>
                    <a:pt x="728" y="152"/>
                  </a:cubicBezTo>
                  <a:cubicBezTo>
                    <a:pt x="729" y="152"/>
                    <a:pt x="729" y="151"/>
                    <a:pt x="729" y="151"/>
                  </a:cubicBezTo>
                  <a:cubicBezTo>
                    <a:pt x="730" y="152"/>
                    <a:pt x="731" y="153"/>
                    <a:pt x="731" y="153"/>
                  </a:cubicBezTo>
                  <a:cubicBezTo>
                    <a:pt x="732" y="153"/>
                    <a:pt x="734" y="152"/>
                    <a:pt x="734" y="153"/>
                  </a:cubicBezTo>
                  <a:cubicBezTo>
                    <a:pt x="734" y="154"/>
                    <a:pt x="733" y="155"/>
                    <a:pt x="733" y="155"/>
                  </a:cubicBezTo>
                  <a:cubicBezTo>
                    <a:pt x="733" y="156"/>
                    <a:pt x="733" y="156"/>
                    <a:pt x="734" y="156"/>
                  </a:cubicBezTo>
                  <a:cubicBezTo>
                    <a:pt x="734" y="156"/>
                    <a:pt x="736" y="156"/>
                    <a:pt x="736" y="157"/>
                  </a:cubicBezTo>
                  <a:cubicBezTo>
                    <a:pt x="736" y="158"/>
                    <a:pt x="735" y="159"/>
                    <a:pt x="736" y="161"/>
                  </a:cubicBezTo>
                  <a:cubicBezTo>
                    <a:pt x="736" y="162"/>
                    <a:pt x="737" y="163"/>
                    <a:pt x="736" y="164"/>
                  </a:cubicBezTo>
                  <a:cubicBezTo>
                    <a:pt x="736" y="164"/>
                    <a:pt x="736" y="166"/>
                    <a:pt x="736" y="166"/>
                  </a:cubicBezTo>
                  <a:cubicBezTo>
                    <a:pt x="736" y="167"/>
                    <a:pt x="736" y="167"/>
                    <a:pt x="735" y="168"/>
                  </a:cubicBezTo>
                  <a:cubicBezTo>
                    <a:pt x="735" y="168"/>
                    <a:pt x="734" y="168"/>
                    <a:pt x="734" y="169"/>
                  </a:cubicBezTo>
                  <a:cubicBezTo>
                    <a:pt x="734" y="169"/>
                    <a:pt x="737" y="170"/>
                    <a:pt x="737" y="170"/>
                  </a:cubicBezTo>
                  <a:cubicBezTo>
                    <a:pt x="738" y="170"/>
                    <a:pt x="738" y="170"/>
                    <a:pt x="738" y="171"/>
                  </a:cubicBezTo>
                  <a:cubicBezTo>
                    <a:pt x="737" y="171"/>
                    <a:pt x="737" y="172"/>
                    <a:pt x="738" y="172"/>
                  </a:cubicBezTo>
                  <a:cubicBezTo>
                    <a:pt x="738" y="172"/>
                    <a:pt x="738" y="172"/>
                    <a:pt x="738" y="172"/>
                  </a:cubicBezTo>
                  <a:cubicBezTo>
                    <a:pt x="738" y="173"/>
                    <a:pt x="738" y="173"/>
                    <a:pt x="739" y="173"/>
                  </a:cubicBezTo>
                  <a:cubicBezTo>
                    <a:pt x="739" y="173"/>
                    <a:pt x="741" y="174"/>
                    <a:pt x="741" y="173"/>
                  </a:cubicBezTo>
                  <a:cubicBezTo>
                    <a:pt x="742" y="173"/>
                    <a:pt x="742" y="173"/>
                    <a:pt x="743" y="173"/>
                  </a:cubicBezTo>
                  <a:cubicBezTo>
                    <a:pt x="744" y="174"/>
                    <a:pt x="744" y="175"/>
                    <a:pt x="744" y="175"/>
                  </a:cubicBezTo>
                  <a:cubicBezTo>
                    <a:pt x="745" y="176"/>
                    <a:pt x="745" y="177"/>
                    <a:pt x="745" y="177"/>
                  </a:cubicBezTo>
                  <a:cubicBezTo>
                    <a:pt x="746" y="177"/>
                    <a:pt x="747" y="178"/>
                    <a:pt x="747" y="179"/>
                  </a:cubicBezTo>
                  <a:cubicBezTo>
                    <a:pt x="747" y="179"/>
                    <a:pt x="747" y="179"/>
                    <a:pt x="748" y="180"/>
                  </a:cubicBezTo>
                  <a:cubicBezTo>
                    <a:pt x="748" y="180"/>
                    <a:pt x="750" y="180"/>
                    <a:pt x="750" y="179"/>
                  </a:cubicBezTo>
                  <a:cubicBezTo>
                    <a:pt x="749" y="179"/>
                    <a:pt x="749" y="179"/>
                    <a:pt x="749" y="178"/>
                  </a:cubicBezTo>
                  <a:cubicBezTo>
                    <a:pt x="749" y="178"/>
                    <a:pt x="750" y="178"/>
                    <a:pt x="750" y="178"/>
                  </a:cubicBezTo>
                  <a:cubicBezTo>
                    <a:pt x="750" y="177"/>
                    <a:pt x="751" y="176"/>
                    <a:pt x="750" y="175"/>
                  </a:cubicBezTo>
                  <a:cubicBezTo>
                    <a:pt x="750" y="175"/>
                    <a:pt x="750" y="174"/>
                    <a:pt x="751" y="174"/>
                  </a:cubicBezTo>
                  <a:cubicBezTo>
                    <a:pt x="751" y="174"/>
                    <a:pt x="751" y="174"/>
                    <a:pt x="751" y="173"/>
                  </a:cubicBezTo>
                  <a:cubicBezTo>
                    <a:pt x="751" y="173"/>
                    <a:pt x="751" y="172"/>
                    <a:pt x="752" y="172"/>
                  </a:cubicBezTo>
                  <a:cubicBezTo>
                    <a:pt x="752" y="172"/>
                    <a:pt x="754" y="171"/>
                    <a:pt x="755" y="170"/>
                  </a:cubicBezTo>
                  <a:cubicBezTo>
                    <a:pt x="756" y="169"/>
                    <a:pt x="757" y="168"/>
                    <a:pt x="757" y="168"/>
                  </a:cubicBezTo>
                  <a:cubicBezTo>
                    <a:pt x="757" y="167"/>
                    <a:pt x="757" y="167"/>
                    <a:pt x="758" y="167"/>
                  </a:cubicBezTo>
                  <a:cubicBezTo>
                    <a:pt x="759" y="167"/>
                    <a:pt x="762" y="167"/>
                    <a:pt x="762" y="168"/>
                  </a:cubicBezTo>
                  <a:cubicBezTo>
                    <a:pt x="762" y="168"/>
                    <a:pt x="762" y="168"/>
                    <a:pt x="762" y="168"/>
                  </a:cubicBezTo>
                  <a:cubicBezTo>
                    <a:pt x="761" y="170"/>
                    <a:pt x="761" y="171"/>
                    <a:pt x="761" y="172"/>
                  </a:cubicBezTo>
                  <a:cubicBezTo>
                    <a:pt x="762" y="173"/>
                    <a:pt x="763" y="176"/>
                    <a:pt x="764" y="178"/>
                  </a:cubicBezTo>
                  <a:cubicBezTo>
                    <a:pt x="764" y="178"/>
                    <a:pt x="764" y="178"/>
                    <a:pt x="764" y="178"/>
                  </a:cubicBezTo>
                  <a:cubicBezTo>
                    <a:pt x="766" y="177"/>
                    <a:pt x="766" y="177"/>
                    <a:pt x="766" y="177"/>
                  </a:cubicBezTo>
                  <a:cubicBezTo>
                    <a:pt x="766" y="177"/>
                    <a:pt x="766" y="180"/>
                    <a:pt x="767" y="180"/>
                  </a:cubicBezTo>
                  <a:cubicBezTo>
                    <a:pt x="767" y="181"/>
                    <a:pt x="769" y="181"/>
                    <a:pt x="770" y="181"/>
                  </a:cubicBezTo>
                  <a:cubicBezTo>
                    <a:pt x="770" y="181"/>
                    <a:pt x="770" y="180"/>
                    <a:pt x="771" y="180"/>
                  </a:cubicBezTo>
                  <a:cubicBezTo>
                    <a:pt x="771" y="180"/>
                    <a:pt x="772" y="180"/>
                    <a:pt x="772" y="180"/>
                  </a:cubicBezTo>
                  <a:cubicBezTo>
                    <a:pt x="773" y="179"/>
                    <a:pt x="775" y="178"/>
                    <a:pt x="775" y="179"/>
                  </a:cubicBezTo>
                  <a:cubicBezTo>
                    <a:pt x="775" y="179"/>
                    <a:pt x="776" y="179"/>
                    <a:pt x="776" y="179"/>
                  </a:cubicBezTo>
                  <a:cubicBezTo>
                    <a:pt x="776" y="179"/>
                    <a:pt x="777" y="179"/>
                    <a:pt x="777" y="179"/>
                  </a:cubicBezTo>
                  <a:cubicBezTo>
                    <a:pt x="778" y="178"/>
                    <a:pt x="778" y="178"/>
                    <a:pt x="779" y="179"/>
                  </a:cubicBezTo>
                  <a:cubicBezTo>
                    <a:pt x="779" y="179"/>
                    <a:pt x="779" y="180"/>
                    <a:pt x="780" y="180"/>
                  </a:cubicBezTo>
                  <a:cubicBezTo>
                    <a:pt x="780" y="180"/>
                    <a:pt x="780" y="180"/>
                    <a:pt x="781" y="180"/>
                  </a:cubicBezTo>
                  <a:cubicBezTo>
                    <a:pt x="781" y="181"/>
                    <a:pt x="782" y="181"/>
                    <a:pt x="782" y="182"/>
                  </a:cubicBezTo>
                  <a:cubicBezTo>
                    <a:pt x="782" y="183"/>
                    <a:pt x="782" y="184"/>
                    <a:pt x="782" y="185"/>
                  </a:cubicBezTo>
                  <a:cubicBezTo>
                    <a:pt x="783" y="185"/>
                    <a:pt x="783" y="186"/>
                    <a:pt x="784" y="186"/>
                  </a:cubicBezTo>
                  <a:cubicBezTo>
                    <a:pt x="785" y="186"/>
                    <a:pt x="786" y="185"/>
                    <a:pt x="786" y="185"/>
                  </a:cubicBezTo>
                  <a:cubicBezTo>
                    <a:pt x="787" y="185"/>
                    <a:pt x="786" y="186"/>
                    <a:pt x="787" y="187"/>
                  </a:cubicBezTo>
                  <a:cubicBezTo>
                    <a:pt x="787" y="187"/>
                    <a:pt x="788" y="188"/>
                    <a:pt x="788" y="188"/>
                  </a:cubicBezTo>
                  <a:cubicBezTo>
                    <a:pt x="789" y="189"/>
                    <a:pt x="789" y="190"/>
                    <a:pt x="789" y="190"/>
                  </a:cubicBezTo>
                  <a:cubicBezTo>
                    <a:pt x="790" y="191"/>
                    <a:pt x="791" y="192"/>
                    <a:pt x="791" y="192"/>
                  </a:cubicBezTo>
                  <a:cubicBezTo>
                    <a:pt x="791" y="193"/>
                    <a:pt x="791" y="194"/>
                    <a:pt x="792" y="194"/>
                  </a:cubicBezTo>
                  <a:cubicBezTo>
                    <a:pt x="792" y="195"/>
                    <a:pt x="792" y="195"/>
                    <a:pt x="793" y="195"/>
                  </a:cubicBezTo>
                  <a:cubicBezTo>
                    <a:pt x="793" y="195"/>
                    <a:pt x="793" y="195"/>
                    <a:pt x="793" y="196"/>
                  </a:cubicBezTo>
                  <a:cubicBezTo>
                    <a:pt x="794" y="196"/>
                    <a:pt x="794" y="196"/>
                    <a:pt x="794" y="196"/>
                  </a:cubicBezTo>
                  <a:cubicBezTo>
                    <a:pt x="794" y="196"/>
                    <a:pt x="795" y="196"/>
                    <a:pt x="795" y="197"/>
                  </a:cubicBezTo>
                  <a:cubicBezTo>
                    <a:pt x="795" y="197"/>
                    <a:pt x="795" y="197"/>
                    <a:pt x="796" y="197"/>
                  </a:cubicBezTo>
                  <a:cubicBezTo>
                    <a:pt x="796" y="197"/>
                    <a:pt x="797" y="196"/>
                    <a:pt x="797" y="196"/>
                  </a:cubicBezTo>
                  <a:cubicBezTo>
                    <a:pt x="797" y="196"/>
                    <a:pt x="799" y="197"/>
                    <a:pt x="799" y="197"/>
                  </a:cubicBezTo>
                  <a:cubicBezTo>
                    <a:pt x="799" y="197"/>
                    <a:pt x="800" y="197"/>
                    <a:pt x="800" y="198"/>
                  </a:cubicBezTo>
                  <a:cubicBezTo>
                    <a:pt x="800" y="198"/>
                    <a:pt x="802" y="200"/>
                    <a:pt x="802" y="200"/>
                  </a:cubicBezTo>
                  <a:cubicBezTo>
                    <a:pt x="802" y="200"/>
                    <a:pt x="802" y="200"/>
                    <a:pt x="802" y="200"/>
                  </a:cubicBezTo>
                  <a:cubicBezTo>
                    <a:pt x="803" y="201"/>
                    <a:pt x="803" y="201"/>
                    <a:pt x="803" y="201"/>
                  </a:cubicBezTo>
                  <a:cubicBezTo>
                    <a:pt x="804" y="202"/>
                    <a:pt x="804" y="202"/>
                    <a:pt x="804" y="202"/>
                  </a:cubicBezTo>
                  <a:cubicBezTo>
                    <a:pt x="805" y="202"/>
                    <a:pt x="806" y="201"/>
                    <a:pt x="806" y="201"/>
                  </a:cubicBezTo>
                  <a:cubicBezTo>
                    <a:pt x="806" y="200"/>
                    <a:pt x="806" y="200"/>
                    <a:pt x="806" y="200"/>
                  </a:cubicBezTo>
                  <a:cubicBezTo>
                    <a:pt x="807" y="200"/>
                    <a:pt x="807" y="199"/>
                    <a:pt x="807" y="199"/>
                  </a:cubicBezTo>
                  <a:cubicBezTo>
                    <a:pt x="807" y="199"/>
                    <a:pt x="806" y="198"/>
                    <a:pt x="807" y="197"/>
                  </a:cubicBezTo>
                  <a:cubicBezTo>
                    <a:pt x="807" y="197"/>
                    <a:pt x="808" y="197"/>
                    <a:pt x="807" y="196"/>
                  </a:cubicBezTo>
                  <a:cubicBezTo>
                    <a:pt x="807" y="196"/>
                    <a:pt x="807" y="195"/>
                    <a:pt x="808" y="195"/>
                  </a:cubicBezTo>
                  <a:cubicBezTo>
                    <a:pt x="808" y="195"/>
                    <a:pt x="808" y="196"/>
                    <a:pt x="809" y="196"/>
                  </a:cubicBezTo>
                  <a:cubicBezTo>
                    <a:pt x="809" y="195"/>
                    <a:pt x="810" y="195"/>
                    <a:pt x="810" y="195"/>
                  </a:cubicBezTo>
                  <a:cubicBezTo>
                    <a:pt x="810" y="194"/>
                    <a:pt x="810" y="194"/>
                    <a:pt x="811" y="194"/>
                  </a:cubicBezTo>
                  <a:cubicBezTo>
                    <a:pt x="811" y="194"/>
                    <a:pt x="811" y="194"/>
                    <a:pt x="811" y="194"/>
                  </a:cubicBezTo>
                  <a:cubicBezTo>
                    <a:pt x="812" y="194"/>
                    <a:pt x="813" y="194"/>
                    <a:pt x="813" y="194"/>
                  </a:cubicBezTo>
                  <a:cubicBezTo>
                    <a:pt x="813" y="194"/>
                    <a:pt x="813" y="195"/>
                    <a:pt x="814" y="195"/>
                  </a:cubicBezTo>
                  <a:cubicBezTo>
                    <a:pt x="814" y="195"/>
                    <a:pt x="814" y="195"/>
                    <a:pt x="815" y="195"/>
                  </a:cubicBezTo>
                  <a:cubicBezTo>
                    <a:pt x="815" y="195"/>
                    <a:pt x="815" y="195"/>
                    <a:pt x="815" y="195"/>
                  </a:cubicBezTo>
                  <a:cubicBezTo>
                    <a:pt x="816" y="195"/>
                    <a:pt x="816" y="195"/>
                    <a:pt x="817" y="194"/>
                  </a:cubicBezTo>
                  <a:cubicBezTo>
                    <a:pt x="817" y="194"/>
                    <a:pt x="817" y="193"/>
                    <a:pt x="817" y="193"/>
                  </a:cubicBezTo>
                  <a:cubicBezTo>
                    <a:pt x="818" y="193"/>
                    <a:pt x="819" y="194"/>
                    <a:pt x="819" y="194"/>
                  </a:cubicBezTo>
                  <a:cubicBezTo>
                    <a:pt x="819" y="194"/>
                    <a:pt x="819" y="195"/>
                    <a:pt x="819" y="195"/>
                  </a:cubicBezTo>
                  <a:cubicBezTo>
                    <a:pt x="820" y="195"/>
                    <a:pt x="820" y="194"/>
                    <a:pt x="820" y="194"/>
                  </a:cubicBezTo>
                  <a:cubicBezTo>
                    <a:pt x="820" y="194"/>
                    <a:pt x="820" y="193"/>
                    <a:pt x="821" y="193"/>
                  </a:cubicBezTo>
                  <a:cubicBezTo>
                    <a:pt x="821" y="193"/>
                    <a:pt x="822" y="192"/>
                    <a:pt x="822" y="192"/>
                  </a:cubicBezTo>
                  <a:cubicBezTo>
                    <a:pt x="821" y="192"/>
                    <a:pt x="821" y="191"/>
                    <a:pt x="822" y="191"/>
                  </a:cubicBezTo>
                  <a:cubicBezTo>
                    <a:pt x="822" y="191"/>
                    <a:pt x="822" y="191"/>
                    <a:pt x="823" y="191"/>
                  </a:cubicBezTo>
                  <a:cubicBezTo>
                    <a:pt x="823" y="191"/>
                    <a:pt x="823" y="190"/>
                    <a:pt x="823" y="190"/>
                  </a:cubicBezTo>
                  <a:cubicBezTo>
                    <a:pt x="823" y="190"/>
                    <a:pt x="824" y="190"/>
                    <a:pt x="824" y="190"/>
                  </a:cubicBezTo>
                  <a:cubicBezTo>
                    <a:pt x="825" y="190"/>
                    <a:pt x="825" y="191"/>
                    <a:pt x="826" y="191"/>
                  </a:cubicBezTo>
                  <a:cubicBezTo>
                    <a:pt x="826" y="191"/>
                    <a:pt x="827" y="192"/>
                    <a:pt x="827" y="192"/>
                  </a:cubicBezTo>
                  <a:cubicBezTo>
                    <a:pt x="828" y="193"/>
                    <a:pt x="829" y="193"/>
                    <a:pt x="829" y="193"/>
                  </a:cubicBezTo>
                  <a:cubicBezTo>
                    <a:pt x="830" y="193"/>
                    <a:pt x="831" y="193"/>
                    <a:pt x="831" y="193"/>
                  </a:cubicBezTo>
                  <a:cubicBezTo>
                    <a:pt x="831" y="192"/>
                    <a:pt x="832" y="191"/>
                    <a:pt x="832" y="191"/>
                  </a:cubicBezTo>
                  <a:cubicBezTo>
                    <a:pt x="832" y="191"/>
                    <a:pt x="833" y="191"/>
                    <a:pt x="834" y="191"/>
                  </a:cubicBezTo>
                  <a:cubicBezTo>
                    <a:pt x="835" y="191"/>
                    <a:pt x="835" y="190"/>
                    <a:pt x="836" y="190"/>
                  </a:cubicBezTo>
                  <a:cubicBezTo>
                    <a:pt x="836" y="191"/>
                    <a:pt x="837" y="191"/>
                    <a:pt x="837" y="191"/>
                  </a:cubicBezTo>
                  <a:cubicBezTo>
                    <a:pt x="838" y="191"/>
                    <a:pt x="838" y="190"/>
                    <a:pt x="838" y="190"/>
                  </a:cubicBezTo>
                  <a:cubicBezTo>
                    <a:pt x="839" y="190"/>
                    <a:pt x="839" y="191"/>
                    <a:pt x="840" y="190"/>
                  </a:cubicBezTo>
                  <a:cubicBezTo>
                    <a:pt x="841" y="190"/>
                    <a:pt x="841" y="189"/>
                    <a:pt x="841" y="189"/>
                  </a:cubicBezTo>
                  <a:cubicBezTo>
                    <a:pt x="841" y="189"/>
                    <a:pt x="842" y="190"/>
                    <a:pt x="842" y="190"/>
                  </a:cubicBezTo>
                  <a:cubicBezTo>
                    <a:pt x="842" y="191"/>
                    <a:pt x="842" y="191"/>
                    <a:pt x="842" y="191"/>
                  </a:cubicBezTo>
                  <a:cubicBezTo>
                    <a:pt x="843" y="192"/>
                    <a:pt x="843" y="192"/>
                    <a:pt x="843" y="191"/>
                  </a:cubicBezTo>
                  <a:cubicBezTo>
                    <a:pt x="844" y="191"/>
                    <a:pt x="844" y="192"/>
                    <a:pt x="844" y="192"/>
                  </a:cubicBezTo>
                  <a:cubicBezTo>
                    <a:pt x="844" y="192"/>
                    <a:pt x="844" y="193"/>
                    <a:pt x="844" y="193"/>
                  </a:cubicBezTo>
                  <a:cubicBezTo>
                    <a:pt x="844" y="193"/>
                    <a:pt x="844" y="194"/>
                    <a:pt x="844" y="194"/>
                  </a:cubicBezTo>
                  <a:cubicBezTo>
                    <a:pt x="844" y="194"/>
                    <a:pt x="844" y="195"/>
                    <a:pt x="844" y="195"/>
                  </a:cubicBezTo>
                  <a:cubicBezTo>
                    <a:pt x="844" y="195"/>
                    <a:pt x="844" y="196"/>
                    <a:pt x="844" y="196"/>
                  </a:cubicBezTo>
                  <a:cubicBezTo>
                    <a:pt x="844" y="196"/>
                    <a:pt x="844" y="196"/>
                    <a:pt x="844" y="196"/>
                  </a:cubicBezTo>
                  <a:cubicBezTo>
                    <a:pt x="843" y="197"/>
                    <a:pt x="842" y="197"/>
                    <a:pt x="841" y="197"/>
                  </a:cubicBezTo>
                  <a:cubicBezTo>
                    <a:pt x="840" y="198"/>
                    <a:pt x="839" y="197"/>
                    <a:pt x="838" y="197"/>
                  </a:cubicBezTo>
                  <a:cubicBezTo>
                    <a:pt x="837" y="197"/>
                    <a:pt x="836" y="197"/>
                    <a:pt x="835" y="198"/>
                  </a:cubicBezTo>
                  <a:cubicBezTo>
                    <a:pt x="834" y="198"/>
                    <a:pt x="835" y="200"/>
                    <a:pt x="836" y="201"/>
                  </a:cubicBezTo>
                  <a:cubicBezTo>
                    <a:pt x="837" y="202"/>
                    <a:pt x="837" y="203"/>
                    <a:pt x="838" y="204"/>
                  </a:cubicBezTo>
                  <a:cubicBezTo>
                    <a:pt x="838" y="205"/>
                    <a:pt x="840" y="205"/>
                    <a:pt x="840" y="206"/>
                  </a:cubicBezTo>
                  <a:cubicBezTo>
                    <a:pt x="840" y="207"/>
                    <a:pt x="839" y="208"/>
                    <a:pt x="839" y="208"/>
                  </a:cubicBezTo>
                  <a:cubicBezTo>
                    <a:pt x="838" y="208"/>
                    <a:pt x="837" y="208"/>
                    <a:pt x="835" y="207"/>
                  </a:cubicBezTo>
                  <a:cubicBezTo>
                    <a:pt x="833" y="207"/>
                    <a:pt x="833" y="208"/>
                    <a:pt x="832" y="208"/>
                  </a:cubicBezTo>
                  <a:cubicBezTo>
                    <a:pt x="831" y="208"/>
                    <a:pt x="833" y="210"/>
                    <a:pt x="833" y="210"/>
                  </a:cubicBezTo>
                  <a:cubicBezTo>
                    <a:pt x="834" y="211"/>
                    <a:pt x="832" y="212"/>
                    <a:pt x="831" y="212"/>
                  </a:cubicBezTo>
                  <a:cubicBezTo>
                    <a:pt x="830" y="213"/>
                    <a:pt x="833" y="214"/>
                    <a:pt x="834" y="215"/>
                  </a:cubicBezTo>
                  <a:cubicBezTo>
                    <a:pt x="834" y="215"/>
                    <a:pt x="834" y="216"/>
                    <a:pt x="833" y="216"/>
                  </a:cubicBezTo>
                  <a:cubicBezTo>
                    <a:pt x="832" y="216"/>
                    <a:pt x="831" y="215"/>
                    <a:pt x="830" y="215"/>
                  </a:cubicBezTo>
                  <a:cubicBezTo>
                    <a:pt x="829" y="214"/>
                    <a:pt x="827" y="215"/>
                    <a:pt x="826" y="216"/>
                  </a:cubicBezTo>
                  <a:cubicBezTo>
                    <a:pt x="826" y="216"/>
                    <a:pt x="826" y="217"/>
                    <a:pt x="827" y="218"/>
                  </a:cubicBezTo>
                  <a:cubicBezTo>
                    <a:pt x="828" y="219"/>
                    <a:pt x="828" y="220"/>
                    <a:pt x="828" y="221"/>
                  </a:cubicBezTo>
                  <a:cubicBezTo>
                    <a:pt x="828" y="222"/>
                    <a:pt x="828" y="222"/>
                    <a:pt x="829" y="223"/>
                  </a:cubicBezTo>
                  <a:cubicBezTo>
                    <a:pt x="830" y="223"/>
                    <a:pt x="830" y="224"/>
                    <a:pt x="831" y="225"/>
                  </a:cubicBezTo>
                  <a:cubicBezTo>
                    <a:pt x="832" y="226"/>
                    <a:pt x="833" y="227"/>
                    <a:pt x="834" y="227"/>
                  </a:cubicBezTo>
                  <a:cubicBezTo>
                    <a:pt x="835" y="227"/>
                    <a:pt x="835" y="227"/>
                    <a:pt x="836" y="228"/>
                  </a:cubicBezTo>
                  <a:cubicBezTo>
                    <a:pt x="836" y="229"/>
                    <a:pt x="836" y="229"/>
                    <a:pt x="837" y="230"/>
                  </a:cubicBezTo>
                  <a:cubicBezTo>
                    <a:pt x="838" y="231"/>
                    <a:pt x="840" y="231"/>
                    <a:pt x="841" y="231"/>
                  </a:cubicBezTo>
                  <a:cubicBezTo>
                    <a:pt x="842" y="231"/>
                    <a:pt x="841" y="232"/>
                    <a:pt x="841" y="233"/>
                  </a:cubicBezTo>
                  <a:cubicBezTo>
                    <a:pt x="841" y="233"/>
                    <a:pt x="842" y="233"/>
                    <a:pt x="843" y="234"/>
                  </a:cubicBezTo>
                  <a:cubicBezTo>
                    <a:pt x="845" y="234"/>
                    <a:pt x="846" y="235"/>
                    <a:pt x="847" y="235"/>
                  </a:cubicBezTo>
                  <a:cubicBezTo>
                    <a:pt x="847" y="235"/>
                    <a:pt x="847" y="236"/>
                    <a:pt x="846" y="237"/>
                  </a:cubicBezTo>
                  <a:cubicBezTo>
                    <a:pt x="846" y="237"/>
                    <a:pt x="845" y="238"/>
                    <a:pt x="846" y="238"/>
                  </a:cubicBezTo>
                  <a:cubicBezTo>
                    <a:pt x="846" y="239"/>
                    <a:pt x="846" y="240"/>
                    <a:pt x="846" y="241"/>
                  </a:cubicBezTo>
                  <a:cubicBezTo>
                    <a:pt x="846" y="242"/>
                    <a:pt x="848" y="243"/>
                    <a:pt x="848" y="243"/>
                  </a:cubicBezTo>
                  <a:cubicBezTo>
                    <a:pt x="848" y="244"/>
                    <a:pt x="847" y="244"/>
                    <a:pt x="846" y="244"/>
                  </a:cubicBezTo>
                  <a:cubicBezTo>
                    <a:pt x="845" y="245"/>
                    <a:pt x="845" y="245"/>
                    <a:pt x="844" y="246"/>
                  </a:cubicBezTo>
                  <a:cubicBezTo>
                    <a:pt x="843" y="247"/>
                    <a:pt x="842" y="248"/>
                    <a:pt x="841" y="247"/>
                  </a:cubicBezTo>
                  <a:cubicBezTo>
                    <a:pt x="841" y="247"/>
                    <a:pt x="840" y="247"/>
                    <a:pt x="839" y="248"/>
                  </a:cubicBezTo>
                  <a:cubicBezTo>
                    <a:pt x="838" y="249"/>
                    <a:pt x="838" y="249"/>
                    <a:pt x="837" y="251"/>
                  </a:cubicBezTo>
                  <a:cubicBezTo>
                    <a:pt x="836" y="252"/>
                    <a:pt x="837" y="253"/>
                    <a:pt x="837" y="254"/>
                  </a:cubicBezTo>
                  <a:cubicBezTo>
                    <a:pt x="837" y="255"/>
                    <a:pt x="835" y="255"/>
                    <a:pt x="834" y="255"/>
                  </a:cubicBezTo>
                  <a:cubicBezTo>
                    <a:pt x="832" y="255"/>
                    <a:pt x="834" y="256"/>
                    <a:pt x="834" y="257"/>
                  </a:cubicBezTo>
                  <a:cubicBezTo>
                    <a:pt x="833" y="259"/>
                    <a:pt x="832" y="259"/>
                    <a:pt x="830" y="259"/>
                  </a:cubicBezTo>
                  <a:cubicBezTo>
                    <a:pt x="828" y="259"/>
                    <a:pt x="827" y="259"/>
                    <a:pt x="826" y="259"/>
                  </a:cubicBezTo>
                  <a:cubicBezTo>
                    <a:pt x="825" y="259"/>
                    <a:pt x="824" y="259"/>
                    <a:pt x="823" y="260"/>
                  </a:cubicBezTo>
                  <a:cubicBezTo>
                    <a:pt x="822" y="260"/>
                    <a:pt x="822" y="261"/>
                    <a:pt x="822" y="262"/>
                  </a:cubicBezTo>
                  <a:cubicBezTo>
                    <a:pt x="822" y="262"/>
                    <a:pt x="823" y="262"/>
                    <a:pt x="824" y="262"/>
                  </a:cubicBezTo>
                  <a:cubicBezTo>
                    <a:pt x="825" y="262"/>
                    <a:pt x="824" y="264"/>
                    <a:pt x="824" y="264"/>
                  </a:cubicBezTo>
                  <a:cubicBezTo>
                    <a:pt x="824" y="265"/>
                    <a:pt x="823" y="265"/>
                    <a:pt x="824" y="266"/>
                  </a:cubicBezTo>
                  <a:cubicBezTo>
                    <a:pt x="824" y="267"/>
                    <a:pt x="823" y="268"/>
                    <a:pt x="822" y="269"/>
                  </a:cubicBezTo>
                  <a:cubicBezTo>
                    <a:pt x="821" y="269"/>
                    <a:pt x="821" y="270"/>
                    <a:pt x="819" y="271"/>
                  </a:cubicBezTo>
                  <a:cubicBezTo>
                    <a:pt x="818" y="272"/>
                    <a:pt x="821" y="272"/>
                    <a:pt x="821" y="273"/>
                  </a:cubicBezTo>
                  <a:cubicBezTo>
                    <a:pt x="822" y="274"/>
                    <a:pt x="821" y="275"/>
                    <a:pt x="821" y="275"/>
                  </a:cubicBezTo>
                  <a:cubicBezTo>
                    <a:pt x="820" y="276"/>
                    <a:pt x="819" y="277"/>
                    <a:pt x="817" y="278"/>
                  </a:cubicBezTo>
                  <a:cubicBezTo>
                    <a:pt x="816" y="279"/>
                    <a:pt x="814" y="281"/>
                    <a:pt x="813" y="281"/>
                  </a:cubicBezTo>
                  <a:cubicBezTo>
                    <a:pt x="813" y="281"/>
                    <a:pt x="811" y="282"/>
                    <a:pt x="810" y="283"/>
                  </a:cubicBezTo>
                  <a:cubicBezTo>
                    <a:pt x="809" y="283"/>
                    <a:pt x="810" y="284"/>
                    <a:pt x="810" y="285"/>
                  </a:cubicBezTo>
                  <a:cubicBezTo>
                    <a:pt x="811" y="285"/>
                    <a:pt x="812" y="284"/>
                    <a:pt x="813" y="284"/>
                  </a:cubicBezTo>
                  <a:cubicBezTo>
                    <a:pt x="814" y="284"/>
                    <a:pt x="814" y="286"/>
                    <a:pt x="815" y="287"/>
                  </a:cubicBezTo>
                  <a:cubicBezTo>
                    <a:pt x="815" y="288"/>
                    <a:pt x="814" y="288"/>
                    <a:pt x="813" y="289"/>
                  </a:cubicBezTo>
                  <a:cubicBezTo>
                    <a:pt x="812" y="291"/>
                    <a:pt x="811" y="292"/>
                    <a:pt x="811" y="293"/>
                  </a:cubicBezTo>
                  <a:cubicBezTo>
                    <a:pt x="810" y="294"/>
                    <a:pt x="809" y="294"/>
                    <a:pt x="809" y="295"/>
                  </a:cubicBezTo>
                  <a:cubicBezTo>
                    <a:pt x="809" y="295"/>
                    <a:pt x="810" y="298"/>
                    <a:pt x="810" y="299"/>
                  </a:cubicBezTo>
                  <a:cubicBezTo>
                    <a:pt x="810" y="299"/>
                    <a:pt x="811" y="299"/>
                    <a:pt x="812" y="300"/>
                  </a:cubicBezTo>
                  <a:cubicBezTo>
                    <a:pt x="813" y="300"/>
                    <a:pt x="810" y="302"/>
                    <a:pt x="809" y="303"/>
                  </a:cubicBezTo>
                  <a:cubicBezTo>
                    <a:pt x="808" y="303"/>
                    <a:pt x="808" y="304"/>
                    <a:pt x="808" y="305"/>
                  </a:cubicBezTo>
                  <a:cubicBezTo>
                    <a:pt x="807" y="307"/>
                    <a:pt x="805" y="306"/>
                    <a:pt x="804" y="306"/>
                  </a:cubicBezTo>
                  <a:cubicBezTo>
                    <a:pt x="804" y="306"/>
                    <a:pt x="804" y="309"/>
                    <a:pt x="804" y="310"/>
                  </a:cubicBezTo>
                  <a:cubicBezTo>
                    <a:pt x="804" y="311"/>
                    <a:pt x="804" y="312"/>
                    <a:pt x="805" y="312"/>
                  </a:cubicBezTo>
                  <a:cubicBezTo>
                    <a:pt x="806" y="313"/>
                    <a:pt x="807" y="313"/>
                    <a:pt x="808" y="313"/>
                  </a:cubicBezTo>
                  <a:cubicBezTo>
                    <a:pt x="808" y="313"/>
                    <a:pt x="807" y="314"/>
                    <a:pt x="806" y="315"/>
                  </a:cubicBezTo>
                  <a:cubicBezTo>
                    <a:pt x="805" y="316"/>
                    <a:pt x="804" y="317"/>
                    <a:pt x="802" y="319"/>
                  </a:cubicBezTo>
                  <a:cubicBezTo>
                    <a:pt x="800" y="320"/>
                    <a:pt x="799" y="322"/>
                    <a:pt x="798" y="323"/>
                  </a:cubicBezTo>
                  <a:cubicBezTo>
                    <a:pt x="797" y="324"/>
                    <a:pt x="796" y="324"/>
                    <a:pt x="796" y="323"/>
                  </a:cubicBezTo>
                  <a:cubicBezTo>
                    <a:pt x="795" y="323"/>
                    <a:pt x="794" y="322"/>
                    <a:pt x="793" y="322"/>
                  </a:cubicBezTo>
                  <a:cubicBezTo>
                    <a:pt x="792" y="321"/>
                    <a:pt x="791" y="322"/>
                    <a:pt x="791" y="321"/>
                  </a:cubicBezTo>
                  <a:cubicBezTo>
                    <a:pt x="790" y="321"/>
                    <a:pt x="790" y="318"/>
                    <a:pt x="790" y="318"/>
                  </a:cubicBezTo>
                  <a:cubicBezTo>
                    <a:pt x="789" y="317"/>
                    <a:pt x="789" y="316"/>
                    <a:pt x="788" y="316"/>
                  </a:cubicBezTo>
                  <a:cubicBezTo>
                    <a:pt x="787" y="315"/>
                    <a:pt x="786" y="316"/>
                    <a:pt x="785" y="317"/>
                  </a:cubicBezTo>
                  <a:cubicBezTo>
                    <a:pt x="784" y="318"/>
                    <a:pt x="782" y="320"/>
                    <a:pt x="782" y="321"/>
                  </a:cubicBezTo>
                  <a:cubicBezTo>
                    <a:pt x="781" y="323"/>
                    <a:pt x="780" y="322"/>
                    <a:pt x="779" y="321"/>
                  </a:cubicBezTo>
                  <a:cubicBezTo>
                    <a:pt x="779" y="320"/>
                    <a:pt x="778" y="320"/>
                    <a:pt x="777" y="320"/>
                  </a:cubicBezTo>
                  <a:cubicBezTo>
                    <a:pt x="776" y="320"/>
                    <a:pt x="774" y="320"/>
                    <a:pt x="773" y="320"/>
                  </a:cubicBezTo>
                  <a:cubicBezTo>
                    <a:pt x="772" y="320"/>
                    <a:pt x="772" y="319"/>
                    <a:pt x="770" y="319"/>
                  </a:cubicBezTo>
                  <a:cubicBezTo>
                    <a:pt x="769" y="320"/>
                    <a:pt x="769" y="321"/>
                    <a:pt x="769" y="321"/>
                  </a:cubicBezTo>
                  <a:cubicBezTo>
                    <a:pt x="770" y="322"/>
                    <a:pt x="770" y="323"/>
                    <a:pt x="769" y="324"/>
                  </a:cubicBezTo>
                  <a:cubicBezTo>
                    <a:pt x="768" y="325"/>
                    <a:pt x="768" y="326"/>
                    <a:pt x="767" y="326"/>
                  </a:cubicBezTo>
                  <a:cubicBezTo>
                    <a:pt x="766" y="326"/>
                    <a:pt x="766" y="326"/>
                    <a:pt x="766" y="327"/>
                  </a:cubicBezTo>
                  <a:cubicBezTo>
                    <a:pt x="766" y="328"/>
                    <a:pt x="766" y="329"/>
                    <a:pt x="765" y="329"/>
                  </a:cubicBezTo>
                  <a:cubicBezTo>
                    <a:pt x="764" y="329"/>
                    <a:pt x="766" y="331"/>
                    <a:pt x="767" y="332"/>
                  </a:cubicBezTo>
                  <a:cubicBezTo>
                    <a:pt x="767" y="334"/>
                    <a:pt x="768" y="335"/>
                    <a:pt x="769" y="336"/>
                  </a:cubicBezTo>
                  <a:cubicBezTo>
                    <a:pt x="770" y="336"/>
                    <a:pt x="771" y="337"/>
                    <a:pt x="771" y="337"/>
                  </a:cubicBezTo>
                  <a:cubicBezTo>
                    <a:pt x="772" y="338"/>
                    <a:pt x="769" y="343"/>
                    <a:pt x="768" y="343"/>
                  </a:cubicBezTo>
                  <a:cubicBezTo>
                    <a:pt x="768" y="344"/>
                    <a:pt x="767" y="345"/>
                    <a:pt x="766" y="346"/>
                  </a:cubicBezTo>
                  <a:cubicBezTo>
                    <a:pt x="765" y="347"/>
                    <a:pt x="766" y="347"/>
                    <a:pt x="766" y="348"/>
                  </a:cubicBezTo>
                  <a:cubicBezTo>
                    <a:pt x="766" y="348"/>
                    <a:pt x="765" y="349"/>
                    <a:pt x="764" y="349"/>
                  </a:cubicBezTo>
                  <a:cubicBezTo>
                    <a:pt x="763" y="349"/>
                    <a:pt x="761" y="354"/>
                    <a:pt x="760" y="354"/>
                  </a:cubicBezTo>
                  <a:cubicBezTo>
                    <a:pt x="760" y="355"/>
                    <a:pt x="759" y="360"/>
                    <a:pt x="758" y="361"/>
                  </a:cubicBezTo>
                  <a:cubicBezTo>
                    <a:pt x="758" y="363"/>
                    <a:pt x="756" y="364"/>
                    <a:pt x="755" y="365"/>
                  </a:cubicBezTo>
                  <a:cubicBezTo>
                    <a:pt x="754" y="366"/>
                    <a:pt x="753" y="370"/>
                    <a:pt x="753" y="371"/>
                  </a:cubicBezTo>
                  <a:cubicBezTo>
                    <a:pt x="753" y="372"/>
                    <a:pt x="749" y="377"/>
                    <a:pt x="749" y="378"/>
                  </a:cubicBezTo>
                  <a:cubicBezTo>
                    <a:pt x="748" y="379"/>
                    <a:pt x="745" y="382"/>
                    <a:pt x="744" y="383"/>
                  </a:cubicBezTo>
                  <a:cubicBezTo>
                    <a:pt x="744" y="384"/>
                    <a:pt x="743" y="385"/>
                    <a:pt x="742" y="386"/>
                  </a:cubicBezTo>
                  <a:cubicBezTo>
                    <a:pt x="741" y="386"/>
                    <a:pt x="742" y="386"/>
                    <a:pt x="741" y="387"/>
                  </a:cubicBezTo>
                  <a:cubicBezTo>
                    <a:pt x="741" y="388"/>
                    <a:pt x="740" y="387"/>
                    <a:pt x="739" y="387"/>
                  </a:cubicBezTo>
                  <a:cubicBezTo>
                    <a:pt x="738" y="388"/>
                    <a:pt x="739" y="389"/>
                    <a:pt x="739" y="390"/>
                  </a:cubicBezTo>
                  <a:cubicBezTo>
                    <a:pt x="740" y="391"/>
                    <a:pt x="737" y="393"/>
                    <a:pt x="736" y="393"/>
                  </a:cubicBezTo>
                  <a:cubicBezTo>
                    <a:pt x="736" y="394"/>
                    <a:pt x="735" y="393"/>
                    <a:pt x="734" y="392"/>
                  </a:cubicBezTo>
                  <a:cubicBezTo>
                    <a:pt x="734" y="392"/>
                    <a:pt x="733" y="391"/>
                    <a:pt x="732" y="389"/>
                  </a:cubicBezTo>
                  <a:cubicBezTo>
                    <a:pt x="731" y="388"/>
                    <a:pt x="730" y="389"/>
                    <a:pt x="730" y="390"/>
                  </a:cubicBezTo>
                  <a:cubicBezTo>
                    <a:pt x="729" y="390"/>
                    <a:pt x="729" y="392"/>
                    <a:pt x="729" y="392"/>
                  </a:cubicBezTo>
                  <a:cubicBezTo>
                    <a:pt x="728" y="393"/>
                    <a:pt x="726" y="394"/>
                    <a:pt x="726" y="394"/>
                  </a:cubicBezTo>
                  <a:cubicBezTo>
                    <a:pt x="725" y="394"/>
                    <a:pt x="723" y="394"/>
                    <a:pt x="723" y="394"/>
                  </a:cubicBezTo>
                  <a:cubicBezTo>
                    <a:pt x="722" y="394"/>
                    <a:pt x="722" y="392"/>
                    <a:pt x="721" y="392"/>
                  </a:cubicBezTo>
                  <a:cubicBezTo>
                    <a:pt x="720" y="392"/>
                    <a:pt x="720" y="393"/>
                    <a:pt x="720" y="394"/>
                  </a:cubicBezTo>
                  <a:cubicBezTo>
                    <a:pt x="719" y="394"/>
                    <a:pt x="717" y="395"/>
                    <a:pt x="716" y="395"/>
                  </a:cubicBezTo>
                  <a:cubicBezTo>
                    <a:pt x="716" y="395"/>
                    <a:pt x="714" y="395"/>
                    <a:pt x="713" y="395"/>
                  </a:cubicBezTo>
                  <a:cubicBezTo>
                    <a:pt x="712" y="394"/>
                    <a:pt x="712" y="394"/>
                    <a:pt x="712" y="392"/>
                  </a:cubicBezTo>
                  <a:cubicBezTo>
                    <a:pt x="712" y="391"/>
                    <a:pt x="711" y="391"/>
                    <a:pt x="710" y="391"/>
                  </a:cubicBezTo>
                  <a:cubicBezTo>
                    <a:pt x="709" y="390"/>
                    <a:pt x="710" y="388"/>
                    <a:pt x="710" y="387"/>
                  </a:cubicBezTo>
                  <a:cubicBezTo>
                    <a:pt x="710" y="386"/>
                    <a:pt x="708" y="386"/>
                    <a:pt x="708" y="386"/>
                  </a:cubicBezTo>
                  <a:cubicBezTo>
                    <a:pt x="707" y="386"/>
                    <a:pt x="707" y="385"/>
                    <a:pt x="707" y="383"/>
                  </a:cubicBezTo>
                  <a:cubicBezTo>
                    <a:pt x="707" y="382"/>
                    <a:pt x="707" y="382"/>
                    <a:pt x="706" y="382"/>
                  </a:cubicBezTo>
                  <a:cubicBezTo>
                    <a:pt x="705" y="381"/>
                    <a:pt x="704" y="380"/>
                    <a:pt x="704" y="378"/>
                  </a:cubicBezTo>
                  <a:cubicBezTo>
                    <a:pt x="704" y="377"/>
                    <a:pt x="703" y="377"/>
                    <a:pt x="703" y="376"/>
                  </a:cubicBezTo>
                  <a:cubicBezTo>
                    <a:pt x="702" y="376"/>
                    <a:pt x="703" y="375"/>
                    <a:pt x="704" y="375"/>
                  </a:cubicBezTo>
                  <a:cubicBezTo>
                    <a:pt x="705" y="375"/>
                    <a:pt x="705" y="373"/>
                    <a:pt x="704" y="373"/>
                  </a:cubicBezTo>
                  <a:cubicBezTo>
                    <a:pt x="704" y="372"/>
                    <a:pt x="702" y="371"/>
                    <a:pt x="701" y="371"/>
                  </a:cubicBezTo>
                  <a:cubicBezTo>
                    <a:pt x="701" y="370"/>
                    <a:pt x="700" y="369"/>
                    <a:pt x="699" y="369"/>
                  </a:cubicBezTo>
                  <a:cubicBezTo>
                    <a:pt x="698" y="368"/>
                    <a:pt x="698" y="369"/>
                    <a:pt x="697" y="370"/>
                  </a:cubicBezTo>
                  <a:cubicBezTo>
                    <a:pt x="697" y="370"/>
                    <a:pt x="696" y="370"/>
                    <a:pt x="695" y="370"/>
                  </a:cubicBezTo>
                  <a:cubicBezTo>
                    <a:pt x="694" y="371"/>
                    <a:pt x="693" y="370"/>
                    <a:pt x="692" y="370"/>
                  </a:cubicBezTo>
                  <a:cubicBezTo>
                    <a:pt x="691" y="370"/>
                    <a:pt x="691" y="370"/>
                    <a:pt x="690" y="369"/>
                  </a:cubicBezTo>
                  <a:cubicBezTo>
                    <a:pt x="689" y="369"/>
                    <a:pt x="689" y="370"/>
                    <a:pt x="689" y="371"/>
                  </a:cubicBezTo>
                  <a:cubicBezTo>
                    <a:pt x="690" y="372"/>
                    <a:pt x="688" y="372"/>
                    <a:pt x="687" y="372"/>
                  </a:cubicBezTo>
                  <a:cubicBezTo>
                    <a:pt x="686" y="372"/>
                    <a:pt x="687" y="373"/>
                    <a:pt x="688" y="374"/>
                  </a:cubicBezTo>
                  <a:cubicBezTo>
                    <a:pt x="689" y="374"/>
                    <a:pt x="687" y="375"/>
                    <a:pt x="686" y="375"/>
                  </a:cubicBezTo>
                  <a:cubicBezTo>
                    <a:pt x="685" y="375"/>
                    <a:pt x="684" y="375"/>
                    <a:pt x="683" y="375"/>
                  </a:cubicBezTo>
                  <a:cubicBezTo>
                    <a:pt x="682" y="375"/>
                    <a:pt x="682" y="376"/>
                    <a:pt x="681" y="377"/>
                  </a:cubicBezTo>
                  <a:cubicBezTo>
                    <a:pt x="680" y="377"/>
                    <a:pt x="679" y="376"/>
                    <a:pt x="679" y="376"/>
                  </a:cubicBezTo>
                  <a:cubicBezTo>
                    <a:pt x="679" y="377"/>
                    <a:pt x="678" y="379"/>
                    <a:pt x="677" y="379"/>
                  </a:cubicBezTo>
                  <a:cubicBezTo>
                    <a:pt x="677" y="379"/>
                    <a:pt x="677" y="378"/>
                    <a:pt x="676" y="378"/>
                  </a:cubicBezTo>
                  <a:cubicBezTo>
                    <a:pt x="675" y="378"/>
                    <a:pt x="676" y="380"/>
                    <a:pt x="676" y="380"/>
                  </a:cubicBezTo>
                  <a:cubicBezTo>
                    <a:pt x="676" y="381"/>
                    <a:pt x="676" y="380"/>
                    <a:pt x="675" y="380"/>
                  </a:cubicBezTo>
                  <a:cubicBezTo>
                    <a:pt x="674" y="379"/>
                    <a:pt x="673" y="380"/>
                    <a:pt x="673" y="379"/>
                  </a:cubicBezTo>
                  <a:cubicBezTo>
                    <a:pt x="673" y="378"/>
                    <a:pt x="673" y="379"/>
                    <a:pt x="672" y="379"/>
                  </a:cubicBezTo>
                  <a:cubicBezTo>
                    <a:pt x="671" y="379"/>
                    <a:pt x="670" y="377"/>
                    <a:pt x="671" y="377"/>
                  </a:cubicBezTo>
                  <a:cubicBezTo>
                    <a:pt x="671" y="376"/>
                    <a:pt x="670" y="376"/>
                    <a:pt x="669" y="376"/>
                  </a:cubicBezTo>
                  <a:cubicBezTo>
                    <a:pt x="669" y="376"/>
                    <a:pt x="669" y="375"/>
                    <a:pt x="669" y="373"/>
                  </a:cubicBezTo>
                  <a:cubicBezTo>
                    <a:pt x="669" y="372"/>
                    <a:pt x="669" y="371"/>
                    <a:pt x="668" y="370"/>
                  </a:cubicBezTo>
                  <a:cubicBezTo>
                    <a:pt x="667" y="369"/>
                    <a:pt x="666" y="369"/>
                    <a:pt x="665" y="370"/>
                  </a:cubicBezTo>
                  <a:cubicBezTo>
                    <a:pt x="665" y="370"/>
                    <a:pt x="665" y="370"/>
                    <a:pt x="664" y="369"/>
                  </a:cubicBezTo>
                  <a:cubicBezTo>
                    <a:pt x="663" y="369"/>
                    <a:pt x="662" y="368"/>
                    <a:pt x="662" y="367"/>
                  </a:cubicBezTo>
                  <a:cubicBezTo>
                    <a:pt x="662" y="366"/>
                    <a:pt x="661" y="367"/>
                    <a:pt x="661" y="367"/>
                  </a:cubicBezTo>
                  <a:cubicBezTo>
                    <a:pt x="660" y="367"/>
                    <a:pt x="659" y="367"/>
                    <a:pt x="658" y="366"/>
                  </a:cubicBezTo>
                  <a:cubicBezTo>
                    <a:pt x="657" y="364"/>
                    <a:pt x="657" y="364"/>
                    <a:pt x="656" y="364"/>
                  </a:cubicBezTo>
                  <a:cubicBezTo>
                    <a:pt x="655" y="364"/>
                    <a:pt x="653" y="364"/>
                    <a:pt x="651" y="364"/>
                  </a:cubicBezTo>
                  <a:cubicBezTo>
                    <a:pt x="650" y="364"/>
                    <a:pt x="649" y="363"/>
                    <a:pt x="649" y="362"/>
                  </a:cubicBezTo>
                  <a:cubicBezTo>
                    <a:pt x="648" y="361"/>
                    <a:pt x="647" y="361"/>
                    <a:pt x="646" y="361"/>
                  </a:cubicBezTo>
                  <a:cubicBezTo>
                    <a:pt x="645" y="361"/>
                    <a:pt x="644" y="361"/>
                    <a:pt x="644" y="361"/>
                  </a:cubicBezTo>
                  <a:cubicBezTo>
                    <a:pt x="643" y="362"/>
                    <a:pt x="643" y="362"/>
                    <a:pt x="643" y="362"/>
                  </a:cubicBezTo>
                  <a:cubicBezTo>
                    <a:pt x="642" y="361"/>
                    <a:pt x="642" y="359"/>
                    <a:pt x="641" y="359"/>
                  </a:cubicBezTo>
                  <a:cubicBezTo>
                    <a:pt x="641" y="358"/>
                    <a:pt x="639" y="359"/>
                    <a:pt x="639" y="360"/>
                  </a:cubicBezTo>
                  <a:cubicBezTo>
                    <a:pt x="638" y="361"/>
                    <a:pt x="637" y="361"/>
                    <a:pt x="637" y="361"/>
                  </a:cubicBezTo>
                  <a:cubicBezTo>
                    <a:pt x="637" y="362"/>
                    <a:pt x="637" y="362"/>
                    <a:pt x="637" y="362"/>
                  </a:cubicBezTo>
                  <a:cubicBezTo>
                    <a:pt x="637" y="363"/>
                    <a:pt x="637" y="364"/>
                    <a:pt x="636" y="365"/>
                  </a:cubicBezTo>
                  <a:cubicBezTo>
                    <a:pt x="635" y="365"/>
                    <a:pt x="635" y="367"/>
                    <a:pt x="635" y="367"/>
                  </a:cubicBezTo>
                  <a:cubicBezTo>
                    <a:pt x="635" y="369"/>
                    <a:pt x="635" y="369"/>
                    <a:pt x="635" y="369"/>
                  </a:cubicBezTo>
                  <a:cubicBezTo>
                    <a:pt x="635" y="369"/>
                    <a:pt x="635" y="369"/>
                    <a:pt x="633" y="369"/>
                  </a:cubicBezTo>
                  <a:cubicBezTo>
                    <a:pt x="632" y="368"/>
                    <a:pt x="633" y="370"/>
                    <a:pt x="633" y="372"/>
                  </a:cubicBezTo>
                  <a:cubicBezTo>
                    <a:pt x="633" y="373"/>
                    <a:pt x="634" y="373"/>
                    <a:pt x="634" y="374"/>
                  </a:cubicBezTo>
                  <a:cubicBezTo>
                    <a:pt x="634" y="374"/>
                    <a:pt x="633" y="375"/>
                    <a:pt x="632" y="374"/>
                  </a:cubicBezTo>
                  <a:cubicBezTo>
                    <a:pt x="632" y="374"/>
                    <a:pt x="630" y="375"/>
                    <a:pt x="629" y="375"/>
                  </a:cubicBezTo>
                  <a:cubicBezTo>
                    <a:pt x="629" y="374"/>
                    <a:pt x="628" y="373"/>
                    <a:pt x="626" y="373"/>
                  </a:cubicBezTo>
                  <a:cubicBezTo>
                    <a:pt x="625" y="373"/>
                    <a:pt x="625" y="376"/>
                    <a:pt x="626" y="376"/>
                  </a:cubicBezTo>
                  <a:cubicBezTo>
                    <a:pt x="626" y="377"/>
                    <a:pt x="627" y="378"/>
                    <a:pt x="628" y="378"/>
                  </a:cubicBezTo>
                  <a:cubicBezTo>
                    <a:pt x="628" y="378"/>
                    <a:pt x="629" y="378"/>
                    <a:pt x="629" y="379"/>
                  </a:cubicBezTo>
                  <a:cubicBezTo>
                    <a:pt x="629" y="379"/>
                    <a:pt x="627" y="381"/>
                    <a:pt x="627" y="381"/>
                  </a:cubicBezTo>
                  <a:cubicBezTo>
                    <a:pt x="627" y="381"/>
                    <a:pt x="625" y="382"/>
                    <a:pt x="624" y="382"/>
                  </a:cubicBezTo>
                  <a:cubicBezTo>
                    <a:pt x="622" y="382"/>
                    <a:pt x="622" y="381"/>
                    <a:pt x="621" y="381"/>
                  </a:cubicBezTo>
                  <a:cubicBezTo>
                    <a:pt x="620" y="381"/>
                    <a:pt x="619" y="383"/>
                    <a:pt x="619" y="384"/>
                  </a:cubicBezTo>
                  <a:cubicBezTo>
                    <a:pt x="620" y="384"/>
                    <a:pt x="621" y="384"/>
                    <a:pt x="622" y="384"/>
                  </a:cubicBezTo>
                  <a:cubicBezTo>
                    <a:pt x="622" y="383"/>
                    <a:pt x="623" y="383"/>
                    <a:pt x="624" y="383"/>
                  </a:cubicBezTo>
                  <a:cubicBezTo>
                    <a:pt x="624" y="384"/>
                    <a:pt x="623" y="385"/>
                    <a:pt x="623" y="386"/>
                  </a:cubicBezTo>
                  <a:cubicBezTo>
                    <a:pt x="622" y="387"/>
                    <a:pt x="625" y="388"/>
                    <a:pt x="626" y="388"/>
                  </a:cubicBezTo>
                  <a:cubicBezTo>
                    <a:pt x="627" y="388"/>
                    <a:pt x="627" y="389"/>
                    <a:pt x="627" y="390"/>
                  </a:cubicBezTo>
                  <a:cubicBezTo>
                    <a:pt x="627" y="390"/>
                    <a:pt x="627" y="391"/>
                    <a:pt x="629" y="391"/>
                  </a:cubicBezTo>
                  <a:cubicBezTo>
                    <a:pt x="631" y="391"/>
                    <a:pt x="631" y="393"/>
                    <a:pt x="631" y="394"/>
                  </a:cubicBezTo>
                  <a:cubicBezTo>
                    <a:pt x="631" y="394"/>
                    <a:pt x="633" y="394"/>
                    <a:pt x="634" y="394"/>
                  </a:cubicBezTo>
                  <a:cubicBezTo>
                    <a:pt x="635" y="394"/>
                    <a:pt x="636" y="395"/>
                    <a:pt x="636" y="396"/>
                  </a:cubicBezTo>
                  <a:cubicBezTo>
                    <a:pt x="636" y="397"/>
                    <a:pt x="635" y="397"/>
                    <a:pt x="634" y="398"/>
                  </a:cubicBezTo>
                  <a:cubicBezTo>
                    <a:pt x="633" y="399"/>
                    <a:pt x="634" y="400"/>
                    <a:pt x="634" y="401"/>
                  </a:cubicBezTo>
                  <a:cubicBezTo>
                    <a:pt x="634" y="402"/>
                    <a:pt x="633" y="403"/>
                    <a:pt x="633" y="404"/>
                  </a:cubicBezTo>
                  <a:cubicBezTo>
                    <a:pt x="632" y="405"/>
                    <a:pt x="633" y="405"/>
                    <a:pt x="633" y="406"/>
                  </a:cubicBezTo>
                  <a:cubicBezTo>
                    <a:pt x="633" y="407"/>
                    <a:pt x="634" y="407"/>
                    <a:pt x="634" y="407"/>
                  </a:cubicBezTo>
                  <a:cubicBezTo>
                    <a:pt x="635" y="407"/>
                    <a:pt x="635" y="409"/>
                    <a:pt x="635" y="410"/>
                  </a:cubicBezTo>
                  <a:cubicBezTo>
                    <a:pt x="635" y="411"/>
                    <a:pt x="633" y="411"/>
                    <a:pt x="633" y="412"/>
                  </a:cubicBezTo>
                  <a:cubicBezTo>
                    <a:pt x="632" y="412"/>
                    <a:pt x="632" y="412"/>
                    <a:pt x="631" y="411"/>
                  </a:cubicBezTo>
                  <a:cubicBezTo>
                    <a:pt x="630" y="410"/>
                    <a:pt x="630" y="411"/>
                    <a:pt x="629" y="412"/>
                  </a:cubicBezTo>
                  <a:cubicBezTo>
                    <a:pt x="628" y="412"/>
                    <a:pt x="627" y="412"/>
                    <a:pt x="626" y="412"/>
                  </a:cubicBezTo>
                  <a:cubicBezTo>
                    <a:pt x="625" y="412"/>
                    <a:pt x="625" y="413"/>
                    <a:pt x="624" y="414"/>
                  </a:cubicBezTo>
                  <a:cubicBezTo>
                    <a:pt x="624" y="414"/>
                    <a:pt x="623" y="414"/>
                    <a:pt x="623" y="416"/>
                  </a:cubicBezTo>
                  <a:cubicBezTo>
                    <a:pt x="623" y="417"/>
                    <a:pt x="623" y="417"/>
                    <a:pt x="622" y="418"/>
                  </a:cubicBezTo>
                  <a:cubicBezTo>
                    <a:pt x="622" y="420"/>
                    <a:pt x="622" y="420"/>
                    <a:pt x="622" y="421"/>
                  </a:cubicBezTo>
                  <a:cubicBezTo>
                    <a:pt x="622" y="421"/>
                    <a:pt x="621" y="421"/>
                    <a:pt x="620" y="422"/>
                  </a:cubicBezTo>
                  <a:cubicBezTo>
                    <a:pt x="619" y="423"/>
                    <a:pt x="619" y="424"/>
                    <a:pt x="619" y="425"/>
                  </a:cubicBezTo>
                  <a:cubicBezTo>
                    <a:pt x="619" y="426"/>
                    <a:pt x="618" y="424"/>
                    <a:pt x="617" y="424"/>
                  </a:cubicBezTo>
                  <a:cubicBezTo>
                    <a:pt x="616" y="423"/>
                    <a:pt x="616" y="422"/>
                    <a:pt x="615" y="423"/>
                  </a:cubicBezTo>
                  <a:cubicBezTo>
                    <a:pt x="614" y="424"/>
                    <a:pt x="615" y="425"/>
                    <a:pt x="615" y="426"/>
                  </a:cubicBezTo>
                  <a:cubicBezTo>
                    <a:pt x="615" y="428"/>
                    <a:pt x="612" y="427"/>
                    <a:pt x="611" y="426"/>
                  </a:cubicBezTo>
                  <a:cubicBezTo>
                    <a:pt x="610" y="426"/>
                    <a:pt x="610" y="427"/>
                    <a:pt x="609" y="427"/>
                  </a:cubicBezTo>
                  <a:cubicBezTo>
                    <a:pt x="607" y="427"/>
                    <a:pt x="607" y="430"/>
                    <a:pt x="607" y="431"/>
                  </a:cubicBezTo>
                  <a:cubicBezTo>
                    <a:pt x="607" y="431"/>
                    <a:pt x="607" y="432"/>
                    <a:pt x="606" y="431"/>
                  </a:cubicBezTo>
                  <a:cubicBezTo>
                    <a:pt x="605" y="431"/>
                    <a:pt x="604" y="433"/>
                    <a:pt x="604" y="434"/>
                  </a:cubicBezTo>
                  <a:cubicBezTo>
                    <a:pt x="604" y="435"/>
                    <a:pt x="603" y="434"/>
                    <a:pt x="603" y="433"/>
                  </a:cubicBezTo>
                  <a:cubicBezTo>
                    <a:pt x="603" y="433"/>
                    <a:pt x="602" y="433"/>
                    <a:pt x="602" y="434"/>
                  </a:cubicBezTo>
                  <a:cubicBezTo>
                    <a:pt x="602" y="435"/>
                    <a:pt x="602" y="436"/>
                    <a:pt x="602" y="436"/>
                  </a:cubicBezTo>
                  <a:cubicBezTo>
                    <a:pt x="601" y="436"/>
                    <a:pt x="600" y="436"/>
                    <a:pt x="600" y="437"/>
                  </a:cubicBezTo>
                  <a:cubicBezTo>
                    <a:pt x="600" y="438"/>
                    <a:pt x="601" y="439"/>
                    <a:pt x="602" y="441"/>
                  </a:cubicBezTo>
                  <a:cubicBezTo>
                    <a:pt x="603" y="442"/>
                    <a:pt x="603" y="445"/>
                    <a:pt x="603" y="445"/>
                  </a:cubicBezTo>
                  <a:cubicBezTo>
                    <a:pt x="604" y="446"/>
                    <a:pt x="603" y="447"/>
                    <a:pt x="603" y="448"/>
                  </a:cubicBezTo>
                  <a:cubicBezTo>
                    <a:pt x="603" y="448"/>
                    <a:pt x="605" y="447"/>
                    <a:pt x="606" y="447"/>
                  </a:cubicBezTo>
                  <a:cubicBezTo>
                    <a:pt x="607" y="446"/>
                    <a:pt x="608" y="446"/>
                    <a:pt x="608" y="447"/>
                  </a:cubicBezTo>
                  <a:cubicBezTo>
                    <a:pt x="609" y="449"/>
                    <a:pt x="607" y="450"/>
                    <a:pt x="607" y="450"/>
                  </a:cubicBezTo>
                  <a:cubicBezTo>
                    <a:pt x="607" y="450"/>
                    <a:pt x="610" y="450"/>
                    <a:pt x="610" y="450"/>
                  </a:cubicBezTo>
                  <a:cubicBezTo>
                    <a:pt x="611" y="450"/>
                    <a:pt x="611" y="451"/>
                    <a:pt x="612" y="452"/>
                  </a:cubicBezTo>
                  <a:cubicBezTo>
                    <a:pt x="613" y="453"/>
                    <a:pt x="612" y="453"/>
                    <a:pt x="612" y="454"/>
                  </a:cubicBezTo>
                  <a:cubicBezTo>
                    <a:pt x="612" y="455"/>
                    <a:pt x="611" y="456"/>
                    <a:pt x="611" y="456"/>
                  </a:cubicBezTo>
                  <a:cubicBezTo>
                    <a:pt x="610" y="457"/>
                    <a:pt x="611" y="459"/>
                    <a:pt x="611" y="459"/>
                  </a:cubicBezTo>
                  <a:cubicBezTo>
                    <a:pt x="611" y="459"/>
                    <a:pt x="612" y="459"/>
                    <a:pt x="613" y="458"/>
                  </a:cubicBezTo>
                  <a:cubicBezTo>
                    <a:pt x="614" y="458"/>
                    <a:pt x="614" y="458"/>
                    <a:pt x="614" y="459"/>
                  </a:cubicBezTo>
                  <a:cubicBezTo>
                    <a:pt x="614" y="460"/>
                    <a:pt x="614" y="461"/>
                    <a:pt x="614" y="462"/>
                  </a:cubicBezTo>
                  <a:cubicBezTo>
                    <a:pt x="614" y="462"/>
                    <a:pt x="616" y="463"/>
                    <a:pt x="617" y="462"/>
                  </a:cubicBezTo>
                  <a:cubicBezTo>
                    <a:pt x="618" y="462"/>
                    <a:pt x="618" y="462"/>
                    <a:pt x="618" y="463"/>
                  </a:cubicBezTo>
                  <a:cubicBezTo>
                    <a:pt x="618" y="464"/>
                    <a:pt x="619" y="463"/>
                    <a:pt x="620" y="463"/>
                  </a:cubicBezTo>
                  <a:cubicBezTo>
                    <a:pt x="622" y="463"/>
                    <a:pt x="623" y="463"/>
                    <a:pt x="625" y="463"/>
                  </a:cubicBezTo>
                  <a:cubicBezTo>
                    <a:pt x="626" y="463"/>
                    <a:pt x="626" y="463"/>
                    <a:pt x="627" y="463"/>
                  </a:cubicBezTo>
                  <a:cubicBezTo>
                    <a:pt x="627" y="462"/>
                    <a:pt x="628" y="463"/>
                    <a:pt x="628" y="464"/>
                  </a:cubicBezTo>
                  <a:cubicBezTo>
                    <a:pt x="628" y="464"/>
                    <a:pt x="628" y="465"/>
                    <a:pt x="629" y="465"/>
                  </a:cubicBezTo>
                  <a:cubicBezTo>
                    <a:pt x="630" y="465"/>
                    <a:pt x="630" y="464"/>
                    <a:pt x="630" y="463"/>
                  </a:cubicBezTo>
                  <a:cubicBezTo>
                    <a:pt x="629" y="462"/>
                    <a:pt x="631" y="462"/>
                    <a:pt x="632" y="461"/>
                  </a:cubicBezTo>
                  <a:cubicBezTo>
                    <a:pt x="632" y="461"/>
                    <a:pt x="633" y="460"/>
                    <a:pt x="633" y="461"/>
                  </a:cubicBezTo>
                  <a:cubicBezTo>
                    <a:pt x="634" y="461"/>
                    <a:pt x="632" y="462"/>
                    <a:pt x="632" y="463"/>
                  </a:cubicBezTo>
                  <a:cubicBezTo>
                    <a:pt x="632" y="464"/>
                    <a:pt x="633" y="465"/>
                    <a:pt x="633" y="466"/>
                  </a:cubicBezTo>
                  <a:cubicBezTo>
                    <a:pt x="634" y="467"/>
                    <a:pt x="633" y="468"/>
                    <a:pt x="633" y="469"/>
                  </a:cubicBezTo>
                  <a:cubicBezTo>
                    <a:pt x="633" y="471"/>
                    <a:pt x="633" y="472"/>
                    <a:pt x="634" y="472"/>
                  </a:cubicBezTo>
                  <a:cubicBezTo>
                    <a:pt x="634" y="472"/>
                    <a:pt x="635" y="473"/>
                    <a:pt x="635" y="474"/>
                  </a:cubicBezTo>
                  <a:cubicBezTo>
                    <a:pt x="635" y="475"/>
                    <a:pt x="636" y="476"/>
                    <a:pt x="635" y="477"/>
                  </a:cubicBezTo>
                  <a:cubicBezTo>
                    <a:pt x="635" y="478"/>
                    <a:pt x="635" y="479"/>
                    <a:pt x="636" y="480"/>
                  </a:cubicBezTo>
                  <a:cubicBezTo>
                    <a:pt x="637" y="482"/>
                    <a:pt x="637" y="481"/>
                    <a:pt x="637" y="482"/>
                  </a:cubicBezTo>
                  <a:cubicBezTo>
                    <a:pt x="637" y="483"/>
                    <a:pt x="636" y="484"/>
                    <a:pt x="637" y="485"/>
                  </a:cubicBezTo>
                  <a:cubicBezTo>
                    <a:pt x="638" y="487"/>
                    <a:pt x="637" y="487"/>
                    <a:pt x="638" y="488"/>
                  </a:cubicBezTo>
                  <a:cubicBezTo>
                    <a:pt x="639" y="489"/>
                    <a:pt x="640" y="490"/>
                    <a:pt x="641" y="491"/>
                  </a:cubicBezTo>
                  <a:cubicBezTo>
                    <a:pt x="641" y="492"/>
                    <a:pt x="640" y="492"/>
                    <a:pt x="640" y="493"/>
                  </a:cubicBezTo>
                  <a:cubicBezTo>
                    <a:pt x="640" y="494"/>
                    <a:pt x="642" y="493"/>
                    <a:pt x="642" y="493"/>
                  </a:cubicBezTo>
                  <a:cubicBezTo>
                    <a:pt x="643" y="492"/>
                    <a:pt x="643" y="492"/>
                    <a:pt x="643" y="492"/>
                  </a:cubicBezTo>
                  <a:cubicBezTo>
                    <a:pt x="643" y="492"/>
                    <a:pt x="646" y="494"/>
                    <a:pt x="647" y="494"/>
                  </a:cubicBezTo>
                  <a:cubicBezTo>
                    <a:pt x="647" y="494"/>
                    <a:pt x="648" y="497"/>
                    <a:pt x="648" y="497"/>
                  </a:cubicBezTo>
                  <a:cubicBezTo>
                    <a:pt x="649" y="496"/>
                    <a:pt x="649" y="496"/>
                    <a:pt x="649" y="496"/>
                  </a:cubicBezTo>
                  <a:cubicBezTo>
                    <a:pt x="649" y="496"/>
                    <a:pt x="650" y="495"/>
                    <a:pt x="650" y="494"/>
                  </a:cubicBezTo>
                  <a:cubicBezTo>
                    <a:pt x="650" y="494"/>
                    <a:pt x="650" y="494"/>
                    <a:pt x="651" y="493"/>
                  </a:cubicBezTo>
                  <a:cubicBezTo>
                    <a:pt x="652" y="493"/>
                    <a:pt x="652" y="492"/>
                    <a:pt x="653" y="491"/>
                  </a:cubicBezTo>
                  <a:cubicBezTo>
                    <a:pt x="654" y="491"/>
                    <a:pt x="654" y="489"/>
                    <a:pt x="655" y="489"/>
                  </a:cubicBezTo>
                  <a:cubicBezTo>
                    <a:pt x="656" y="490"/>
                    <a:pt x="657" y="490"/>
                    <a:pt x="657" y="491"/>
                  </a:cubicBezTo>
                  <a:cubicBezTo>
                    <a:pt x="658" y="492"/>
                    <a:pt x="659" y="491"/>
                    <a:pt x="660" y="492"/>
                  </a:cubicBezTo>
                  <a:cubicBezTo>
                    <a:pt x="660" y="492"/>
                    <a:pt x="659" y="495"/>
                    <a:pt x="659" y="495"/>
                  </a:cubicBezTo>
                  <a:cubicBezTo>
                    <a:pt x="660" y="496"/>
                    <a:pt x="661" y="495"/>
                    <a:pt x="662" y="495"/>
                  </a:cubicBezTo>
                  <a:cubicBezTo>
                    <a:pt x="662" y="494"/>
                    <a:pt x="663" y="495"/>
                    <a:pt x="663" y="496"/>
                  </a:cubicBezTo>
                  <a:cubicBezTo>
                    <a:pt x="663" y="497"/>
                    <a:pt x="667" y="496"/>
                    <a:pt x="668" y="496"/>
                  </a:cubicBezTo>
                  <a:cubicBezTo>
                    <a:pt x="669" y="496"/>
                    <a:pt x="670" y="495"/>
                    <a:pt x="671" y="495"/>
                  </a:cubicBezTo>
                  <a:cubicBezTo>
                    <a:pt x="672" y="496"/>
                    <a:pt x="673" y="496"/>
                    <a:pt x="674" y="497"/>
                  </a:cubicBezTo>
                  <a:cubicBezTo>
                    <a:pt x="674" y="498"/>
                    <a:pt x="676" y="499"/>
                    <a:pt x="676" y="500"/>
                  </a:cubicBezTo>
                  <a:cubicBezTo>
                    <a:pt x="677" y="501"/>
                    <a:pt x="676" y="501"/>
                    <a:pt x="676" y="502"/>
                  </a:cubicBezTo>
                  <a:cubicBezTo>
                    <a:pt x="676" y="503"/>
                    <a:pt x="676" y="505"/>
                    <a:pt x="677" y="506"/>
                  </a:cubicBezTo>
                  <a:cubicBezTo>
                    <a:pt x="678" y="507"/>
                    <a:pt x="678" y="508"/>
                    <a:pt x="678" y="509"/>
                  </a:cubicBezTo>
                  <a:cubicBezTo>
                    <a:pt x="678" y="510"/>
                    <a:pt x="679" y="511"/>
                    <a:pt x="680" y="512"/>
                  </a:cubicBezTo>
                  <a:cubicBezTo>
                    <a:pt x="680" y="514"/>
                    <a:pt x="681" y="515"/>
                    <a:pt x="681" y="516"/>
                  </a:cubicBezTo>
                  <a:cubicBezTo>
                    <a:pt x="681" y="517"/>
                    <a:pt x="681" y="517"/>
                    <a:pt x="681" y="518"/>
                  </a:cubicBezTo>
                  <a:cubicBezTo>
                    <a:pt x="680" y="519"/>
                    <a:pt x="681" y="519"/>
                    <a:pt x="682" y="519"/>
                  </a:cubicBezTo>
                  <a:cubicBezTo>
                    <a:pt x="683" y="520"/>
                    <a:pt x="682" y="520"/>
                    <a:pt x="682" y="521"/>
                  </a:cubicBezTo>
                  <a:cubicBezTo>
                    <a:pt x="682" y="522"/>
                    <a:pt x="683" y="523"/>
                    <a:pt x="684" y="524"/>
                  </a:cubicBezTo>
                  <a:cubicBezTo>
                    <a:pt x="684" y="525"/>
                    <a:pt x="683" y="526"/>
                    <a:pt x="683" y="528"/>
                  </a:cubicBezTo>
                  <a:cubicBezTo>
                    <a:pt x="683" y="529"/>
                    <a:pt x="684" y="529"/>
                    <a:pt x="685" y="529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30"/>
                    <a:pt x="686" y="530"/>
                    <a:pt x="686" y="530"/>
                  </a:cubicBezTo>
                  <a:cubicBezTo>
                    <a:pt x="686" y="530"/>
                    <a:pt x="686" y="531"/>
                    <a:pt x="686" y="532"/>
                  </a:cubicBezTo>
                  <a:cubicBezTo>
                    <a:pt x="686" y="533"/>
                    <a:pt x="687" y="534"/>
                    <a:pt x="686" y="534"/>
                  </a:cubicBezTo>
                  <a:cubicBezTo>
                    <a:pt x="685" y="534"/>
                    <a:pt x="685" y="534"/>
                    <a:pt x="684" y="534"/>
                  </a:cubicBezTo>
                  <a:cubicBezTo>
                    <a:pt x="683" y="534"/>
                    <a:pt x="683" y="534"/>
                    <a:pt x="682" y="533"/>
                  </a:cubicBezTo>
                  <a:cubicBezTo>
                    <a:pt x="682" y="533"/>
                    <a:pt x="681" y="532"/>
                    <a:pt x="681" y="532"/>
                  </a:cubicBezTo>
                  <a:cubicBezTo>
                    <a:pt x="681" y="531"/>
                    <a:pt x="680" y="529"/>
                    <a:pt x="679" y="529"/>
                  </a:cubicBezTo>
                  <a:cubicBezTo>
                    <a:pt x="679" y="528"/>
                    <a:pt x="678" y="529"/>
                    <a:pt x="677" y="528"/>
                  </a:cubicBezTo>
                  <a:cubicBezTo>
                    <a:pt x="676" y="528"/>
                    <a:pt x="674" y="526"/>
                    <a:pt x="674" y="526"/>
                  </a:cubicBezTo>
                  <a:cubicBezTo>
                    <a:pt x="673" y="526"/>
                    <a:pt x="672" y="525"/>
                    <a:pt x="671" y="524"/>
                  </a:cubicBezTo>
                  <a:cubicBezTo>
                    <a:pt x="671" y="524"/>
                    <a:pt x="670" y="522"/>
                    <a:pt x="670" y="521"/>
                  </a:cubicBezTo>
                  <a:cubicBezTo>
                    <a:pt x="670" y="520"/>
                    <a:pt x="670" y="520"/>
                    <a:pt x="669" y="520"/>
                  </a:cubicBezTo>
                  <a:cubicBezTo>
                    <a:pt x="668" y="519"/>
                    <a:pt x="666" y="519"/>
                    <a:pt x="666" y="519"/>
                  </a:cubicBezTo>
                  <a:cubicBezTo>
                    <a:pt x="666" y="520"/>
                    <a:pt x="665" y="521"/>
                    <a:pt x="664" y="520"/>
                  </a:cubicBezTo>
                  <a:cubicBezTo>
                    <a:pt x="664" y="518"/>
                    <a:pt x="663" y="515"/>
                    <a:pt x="662" y="515"/>
                  </a:cubicBezTo>
                  <a:cubicBezTo>
                    <a:pt x="661" y="515"/>
                    <a:pt x="661" y="515"/>
                    <a:pt x="660" y="515"/>
                  </a:cubicBezTo>
                  <a:cubicBezTo>
                    <a:pt x="659" y="514"/>
                    <a:pt x="658" y="514"/>
                    <a:pt x="658" y="513"/>
                  </a:cubicBezTo>
                  <a:cubicBezTo>
                    <a:pt x="658" y="513"/>
                    <a:pt x="659" y="512"/>
                    <a:pt x="658" y="512"/>
                  </a:cubicBezTo>
                  <a:cubicBezTo>
                    <a:pt x="657" y="511"/>
                    <a:pt x="656" y="510"/>
                    <a:pt x="656" y="510"/>
                  </a:cubicBezTo>
                  <a:cubicBezTo>
                    <a:pt x="655" y="510"/>
                    <a:pt x="654" y="509"/>
                    <a:pt x="654" y="509"/>
                  </a:cubicBezTo>
                  <a:cubicBezTo>
                    <a:pt x="654" y="509"/>
                    <a:pt x="654" y="509"/>
                    <a:pt x="654" y="510"/>
                  </a:cubicBezTo>
                  <a:cubicBezTo>
                    <a:pt x="654" y="511"/>
                    <a:pt x="654" y="513"/>
                    <a:pt x="653" y="513"/>
                  </a:cubicBezTo>
                  <a:cubicBezTo>
                    <a:pt x="652" y="513"/>
                    <a:pt x="651" y="514"/>
                    <a:pt x="651" y="515"/>
                  </a:cubicBezTo>
                  <a:cubicBezTo>
                    <a:pt x="652" y="515"/>
                    <a:pt x="652" y="516"/>
                    <a:pt x="651" y="516"/>
                  </a:cubicBezTo>
                  <a:cubicBezTo>
                    <a:pt x="650" y="516"/>
                    <a:pt x="648" y="517"/>
                    <a:pt x="648" y="518"/>
                  </a:cubicBezTo>
                  <a:cubicBezTo>
                    <a:pt x="648" y="518"/>
                    <a:pt x="648" y="521"/>
                    <a:pt x="648" y="521"/>
                  </a:cubicBezTo>
                  <a:cubicBezTo>
                    <a:pt x="649" y="522"/>
                    <a:pt x="650" y="523"/>
                    <a:pt x="649" y="523"/>
                  </a:cubicBezTo>
                  <a:cubicBezTo>
                    <a:pt x="648" y="523"/>
                    <a:pt x="648" y="524"/>
                    <a:pt x="647" y="524"/>
                  </a:cubicBezTo>
                  <a:cubicBezTo>
                    <a:pt x="646" y="523"/>
                    <a:pt x="645" y="523"/>
                    <a:pt x="644" y="523"/>
                  </a:cubicBezTo>
                  <a:cubicBezTo>
                    <a:pt x="643" y="523"/>
                    <a:pt x="642" y="523"/>
                    <a:pt x="642" y="523"/>
                  </a:cubicBezTo>
                  <a:cubicBezTo>
                    <a:pt x="641" y="523"/>
                    <a:pt x="640" y="522"/>
                    <a:pt x="639" y="523"/>
                  </a:cubicBezTo>
                  <a:cubicBezTo>
                    <a:pt x="639" y="524"/>
                    <a:pt x="638" y="525"/>
                    <a:pt x="638" y="524"/>
                  </a:cubicBezTo>
                  <a:cubicBezTo>
                    <a:pt x="637" y="524"/>
                    <a:pt x="638" y="523"/>
                    <a:pt x="637" y="523"/>
                  </a:cubicBezTo>
                  <a:cubicBezTo>
                    <a:pt x="637" y="523"/>
                    <a:pt x="636" y="523"/>
                    <a:pt x="636" y="523"/>
                  </a:cubicBezTo>
                  <a:cubicBezTo>
                    <a:pt x="635" y="523"/>
                    <a:pt x="635" y="523"/>
                    <a:pt x="635" y="523"/>
                  </a:cubicBezTo>
                  <a:cubicBezTo>
                    <a:pt x="635" y="523"/>
                    <a:pt x="635" y="524"/>
                    <a:pt x="634" y="524"/>
                  </a:cubicBezTo>
                  <a:cubicBezTo>
                    <a:pt x="633" y="524"/>
                    <a:pt x="632" y="524"/>
                    <a:pt x="632" y="526"/>
                  </a:cubicBezTo>
                  <a:cubicBezTo>
                    <a:pt x="631" y="528"/>
                    <a:pt x="631" y="529"/>
                    <a:pt x="632" y="529"/>
                  </a:cubicBezTo>
                  <a:cubicBezTo>
                    <a:pt x="631" y="529"/>
                    <a:pt x="631" y="529"/>
                    <a:pt x="631" y="529"/>
                  </a:cubicBezTo>
                  <a:cubicBezTo>
                    <a:pt x="631" y="529"/>
                    <a:pt x="631" y="530"/>
                    <a:pt x="630" y="530"/>
                  </a:cubicBezTo>
                  <a:cubicBezTo>
                    <a:pt x="629" y="530"/>
                    <a:pt x="627" y="531"/>
                    <a:pt x="627" y="531"/>
                  </a:cubicBezTo>
                  <a:cubicBezTo>
                    <a:pt x="627" y="531"/>
                    <a:pt x="627" y="533"/>
                    <a:pt x="627" y="534"/>
                  </a:cubicBezTo>
                  <a:cubicBezTo>
                    <a:pt x="626" y="534"/>
                    <a:pt x="626" y="535"/>
                    <a:pt x="626" y="536"/>
                  </a:cubicBezTo>
                  <a:cubicBezTo>
                    <a:pt x="626" y="537"/>
                    <a:pt x="626" y="537"/>
                    <a:pt x="626" y="538"/>
                  </a:cubicBezTo>
                  <a:cubicBezTo>
                    <a:pt x="627" y="539"/>
                    <a:pt x="629" y="538"/>
                    <a:pt x="629" y="539"/>
                  </a:cubicBezTo>
                  <a:cubicBezTo>
                    <a:pt x="629" y="540"/>
                    <a:pt x="628" y="541"/>
                    <a:pt x="629" y="542"/>
                  </a:cubicBezTo>
                  <a:cubicBezTo>
                    <a:pt x="629" y="543"/>
                    <a:pt x="630" y="544"/>
                    <a:pt x="629" y="545"/>
                  </a:cubicBezTo>
                  <a:cubicBezTo>
                    <a:pt x="629" y="546"/>
                    <a:pt x="628" y="548"/>
                    <a:pt x="628" y="549"/>
                  </a:cubicBezTo>
                  <a:cubicBezTo>
                    <a:pt x="628" y="550"/>
                    <a:pt x="628" y="550"/>
                    <a:pt x="629" y="550"/>
                  </a:cubicBezTo>
                  <a:cubicBezTo>
                    <a:pt x="629" y="549"/>
                    <a:pt x="630" y="549"/>
                    <a:pt x="631" y="549"/>
                  </a:cubicBezTo>
                  <a:cubicBezTo>
                    <a:pt x="631" y="550"/>
                    <a:pt x="632" y="552"/>
                    <a:pt x="633" y="552"/>
                  </a:cubicBezTo>
                  <a:cubicBezTo>
                    <a:pt x="634" y="552"/>
                    <a:pt x="636" y="553"/>
                    <a:pt x="636" y="552"/>
                  </a:cubicBezTo>
                  <a:cubicBezTo>
                    <a:pt x="636" y="551"/>
                    <a:pt x="636" y="550"/>
                    <a:pt x="637" y="550"/>
                  </a:cubicBezTo>
                  <a:cubicBezTo>
                    <a:pt x="638" y="550"/>
                    <a:pt x="640" y="549"/>
                    <a:pt x="640" y="549"/>
                  </a:cubicBezTo>
                  <a:cubicBezTo>
                    <a:pt x="640" y="549"/>
                    <a:pt x="638" y="548"/>
                    <a:pt x="639" y="547"/>
                  </a:cubicBezTo>
                  <a:cubicBezTo>
                    <a:pt x="640" y="547"/>
                    <a:pt x="640" y="547"/>
                    <a:pt x="640" y="548"/>
                  </a:cubicBezTo>
                  <a:cubicBezTo>
                    <a:pt x="641" y="548"/>
                    <a:pt x="641" y="550"/>
                    <a:pt x="642" y="550"/>
                  </a:cubicBezTo>
                  <a:cubicBezTo>
                    <a:pt x="642" y="550"/>
                    <a:pt x="643" y="549"/>
                    <a:pt x="643" y="551"/>
                  </a:cubicBezTo>
                  <a:cubicBezTo>
                    <a:pt x="644" y="553"/>
                    <a:pt x="645" y="555"/>
                    <a:pt x="646" y="555"/>
                  </a:cubicBezTo>
                  <a:cubicBezTo>
                    <a:pt x="647" y="555"/>
                    <a:pt x="648" y="555"/>
                    <a:pt x="648" y="556"/>
                  </a:cubicBezTo>
                  <a:cubicBezTo>
                    <a:pt x="648" y="557"/>
                    <a:pt x="646" y="561"/>
                    <a:pt x="646" y="562"/>
                  </a:cubicBezTo>
                  <a:cubicBezTo>
                    <a:pt x="646" y="562"/>
                    <a:pt x="646" y="564"/>
                    <a:pt x="647" y="564"/>
                  </a:cubicBezTo>
                  <a:cubicBezTo>
                    <a:pt x="648" y="565"/>
                    <a:pt x="647" y="565"/>
                    <a:pt x="647" y="566"/>
                  </a:cubicBezTo>
                  <a:cubicBezTo>
                    <a:pt x="647" y="566"/>
                    <a:pt x="648" y="567"/>
                    <a:pt x="649" y="566"/>
                  </a:cubicBezTo>
                  <a:cubicBezTo>
                    <a:pt x="650" y="566"/>
                    <a:pt x="650" y="565"/>
                    <a:pt x="651" y="565"/>
                  </a:cubicBezTo>
                  <a:cubicBezTo>
                    <a:pt x="652" y="565"/>
                    <a:pt x="653" y="564"/>
                    <a:pt x="654" y="565"/>
                  </a:cubicBezTo>
                  <a:cubicBezTo>
                    <a:pt x="655" y="565"/>
                    <a:pt x="655" y="565"/>
                    <a:pt x="655" y="566"/>
                  </a:cubicBezTo>
                  <a:cubicBezTo>
                    <a:pt x="655" y="567"/>
                    <a:pt x="656" y="568"/>
                    <a:pt x="656" y="567"/>
                  </a:cubicBezTo>
                  <a:cubicBezTo>
                    <a:pt x="656" y="567"/>
                    <a:pt x="656" y="567"/>
                    <a:pt x="657" y="567"/>
                  </a:cubicBezTo>
                  <a:cubicBezTo>
                    <a:pt x="657" y="567"/>
                    <a:pt x="658" y="566"/>
                    <a:pt x="659" y="567"/>
                  </a:cubicBezTo>
                  <a:cubicBezTo>
                    <a:pt x="659" y="567"/>
                    <a:pt x="659" y="568"/>
                    <a:pt x="659" y="568"/>
                  </a:cubicBezTo>
                  <a:cubicBezTo>
                    <a:pt x="660" y="568"/>
                    <a:pt x="660" y="568"/>
                    <a:pt x="660" y="567"/>
                  </a:cubicBezTo>
                  <a:cubicBezTo>
                    <a:pt x="659" y="566"/>
                    <a:pt x="659" y="566"/>
                    <a:pt x="659" y="565"/>
                  </a:cubicBezTo>
                  <a:cubicBezTo>
                    <a:pt x="660" y="565"/>
                    <a:pt x="660" y="565"/>
                    <a:pt x="661" y="565"/>
                  </a:cubicBezTo>
                  <a:cubicBezTo>
                    <a:pt x="661" y="564"/>
                    <a:pt x="662" y="564"/>
                    <a:pt x="663" y="564"/>
                  </a:cubicBezTo>
                  <a:cubicBezTo>
                    <a:pt x="663" y="564"/>
                    <a:pt x="664" y="563"/>
                    <a:pt x="664" y="563"/>
                  </a:cubicBezTo>
                  <a:cubicBezTo>
                    <a:pt x="668" y="562"/>
                    <a:pt x="668" y="562"/>
                    <a:pt x="668" y="562"/>
                  </a:cubicBezTo>
                  <a:cubicBezTo>
                    <a:pt x="668" y="562"/>
                    <a:pt x="669" y="562"/>
                    <a:pt x="669" y="562"/>
                  </a:cubicBezTo>
                  <a:cubicBezTo>
                    <a:pt x="670" y="563"/>
                    <a:pt x="672" y="563"/>
                    <a:pt x="673" y="565"/>
                  </a:cubicBezTo>
                  <a:cubicBezTo>
                    <a:pt x="675" y="567"/>
                    <a:pt x="677" y="570"/>
                    <a:pt x="678" y="571"/>
                  </a:cubicBezTo>
                  <a:cubicBezTo>
                    <a:pt x="678" y="571"/>
                    <a:pt x="678" y="571"/>
                    <a:pt x="678" y="571"/>
                  </a:cubicBezTo>
                  <a:cubicBezTo>
                    <a:pt x="678" y="571"/>
                    <a:pt x="677" y="573"/>
                    <a:pt x="677" y="574"/>
                  </a:cubicBezTo>
                  <a:cubicBezTo>
                    <a:pt x="676" y="575"/>
                    <a:pt x="676" y="576"/>
                    <a:pt x="677" y="576"/>
                  </a:cubicBezTo>
                  <a:cubicBezTo>
                    <a:pt x="678" y="577"/>
                    <a:pt x="679" y="576"/>
                    <a:pt x="679" y="576"/>
                  </a:cubicBezTo>
                  <a:cubicBezTo>
                    <a:pt x="680" y="576"/>
                    <a:pt x="680" y="577"/>
                    <a:pt x="681" y="577"/>
                  </a:cubicBezTo>
                  <a:cubicBezTo>
                    <a:pt x="682" y="578"/>
                    <a:pt x="683" y="581"/>
                    <a:pt x="683" y="581"/>
                  </a:cubicBezTo>
                  <a:cubicBezTo>
                    <a:pt x="682" y="582"/>
                    <a:pt x="682" y="583"/>
                    <a:pt x="682" y="583"/>
                  </a:cubicBezTo>
                  <a:cubicBezTo>
                    <a:pt x="682" y="584"/>
                    <a:pt x="681" y="585"/>
                    <a:pt x="681" y="586"/>
                  </a:cubicBezTo>
                  <a:cubicBezTo>
                    <a:pt x="682" y="586"/>
                    <a:pt x="683" y="586"/>
                    <a:pt x="684" y="587"/>
                  </a:cubicBezTo>
                  <a:cubicBezTo>
                    <a:pt x="684" y="589"/>
                    <a:pt x="684" y="590"/>
                    <a:pt x="684" y="590"/>
                  </a:cubicBezTo>
                  <a:cubicBezTo>
                    <a:pt x="683" y="591"/>
                    <a:pt x="682" y="592"/>
                    <a:pt x="682" y="592"/>
                  </a:cubicBezTo>
                  <a:cubicBezTo>
                    <a:pt x="683" y="592"/>
                    <a:pt x="683" y="592"/>
                    <a:pt x="683" y="592"/>
                  </a:cubicBezTo>
                  <a:cubicBezTo>
                    <a:pt x="684" y="593"/>
                    <a:pt x="684" y="593"/>
                    <a:pt x="684" y="593"/>
                  </a:cubicBezTo>
                  <a:cubicBezTo>
                    <a:pt x="683" y="593"/>
                    <a:pt x="682" y="594"/>
                    <a:pt x="681" y="594"/>
                  </a:cubicBezTo>
                  <a:cubicBezTo>
                    <a:pt x="678" y="596"/>
                    <a:pt x="676" y="598"/>
                    <a:pt x="675" y="598"/>
                  </a:cubicBezTo>
                  <a:cubicBezTo>
                    <a:pt x="674" y="598"/>
                    <a:pt x="672" y="598"/>
                    <a:pt x="670" y="598"/>
                  </a:cubicBezTo>
                  <a:cubicBezTo>
                    <a:pt x="668" y="597"/>
                    <a:pt x="664" y="596"/>
                    <a:pt x="663" y="597"/>
                  </a:cubicBezTo>
                  <a:cubicBezTo>
                    <a:pt x="663" y="598"/>
                    <a:pt x="661" y="599"/>
                    <a:pt x="660" y="600"/>
                  </a:cubicBezTo>
                  <a:cubicBezTo>
                    <a:pt x="659" y="600"/>
                    <a:pt x="658" y="600"/>
                    <a:pt x="656" y="600"/>
                  </a:cubicBezTo>
                  <a:cubicBezTo>
                    <a:pt x="655" y="600"/>
                    <a:pt x="653" y="600"/>
                    <a:pt x="651" y="600"/>
                  </a:cubicBezTo>
                  <a:cubicBezTo>
                    <a:pt x="650" y="600"/>
                    <a:pt x="649" y="600"/>
                    <a:pt x="648" y="601"/>
                  </a:cubicBezTo>
                  <a:cubicBezTo>
                    <a:pt x="647" y="602"/>
                    <a:pt x="646" y="603"/>
                    <a:pt x="644" y="603"/>
                  </a:cubicBezTo>
                  <a:cubicBezTo>
                    <a:pt x="643" y="603"/>
                    <a:pt x="641" y="603"/>
                    <a:pt x="640" y="603"/>
                  </a:cubicBezTo>
                  <a:cubicBezTo>
                    <a:pt x="639" y="603"/>
                    <a:pt x="639" y="603"/>
                    <a:pt x="638" y="603"/>
                  </a:cubicBezTo>
                  <a:cubicBezTo>
                    <a:pt x="637" y="604"/>
                    <a:pt x="637" y="603"/>
                    <a:pt x="635" y="604"/>
                  </a:cubicBezTo>
                  <a:cubicBezTo>
                    <a:pt x="634" y="605"/>
                    <a:pt x="632" y="605"/>
                    <a:pt x="631" y="606"/>
                  </a:cubicBezTo>
                  <a:cubicBezTo>
                    <a:pt x="630" y="607"/>
                    <a:pt x="629" y="608"/>
                    <a:pt x="628" y="608"/>
                  </a:cubicBezTo>
                  <a:cubicBezTo>
                    <a:pt x="628" y="608"/>
                    <a:pt x="627" y="608"/>
                    <a:pt x="627" y="607"/>
                  </a:cubicBezTo>
                  <a:cubicBezTo>
                    <a:pt x="626" y="605"/>
                    <a:pt x="627" y="604"/>
                    <a:pt x="626" y="603"/>
                  </a:cubicBezTo>
                  <a:cubicBezTo>
                    <a:pt x="625" y="602"/>
                    <a:pt x="621" y="600"/>
                    <a:pt x="619" y="599"/>
                  </a:cubicBezTo>
                  <a:cubicBezTo>
                    <a:pt x="618" y="598"/>
                    <a:pt x="617" y="598"/>
                    <a:pt x="615" y="598"/>
                  </a:cubicBezTo>
                  <a:cubicBezTo>
                    <a:pt x="612" y="598"/>
                    <a:pt x="609" y="599"/>
                    <a:pt x="607" y="600"/>
                  </a:cubicBezTo>
                  <a:cubicBezTo>
                    <a:pt x="605" y="601"/>
                    <a:pt x="604" y="603"/>
                    <a:pt x="603" y="603"/>
                  </a:cubicBezTo>
                  <a:cubicBezTo>
                    <a:pt x="603" y="604"/>
                    <a:pt x="603" y="604"/>
                    <a:pt x="602" y="604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49" name="任意多边形 51">
              <a:extLst>
                <a:ext uri="{FF2B5EF4-FFF2-40B4-BE49-F238E27FC236}">
                  <a16:creationId xmlns:a16="http://schemas.microsoft.com/office/drawing/2014/main" id="{FFD3690D-4C78-603A-8B97-5537D4EF5438}"/>
                </a:ext>
              </a:extLst>
            </p:cNvPr>
            <p:cNvSpPr/>
            <p:nvPr/>
          </p:nvSpPr>
          <p:spPr bwMode="auto">
            <a:xfrm>
              <a:off x="3425825" y="2265363"/>
              <a:ext cx="2265363" cy="1387475"/>
            </a:xfrm>
            <a:custGeom>
              <a:avLst/>
              <a:gdLst>
                <a:gd name="T0" fmla="*/ 73 w 1539"/>
                <a:gd name="T1" fmla="*/ 169 h 942"/>
                <a:gd name="T2" fmla="*/ 35 w 1539"/>
                <a:gd name="T3" fmla="*/ 230 h 942"/>
                <a:gd name="T4" fmla="*/ 14 w 1539"/>
                <a:gd name="T5" fmla="*/ 300 h 942"/>
                <a:gd name="T6" fmla="*/ 55 w 1539"/>
                <a:gd name="T7" fmla="*/ 373 h 942"/>
                <a:gd name="T8" fmla="*/ 147 w 1539"/>
                <a:gd name="T9" fmla="*/ 466 h 942"/>
                <a:gd name="T10" fmla="*/ 220 w 1539"/>
                <a:gd name="T11" fmla="*/ 476 h 942"/>
                <a:gd name="T12" fmla="*/ 282 w 1539"/>
                <a:gd name="T13" fmla="*/ 553 h 942"/>
                <a:gd name="T14" fmla="*/ 358 w 1539"/>
                <a:gd name="T15" fmla="*/ 606 h 942"/>
                <a:gd name="T16" fmla="*/ 442 w 1539"/>
                <a:gd name="T17" fmla="*/ 684 h 942"/>
                <a:gd name="T18" fmla="*/ 491 w 1539"/>
                <a:gd name="T19" fmla="*/ 757 h 942"/>
                <a:gd name="T20" fmla="*/ 572 w 1539"/>
                <a:gd name="T21" fmla="*/ 773 h 942"/>
                <a:gd name="T22" fmla="*/ 677 w 1539"/>
                <a:gd name="T23" fmla="*/ 790 h 942"/>
                <a:gd name="T24" fmla="*/ 737 w 1539"/>
                <a:gd name="T25" fmla="*/ 854 h 942"/>
                <a:gd name="T26" fmla="*/ 826 w 1539"/>
                <a:gd name="T27" fmla="*/ 795 h 942"/>
                <a:gd name="T28" fmla="*/ 937 w 1539"/>
                <a:gd name="T29" fmla="*/ 836 h 942"/>
                <a:gd name="T30" fmla="*/ 1019 w 1539"/>
                <a:gd name="T31" fmla="*/ 936 h 942"/>
                <a:gd name="T32" fmla="*/ 1252 w 1539"/>
                <a:gd name="T33" fmla="*/ 844 h 942"/>
                <a:gd name="T34" fmla="*/ 1372 w 1539"/>
                <a:gd name="T35" fmla="*/ 892 h 942"/>
                <a:gd name="T36" fmla="*/ 1442 w 1539"/>
                <a:gd name="T37" fmla="*/ 850 h 942"/>
                <a:gd name="T38" fmla="*/ 1466 w 1539"/>
                <a:gd name="T39" fmla="*/ 853 h 942"/>
                <a:gd name="T40" fmla="*/ 1502 w 1539"/>
                <a:gd name="T41" fmla="*/ 860 h 942"/>
                <a:gd name="T42" fmla="*/ 1503 w 1539"/>
                <a:gd name="T43" fmla="*/ 794 h 942"/>
                <a:gd name="T44" fmla="*/ 1539 w 1539"/>
                <a:gd name="T45" fmla="*/ 773 h 942"/>
                <a:gd name="T46" fmla="*/ 1533 w 1539"/>
                <a:gd name="T47" fmla="*/ 637 h 942"/>
                <a:gd name="T48" fmla="*/ 1507 w 1539"/>
                <a:gd name="T49" fmla="*/ 546 h 942"/>
                <a:gd name="T50" fmla="*/ 1436 w 1539"/>
                <a:gd name="T51" fmla="*/ 467 h 942"/>
                <a:gd name="T52" fmla="*/ 1414 w 1539"/>
                <a:gd name="T53" fmla="*/ 494 h 942"/>
                <a:gd name="T54" fmla="*/ 1383 w 1539"/>
                <a:gd name="T55" fmla="*/ 510 h 942"/>
                <a:gd name="T56" fmla="*/ 1374 w 1539"/>
                <a:gd name="T57" fmla="*/ 528 h 942"/>
                <a:gd name="T58" fmla="*/ 1346 w 1539"/>
                <a:gd name="T59" fmla="*/ 523 h 942"/>
                <a:gd name="T60" fmla="*/ 1331 w 1539"/>
                <a:gd name="T61" fmla="*/ 537 h 942"/>
                <a:gd name="T62" fmla="*/ 1297 w 1539"/>
                <a:gd name="T63" fmla="*/ 526 h 942"/>
                <a:gd name="T64" fmla="*/ 1275 w 1539"/>
                <a:gd name="T65" fmla="*/ 493 h 942"/>
                <a:gd name="T66" fmla="*/ 1262 w 1539"/>
                <a:gd name="T67" fmla="*/ 467 h 942"/>
                <a:gd name="T68" fmla="*/ 1226 w 1539"/>
                <a:gd name="T69" fmla="*/ 445 h 942"/>
                <a:gd name="T70" fmla="*/ 1195 w 1539"/>
                <a:gd name="T71" fmla="*/ 445 h 942"/>
                <a:gd name="T72" fmla="*/ 1156 w 1539"/>
                <a:gd name="T73" fmla="*/ 442 h 942"/>
                <a:gd name="T74" fmla="*/ 1118 w 1539"/>
                <a:gd name="T75" fmla="*/ 430 h 942"/>
                <a:gd name="T76" fmla="*/ 1075 w 1539"/>
                <a:gd name="T77" fmla="*/ 411 h 942"/>
                <a:gd name="T78" fmla="*/ 1038 w 1539"/>
                <a:gd name="T79" fmla="*/ 399 h 942"/>
                <a:gd name="T80" fmla="*/ 999 w 1539"/>
                <a:gd name="T81" fmla="*/ 377 h 942"/>
                <a:gd name="T82" fmla="*/ 956 w 1539"/>
                <a:gd name="T83" fmla="*/ 362 h 942"/>
                <a:gd name="T84" fmla="*/ 894 w 1539"/>
                <a:gd name="T85" fmla="*/ 323 h 942"/>
                <a:gd name="T86" fmla="*/ 867 w 1539"/>
                <a:gd name="T87" fmla="*/ 275 h 942"/>
                <a:gd name="T88" fmla="*/ 880 w 1539"/>
                <a:gd name="T89" fmla="*/ 237 h 942"/>
                <a:gd name="T90" fmla="*/ 888 w 1539"/>
                <a:gd name="T91" fmla="*/ 193 h 942"/>
                <a:gd name="T92" fmla="*/ 867 w 1539"/>
                <a:gd name="T93" fmla="*/ 162 h 942"/>
                <a:gd name="T94" fmla="*/ 892 w 1539"/>
                <a:gd name="T95" fmla="*/ 127 h 942"/>
                <a:gd name="T96" fmla="*/ 880 w 1539"/>
                <a:gd name="T97" fmla="*/ 99 h 942"/>
                <a:gd name="T98" fmla="*/ 894 w 1539"/>
                <a:gd name="T99" fmla="*/ 81 h 942"/>
                <a:gd name="T100" fmla="*/ 829 w 1539"/>
                <a:gd name="T101" fmla="*/ 50 h 942"/>
                <a:gd name="T102" fmla="*/ 763 w 1539"/>
                <a:gd name="T103" fmla="*/ 33 h 942"/>
                <a:gd name="T104" fmla="*/ 698 w 1539"/>
                <a:gd name="T105" fmla="*/ 32 h 942"/>
                <a:gd name="T106" fmla="*/ 641 w 1539"/>
                <a:gd name="T107" fmla="*/ 44 h 942"/>
                <a:gd name="T108" fmla="*/ 578 w 1539"/>
                <a:gd name="T109" fmla="*/ 57 h 942"/>
                <a:gd name="T110" fmla="*/ 494 w 1539"/>
                <a:gd name="T111" fmla="*/ 69 h 942"/>
                <a:gd name="T112" fmla="*/ 421 w 1539"/>
                <a:gd name="T113" fmla="*/ 51 h 942"/>
                <a:gd name="T114" fmla="*/ 376 w 1539"/>
                <a:gd name="T115" fmla="*/ 15 h 942"/>
                <a:gd name="T116" fmla="*/ 322 w 1539"/>
                <a:gd name="T117" fmla="*/ 42 h 942"/>
                <a:gd name="T118" fmla="*/ 268 w 1539"/>
                <a:gd name="T119" fmla="*/ 16 h 942"/>
                <a:gd name="T120" fmla="*/ 222 w 1539"/>
                <a:gd name="T121" fmla="*/ 4 h 942"/>
                <a:gd name="T122" fmla="*/ 181 w 1539"/>
                <a:gd name="T123" fmla="*/ 36 h 942"/>
                <a:gd name="T124" fmla="*/ 143 w 1539"/>
                <a:gd name="T125" fmla="*/ 73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9" h="942">
                  <a:moveTo>
                    <a:pt x="91" y="73"/>
                  </a:moveTo>
                  <a:cubicBezTo>
                    <a:pt x="91" y="74"/>
                    <a:pt x="88" y="79"/>
                    <a:pt x="87" y="79"/>
                  </a:cubicBezTo>
                  <a:cubicBezTo>
                    <a:pt x="85" y="80"/>
                    <a:pt x="85" y="84"/>
                    <a:pt x="83" y="85"/>
                  </a:cubicBezTo>
                  <a:cubicBezTo>
                    <a:pt x="80" y="87"/>
                    <a:pt x="81" y="81"/>
                    <a:pt x="79" y="84"/>
                  </a:cubicBezTo>
                  <a:cubicBezTo>
                    <a:pt x="78" y="85"/>
                    <a:pt x="76" y="86"/>
                    <a:pt x="75" y="85"/>
                  </a:cubicBezTo>
                  <a:cubicBezTo>
                    <a:pt x="74" y="83"/>
                    <a:pt x="71" y="88"/>
                    <a:pt x="68" y="87"/>
                  </a:cubicBezTo>
                  <a:cubicBezTo>
                    <a:pt x="67" y="87"/>
                    <a:pt x="66" y="86"/>
                    <a:pt x="66" y="86"/>
                  </a:cubicBezTo>
                  <a:cubicBezTo>
                    <a:pt x="64" y="87"/>
                    <a:pt x="64" y="86"/>
                    <a:pt x="64" y="86"/>
                  </a:cubicBezTo>
                  <a:cubicBezTo>
                    <a:pt x="63" y="86"/>
                    <a:pt x="62" y="86"/>
                    <a:pt x="63" y="87"/>
                  </a:cubicBezTo>
                  <a:cubicBezTo>
                    <a:pt x="63" y="88"/>
                    <a:pt x="59" y="90"/>
                    <a:pt x="63" y="92"/>
                  </a:cubicBezTo>
                  <a:cubicBezTo>
                    <a:pt x="64" y="93"/>
                    <a:pt x="64" y="93"/>
                    <a:pt x="65" y="94"/>
                  </a:cubicBezTo>
                  <a:cubicBezTo>
                    <a:pt x="69" y="97"/>
                    <a:pt x="63" y="101"/>
                    <a:pt x="65" y="103"/>
                  </a:cubicBezTo>
                  <a:cubicBezTo>
                    <a:pt x="67" y="104"/>
                    <a:pt x="66" y="104"/>
                    <a:pt x="65" y="106"/>
                  </a:cubicBezTo>
                  <a:cubicBezTo>
                    <a:pt x="64" y="108"/>
                    <a:pt x="65" y="109"/>
                    <a:pt x="64" y="111"/>
                  </a:cubicBezTo>
                  <a:cubicBezTo>
                    <a:pt x="64" y="112"/>
                    <a:pt x="63" y="114"/>
                    <a:pt x="63" y="115"/>
                  </a:cubicBezTo>
                  <a:cubicBezTo>
                    <a:pt x="63" y="116"/>
                    <a:pt x="63" y="118"/>
                    <a:pt x="63" y="119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3" y="123"/>
                    <a:pt x="54" y="127"/>
                    <a:pt x="56" y="128"/>
                  </a:cubicBezTo>
                  <a:cubicBezTo>
                    <a:pt x="60" y="129"/>
                    <a:pt x="59" y="128"/>
                    <a:pt x="57" y="132"/>
                  </a:cubicBezTo>
                  <a:cubicBezTo>
                    <a:pt x="55" y="135"/>
                    <a:pt x="57" y="136"/>
                    <a:pt x="58" y="139"/>
                  </a:cubicBezTo>
                  <a:cubicBezTo>
                    <a:pt x="58" y="140"/>
                    <a:pt x="60" y="141"/>
                    <a:pt x="60" y="142"/>
                  </a:cubicBezTo>
                  <a:cubicBezTo>
                    <a:pt x="60" y="146"/>
                    <a:pt x="60" y="148"/>
                    <a:pt x="63" y="149"/>
                  </a:cubicBezTo>
                  <a:cubicBezTo>
                    <a:pt x="65" y="150"/>
                    <a:pt x="65" y="152"/>
                    <a:pt x="66" y="153"/>
                  </a:cubicBezTo>
                  <a:cubicBezTo>
                    <a:pt x="68" y="154"/>
                    <a:pt x="66" y="159"/>
                    <a:pt x="69" y="160"/>
                  </a:cubicBezTo>
                  <a:cubicBezTo>
                    <a:pt x="74" y="160"/>
                    <a:pt x="71" y="163"/>
                    <a:pt x="71" y="166"/>
                  </a:cubicBezTo>
                  <a:cubicBezTo>
                    <a:pt x="72" y="166"/>
                    <a:pt x="74" y="168"/>
                    <a:pt x="73" y="169"/>
                  </a:cubicBezTo>
                  <a:cubicBezTo>
                    <a:pt x="72" y="170"/>
                    <a:pt x="73" y="170"/>
                    <a:pt x="74" y="172"/>
                  </a:cubicBezTo>
                  <a:cubicBezTo>
                    <a:pt x="74" y="174"/>
                    <a:pt x="77" y="173"/>
                    <a:pt x="77" y="175"/>
                  </a:cubicBezTo>
                  <a:cubicBezTo>
                    <a:pt x="79" y="179"/>
                    <a:pt x="74" y="178"/>
                    <a:pt x="75" y="181"/>
                  </a:cubicBezTo>
                  <a:cubicBezTo>
                    <a:pt x="75" y="184"/>
                    <a:pt x="74" y="193"/>
                    <a:pt x="75" y="194"/>
                  </a:cubicBezTo>
                  <a:cubicBezTo>
                    <a:pt x="77" y="195"/>
                    <a:pt x="73" y="196"/>
                    <a:pt x="76" y="196"/>
                  </a:cubicBezTo>
                  <a:cubicBezTo>
                    <a:pt x="76" y="196"/>
                    <a:pt x="77" y="198"/>
                    <a:pt x="77" y="199"/>
                  </a:cubicBezTo>
                  <a:cubicBezTo>
                    <a:pt x="75" y="201"/>
                    <a:pt x="76" y="204"/>
                    <a:pt x="75" y="207"/>
                  </a:cubicBezTo>
                  <a:cubicBezTo>
                    <a:pt x="75" y="208"/>
                    <a:pt x="72" y="212"/>
                    <a:pt x="75" y="212"/>
                  </a:cubicBezTo>
                  <a:cubicBezTo>
                    <a:pt x="78" y="212"/>
                    <a:pt x="77" y="214"/>
                    <a:pt x="77" y="216"/>
                  </a:cubicBezTo>
                  <a:cubicBezTo>
                    <a:pt x="77" y="217"/>
                    <a:pt x="78" y="218"/>
                    <a:pt x="78" y="218"/>
                  </a:cubicBezTo>
                  <a:cubicBezTo>
                    <a:pt x="78" y="220"/>
                    <a:pt x="76" y="219"/>
                    <a:pt x="76" y="220"/>
                  </a:cubicBezTo>
                  <a:cubicBezTo>
                    <a:pt x="76" y="220"/>
                    <a:pt x="76" y="225"/>
                    <a:pt x="75" y="226"/>
                  </a:cubicBezTo>
                  <a:cubicBezTo>
                    <a:pt x="75" y="227"/>
                    <a:pt x="75" y="230"/>
                    <a:pt x="75" y="230"/>
                  </a:cubicBezTo>
                  <a:cubicBezTo>
                    <a:pt x="74" y="229"/>
                    <a:pt x="72" y="232"/>
                    <a:pt x="72" y="233"/>
                  </a:cubicBezTo>
                  <a:cubicBezTo>
                    <a:pt x="72" y="234"/>
                    <a:pt x="70" y="235"/>
                    <a:pt x="69" y="236"/>
                  </a:cubicBezTo>
                  <a:cubicBezTo>
                    <a:pt x="68" y="236"/>
                    <a:pt x="67" y="234"/>
                    <a:pt x="67" y="234"/>
                  </a:cubicBezTo>
                  <a:cubicBezTo>
                    <a:pt x="66" y="236"/>
                    <a:pt x="65" y="233"/>
                    <a:pt x="64" y="234"/>
                  </a:cubicBezTo>
                  <a:cubicBezTo>
                    <a:pt x="64" y="235"/>
                    <a:pt x="61" y="237"/>
                    <a:pt x="60" y="237"/>
                  </a:cubicBezTo>
                  <a:cubicBezTo>
                    <a:pt x="58" y="237"/>
                    <a:pt x="58" y="242"/>
                    <a:pt x="57" y="242"/>
                  </a:cubicBezTo>
                  <a:cubicBezTo>
                    <a:pt x="57" y="242"/>
                    <a:pt x="56" y="243"/>
                    <a:pt x="56" y="243"/>
                  </a:cubicBezTo>
                  <a:cubicBezTo>
                    <a:pt x="55" y="244"/>
                    <a:pt x="55" y="246"/>
                    <a:pt x="54" y="245"/>
                  </a:cubicBezTo>
                  <a:cubicBezTo>
                    <a:pt x="52" y="244"/>
                    <a:pt x="47" y="242"/>
                    <a:pt x="45" y="245"/>
                  </a:cubicBezTo>
                  <a:cubicBezTo>
                    <a:pt x="44" y="247"/>
                    <a:pt x="44" y="245"/>
                    <a:pt x="43" y="243"/>
                  </a:cubicBezTo>
                  <a:cubicBezTo>
                    <a:pt x="42" y="243"/>
                    <a:pt x="40" y="241"/>
                    <a:pt x="40" y="240"/>
                  </a:cubicBezTo>
                  <a:cubicBezTo>
                    <a:pt x="41" y="240"/>
                    <a:pt x="39" y="237"/>
                    <a:pt x="38" y="237"/>
                  </a:cubicBezTo>
                  <a:cubicBezTo>
                    <a:pt x="34" y="237"/>
                    <a:pt x="35" y="231"/>
                    <a:pt x="35" y="230"/>
                  </a:cubicBezTo>
                  <a:cubicBezTo>
                    <a:pt x="34" y="230"/>
                    <a:pt x="34" y="230"/>
                    <a:pt x="34" y="229"/>
                  </a:cubicBezTo>
                  <a:cubicBezTo>
                    <a:pt x="35" y="227"/>
                    <a:pt x="34" y="221"/>
                    <a:pt x="35" y="221"/>
                  </a:cubicBezTo>
                  <a:cubicBezTo>
                    <a:pt x="37" y="219"/>
                    <a:pt x="38" y="218"/>
                    <a:pt x="37" y="216"/>
                  </a:cubicBezTo>
                  <a:cubicBezTo>
                    <a:pt x="36" y="214"/>
                    <a:pt x="36" y="209"/>
                    <a:pt x="35" y="209"/>
                  </a:cubicBezTo>
                  <a:cubicBezTo>
                    <a:pt x="35" y="209"/>
                    <a:pt x="34" y="210"/>
                    <a:pt x="33" y="210"/>
                  </a:cubicBezTo>
                  <a:cubicBezTo>
                    <a:pt x="31" y="210"/>
                    <a:pt x="31" y="212"/>
                    <a:pt x="30" y="212"/>
                  </a:cubicBezTo>
                  <a:cubicBezTo>
                    <a:pt x="30" y="212"/>
                    <a:pt x="18" y="213"/>
                    <a:pt x="18" y="213"/>
                  </a:cubicBezTo>
                  <a:cubicBezTo>
                    <a:pt x="17" y="213"/>
                    <a:pt x="16" y="214"/>
                    <a:pt x="16" y="214"/>
                  </a:cubicBezTo>
                  <a:cubicBezTo>
                    <a:pt x="14" y="215"/>
                    <a:pt x="10" y="213"/>
                    <a:pt x="8" y="216"/>
                  </a:cubicBezTo>
                  <a:cubicBezTo>
                    <a:pt x="6" y="219"/>
                    <a:pt x="8" y="217"/>
                    <a:pt x="9" y="221"/>
                  </a:cubicBezTo>
                  <a:cubicBezTo>
                    <a:pt x="9" y="222"/>
                    <a:pt x="10" y="227"/>
                    <a:pt x="10" y="227"/>
                  </a:cubicBezTo>
                  <a:cubicBezTo>
                    <a:pt x="10" y="228"/>
                    <a:pt x="9" y="231"/>
                    <a:pt x="9" y="231"/>
                  </a:cubicBezTo>
                  <a:cubicBezTo>
                    <a:pt x="7" y="232"/>
                    <a:pt x="11" y="234"/>
                    <a:pt x="9" y="236"/>
                  </a:cubicBezTo>
                  <a:cubicBezTo>
                    <a:pt x="7" y="238"/>
                    <a:pt x="11" y="238"/>
                    <a:pt x="9" y="240"/>
                  </a:cubicBezTo>
                  <a:cubicBezTo>
                    <a:pt x="8" y="241"/>
                    <a:pt x="7" y="245"/>
                    <a:pt x="6" y="245"/>
                  </a:cubicBezTo>
                  <a:cubicBezTo>
                    <a:pt x="5" y="245"/>
                    <a:pt x="0" y="246"/>
                    <a:pt x="2" y="248"/>
                  </a:cubicBezTo>
                  <a:cubicBezTo>
                    <a:pt x="3" y="249"/>
                    <a:pt x="2" y="250"/>
                    <a:pt x="2" y="252"/>
                  </a:cubicBezTo>
                  <a:cubicBezTo>
                    <a:pt x="2" y="256"/>
                    <a:pt x="7" y="251"/>
                    <a:pt x="7" y="254"/>
                  </a:cubicBezTo>
                  <a:cubicBezTo>
                    <a:pt x="7" y="257"/>
                    <a:pt x="9" y="258"/>
                    <a:pt x="10" y="261"/>
                  </a:cubicBezTo>
                  <a:cubicBezTo>
                    <a:pt x="10" y="263"/>
                    <a:pt x="13" y="262"/>
                    <a:pt x="10" y="265"/>
                  </a:cubicBezTo>
                  <a:cubicBezTo>
                    <a:pt x="12" y="268"/>
                    <a:pt x="18" y="271"/>
                    <a:pt x="19" y="274"/>
                  </a:cubicBezTo>
                  <a:cubicBezTo>
                    <a:pt x="19" y="275"/>
                    <a:pt x="19" y="276"/>
                    <a:pt x="20" y="276"/>
                  </a:cubicBezTo>
                  <a:cubicBezTo>
                    <a:pt x="23" y="277"/>
                    <a:pt x="18" y="279"/>
                    <a:pt x="18" y="280"/>
                  </a:cubicBezTo>
                  <a:cubicBezTo>
                    <a:pt x="18" y="283"/>
                    <a:pt x="10" y="280"/>
                    <a:pt x="10" y="285"/>
                  </a:cubicBezTo>
                  <a:cubicBezTo>
                    <a:pt x="10" y="286"/>
                    <a:pt x="11" y="287"/>
                    <a:pt x="11" y="287"/>
                  </a:cubicBezTo>
                  <a:cubicBezTo>
                    <a:pt x="13" y="291"/>
                    <a:pt x="13" y="295"/>
                    <a:pt x="14" y="300"/>
                  </a:cubicBezTo>
                  <a:cubicBezTo>
                    <a:pt x="14" y="300"/>
                    <a:pt x="19" y="305"/>
                    <a:pt x="19" y="308"/>
                  </a:cubicBezTo>
                  <a:cubicBezTo>
                    <a:pt x="18" y="310"/>
                    <a:pt x="13" y="312"/>
                    <a:pt x="11" y="312"/>
                  </a:cubicBezTo>
                  <a:cubicBezTo>
                    <a:pt x="8" y="312"/>
                    <a:pt x="6" y="317"/>
                    <a:pt x="7" y="317"/>
                  </a:cubicBezTo>
                  <a:cubicBezTo>
                    <a:pt x="10" y="317"/>
                    <a:pt x="9" y="319"/>
                    <a:pt x="10" y="320"/>
                  </a:cubicBezTo>
                  <a:cubicBezTo>
                    <a:pt x="10" y="320"/>
                    <a:pt x="11" y="321"/>
                    <a:pt x="11" y="322"/>
                  </a:cubicBezTo>
                  <a:cubicBezTo>
                    <a:pt x="10" y="323"/>
                    <a:pt x="6" y="326"/>
                    <a:pt x="6" y="328"/>
                  </a:cubicBezTo>
                  <a:cubicBezTo>
                    <a:pt x="6" y="329"/>
                    <a:pt x="7" y="333"/>
                    <a:pt x="8" y="334"/>
                  </a:cubicBezTo>
                  <a:cubicBezTo>
                    <a:pt x="8" y="334"/>
                    <a:pt x="9" y="334"/>
                    <a:pt x="10" y="334"/>
                  </a:cubicBezTo>
                  <a:cubicBezTo>
                    <a:pt x="10" y="335"/>
                    <a:pt x="12" y="337"/>
                    <a:pt x="13" y="336"/>
                  </a:cubicBezTo>
                  <a:cubicBezTo>
                    <a:pt x="13" y="335"/>
                    <a:pt x="13" y="334"/>
                    <a:pt x="13" y="334"/>
                  </a:cubicBezTo>
                  <a:cubicBezTo>
                    <a:pt x="15" y="335"/>
                    <a:pt x="13" y="339"/>
                    <a:pt x="15" y="340"/>
                  </a:cubicBezTo>
                  <a:cubicBezTo>
                    <a:pt x="17" y="341"/>
                    <a:pt x="16" y="343"/>
                    <a:pt x="16" y="344"/>
                  </a:cubicBezTo>
                  <a:cubicBezTo>
                    <a:pt x="18" y="345"/>
                    <a:pt x="17" y="346"/>
                    <a:pt x="18" y="347"/>
                  </a:cubicBezTo>
                  <a:cubicBezTo>
                    <a:pt x="23" y="352"/>
                    <a:pt x="16" y="352"/>
                    <a:pt x="17" y="354"/>
                  </a:cubicBezTo>
                  <a:cubicBezTo>
                    <a:pt x="18" y="357"/>
                    <a:pt x="17" y="357"/>
                    <a:pt x="18" y="359"/>
                  </a:cubicBezTo>
                  <a:cubicBezTo>
                    <a:pt x="18" y="359"/>
                    <a:pt x="18" y="359"/>
                    <a:pt x="18" y="359"/>
                  </a:cubicBezTo>
                  <a:cubicBezTo>
                    <a:pt x="18" y="360"/>
                    <a:pt x="18" y="361"/>
                    <a:pt x="20" y="363"/>
                  </a:cubicBezTo>
                  <a:cubicBezTo>
                    <a:pt x="21" y="365"/>
                    <a:pt x="25" y="367"/>
                    <a:pt x="25" y="367"/>
                  </a:cubicBezTo>
                  <a:cubicBezTo>
                    <a:pt x="27" y="366"/>
                    <a:pt x="28" y="368"/>
                    <a:pt x="29" y="367"/>
                  </a:cubicBezTo>
                  <a:cubicBezTo>
                    <a:pt x="31" y="365"/>
                    <a:pt x="32" y="370"/>
                    <a:pt x="32" y="371"/>
                  </a:cubicBezTo>
                  <a:cubicBezTo>
                    <a:pt x="30" y="375"/>
                    <a:pt x="37" y="373"/>
                    <a:pt x="38" y="373"/>
                  </a:cubicBezTo>
                  <a:cubicBezTo>
                    <a:pt x="41" y="376"/>
                    <a:pt x="40" y="373"/>
                    <a:pt x="40" y="372"/>
                  </a:cubicBezTo>
                  <a:cubicBezTo>
                    <a:pt x="41" y="371"/>
                    <a:pt x="38" y="369"/>
                    <a:pt x="43" y="369"/>
                  </a:cubicBezTo>
                  <a:cubicBezTo>
                    <a:pt x="45" y="369"/>
                    <a:pt x="49" y="365"/>
                    <a:pt x="49" y="367"/>
                  </a:cubicBezTo>
                  <a:cubicBezTo>
                    <a:pt x="50" y="368"/>
                    <a:pt x="50" y="368"/>
                    <a:pt x="49" y="369"/>
                  </a:cubicBezTo>
                  <a:cubicBezTo>
                    <a:pt x="48" y="374"/>
                    <a:pt x="55" y="369"/>
                    <a:pt x="55" y="373"/>
                  </a:cubicBezTo>
                  <a:cubicBezTo>
                    <a:pt x="55" y="377"/>
                    <a:pt x="58" y="383"/>
                    <a:pt x="60" y="383"/>
                  </a:cubicBezTo>
                  <a:cubicBezTo>
                    <a:pt x="62" y="383"/>
                    <a:pt x="65" y="382"/>
                    <a:pt x="66" y="380"/>
                  </a:cubicBezTo>
                  <a:cubicBezTo>
                    <a:pt x="67" y="378"/>
                    <a:pt x="68" y="383"/>
                    <a:pt x="70" y="384"/>
                  </a:cubicBezTo>
                  <a:cubicBezTo>
                    <a:pt x="73" y="385"/>
                    <a:pt x="74" y="389"/>
                    <a:pt x="74" y="392"/>
                  </a:cubicBezTo>
                  <a:cubicBezTo>
                    <a:pt x="76" y="397"/>
                    <a:pt x="79" y="392"/>
                    <a:pt x="81" y="397"/>
                  </a:cubicBezTo>
                  <a:cubicBezTo>
                    <a:pt x="81" y="398"/>
                    <a:pt x="81" y="402"/>
                    <a:pt x="82" y="405"/>
                  </a:cubicBezTo>
                  <a:cubicBezTo>
                    <a:pt x="83" y="409"/>
                    <a:pt x="85" y="412"/>
                    <a:pt x="85" y="414"/>
                  </a:cubicBezTo>
                  <a:cubicBezTo>
                    <a:pt x="85" y="415"/>
                    <a:pt x="86" y="416"/>
                    <a:pt x="86" y="417"/>
                  </a:cubicBezTo>
                  <a:cubicBezTo>
                    <a:pt x="87" y="418"/>
                    <a:pt x="85" y="420"/>
                    <a:pt x="86" y="420"/>
                  </a:cubicBezTo>
                  <a:cubicBezTo>
                    <a:pt x="87" y="421"/>
                    <a:pt x="89" y="422"/>
                    <a:pt x="89" y="422"/>
                  </a:cubicBezTo>
                  <a:cubicBezTo>
                    <a:pt x="89" y="425"/>
                    <a:pt x="90" y="424"/>
                    <a:pt x="91" y="425"/>
                  </a:cubicBezTo>
                  <a:cubicBezTo>
                    <a:pt x="92" y="427"/>
                    <a:pt x="94" y="425"/>
                    <a:pt x="95" y="425"/>
                  </a:cubicBezTo>
                  <a:cubicBezTo>
                    <a:pt x="95" y="425"/>
                    <a:pt x="97" y="425"/>
                    <a:pt x="97" y="425"/>
                  </a:cubicBezTo>
                  <a:cubicBezTo>
                    <a:pt x="100" y="425"/>
                    <a:pt x="99" y="427"/>
                    <a:pt x="101" y="428"/>
                  </a:cubicBezTo>
                  <a:cubicBezTo>
                    <a:pt x="102" y="428"/>
                    <a:pt x="105" y="428"/>
                    <a:pt x="106" y="429"/>
                  </a:cubicBezTo>
                  <a:cubicBezTo>
                    <a:pt x="106" y="430"/>
                    <a:pt x="107" y="433"/>
                    <a:pt x="108" y="433"/>
                  </a:cubicBezTo>
                  <a:cubicBezTo>
                    <a:pt x="109" y="433"/>
                    <a:pt x="113" y="435"/>
                    <a:pt x="113" y="436"/>
                  </a:cubicBezTo>
                  <a:cubicBezTo>
                    <a:pt x="116" y="439"/>
                    <a:pt x="116" y="439"/>
                    <a:pt x="119" y="444"/>
                  </a:cubicBezTo>
                  <a:cubicBezTo>
                    <a:pt x="119" y="444"/>
                    <a:pt x="125" y="442"/>
                    <a:pt x="126" y="443"/>
                  </a:cubicBezTo>
                  <a:cubicBezTo>
                    <a:pt x="127" y="444"/>
                    <a:pt x="131" y="447"/>
                    <a:pt x="131" y="449"/>
                  </a:cubicBezTo>
                  <a:cubicBezTo>
                    <a:pt x="131" y="451"/>
                    <a:pt x="132" y="449"/>
                    <a:pt x="133" y="450"/>
                  </a:cubicBezTo>
                  <a:cubicBezTo>
                    <a:pt x="134" y="450"/>
                    <a:pt x="137" y="456"/>
                    <a:pt x="137" y="456"/>
                  </a:cubicBezTo>
                  <a:cubicBezTo>
                    <a:pt x="137" y="457"/>
                    <a:pt x="139" y="461"/>
                    <a:pt x="140" y="461"/>
                  </a:cubicBezTo>
                  <a:cubicBezTo>
                    <a:pt x="140" y="461"/>
                    <a:pt x="142" y="461"/>
                    <a:pt x="142" y="462"/>
                  </a:cubicBezTo>
                  <a:cubicBezTo>
                    <a:pt x="143" y="463"/>
                    <a:pt x="145" y="463"/>
                    <a:pt x="145" y="463"/>
                  </a:cubicBezTo>
                  <a:cubicBezTo>
                    <a:pt x="145" y="464"/>
                    <a:pt x="147" y="466"/>
                    <a:pt x="147" y="466"/>
                  </a:cubicBezTo>
                  <a:cubicBezTo>
                    <a:pt x="145" y="467"/>
                    <a:pt x="149" y="467"/>
                    <a:pt x="149" y="467"/>
                  </a:cubicBezTo>
                  <a:cubicBezTo>
                    <a:pt x="151" y="468"/>
                    <a:pt x="154" y="470"/>
                    <a:pt x="153" y="472"/>
                  </a:cubicBezTo>
                  <a:cubicBezTo>
                    <a:pt x="153" y="472"/>
                    <a:pt x="153" y="473"/>
                    <a:pt x="153" y="473"/>
                  </a:cubicBezTo>
                  <a:cubicBezTo>
                    <a:pt x="154" y="474"/>
                    <a:pt x="152" y="474"/>
                    <a:pt x="153" y="475"/>
                  </a:cubicBezTo>
                  <a:cubicBezTo>
                    <a:pt x="153" y="476"/>
                    <a:pt x="154" y="479"/>
                    <a:pt x="154" y="479"/>
                  </a:cubicBezTo>
                  <a:cubicBezTo>
                    <a:pt x="155" y="480"/>
                    <a:pt x="156" y="485"/>
                    <a:pt x="156" y="485"/>
                  </a:cubicBezTo>
                  <a:cubicBezTo>
                    <a:pt x="156" y="486"/>
                    <a:pt x="156" y="486"/>
                    <a:pt x="155" y="487"/>
                  </a:cubicBezTo>
                  <a:cubicBezTo>
                    <a:pt x="152" y="491"/>
                    <a:pt x="159" y="495"/>
                    <a:pt x="160" y="494"/>
                  </a:cubicBezTo>
                  <a:cubicBezTo>
                    <a:pt x="162" y="493"/>
                    <a:pt x="163" y="496"/>
                    <a:pt x="165" y="495"/>
                  </a:cubicBezTo>
                  <a:cubicBezTo>
                    <a:pt x="166" y="495"/>
                    <a:pt x="171" y="489"/>
                    <a:pt x="169" y="486"/>
                  </a:cubicBezTo>
                  <a:cubicBezTo>
                    <a:pt x="169" y="485"/>
                    <a:pt x="168" y="483"/>
                    <a:pt x="168" y="483"/>
                  </a:cubicBezTo>
                  <a:cubicBezTo>
                    <a:pt x="170" y="483"/>
                    <a:pt x="171" y="483"/>
                    <a:pt x="172" y="483"/>
                  </a:cubicBezTo>
                  <a:cubicBezTo>
                    <a:pt x="174" y="486"/>
                    <a:pt x="177" y="482"/>
                    <a:pt x="179" y="481"/>
                  </a:cubicBezTo>
                  <a:cubicBezTo>
                    <a:pt x="181" y="480"/>
                    <a:pt x="179" y="479"/>
                    <a:pt x="181" y="477"/>
                  </a:cubicBezTo>
                  <a:cubicBezTo>
                    <a:pt x="182" y="475"/>
                    <a:pt x="180" y="476"/>
                    <a:pt x="182" y="474"/>
                  </a:cubicBezTo>
                  <a:cubicBezTo>
                    <a:pt x="185" y="471"/>
                    <a:pt x="182" y="471"/>
                    <a:pt x="182" y="471"/>
                  </a:cubicBezTo>
                  <a:cubicBezTo>
                    <a:pt x="184" y="468"/>
                    <a:pt x="184" y="465"/>
                    <a:pt x="184" y="463"/>
                  </a:cubicBezTo>
                  <a:cubicBezTo>
                    <a:pt x="185" y="462"/>
                    <a:pt x="186" y="462"/>
                    <a:pt x="187" y="463"/>
                  </a:cubicBezTo>
                  <a:cubicBezTo>
                    <a:pt x="189" y="463"/>
                    <a:pt x="188" y="467"/>
                    <a:pt x="191" y="468"/>
                  </a:cubicBezTo>
                  <a:cubicBezTo>
                    <a:pt x="192" y="468"/>
                    <a:pt x="195" y="469"/>
                    <a:pt x="195" y="469"/>
                  </a:cubicBezTo>
                  <a:cubicBezTo>
                    <a:pt x="196" y="467"/>
                    <a:pt x="196" y="463"/>
                    <a:pt x="198" y="465"/>
                  </a:cubicBezTo>
                  <a:cubicBezTo>
                    <a:pt x="201" y="469"/>
                    <a:pt x="201" y="464"/>
                    <a:pt x="201" y="464"/>
                  </a:cubicBezTo>
                  <a:cubicBezTo>
                    <a:pt x="202" y="464"/>
                    <a:pt x="209" y="468"/>
                    <a:pt x="209" y="469"/>
                  </a:cubicBezTo>
                  <a:cubicBezTo>
                    <a:pt x="210" y="472"/>
                    <a:pt x="214" y="471"/>
                    <a:pt x="215" y="473"/>
                  </a:cubicBezTo>
                  <a:cubicBezTo>
                    <a:pt x="216" y="474"/>
                    <a:pt x="219" y="474"/>
                    <a:pt x="219" y="475"/>
                  </a:cubicBezTo>
                  <a:cubicBezTo>
                    <a:pt x="220" y="475"/>
                    <a:pt x="220" y="476"/>
                    <a:pt x="220" y="476"/>
                  </a:cubicBezTo>
                  <a:cubicBezTo>
                    <a:pt x="221" y="477"/>
                    <a:pt x="221" y="477"/>
                    <a:pt x="222" y="477"/>
                  </a:cubicBezTo>
                  <a:cubicBezTo>
                    <a:pt x="223" y="479"/>
                    <a:pt x="225" y="476"/>
                    <a:pt x="226" y="479"/>
                  </a:cubicBezTo>
                  <a:cubicBezTo>
                    <a:pt x="227" y="484"/>
                    <a:pt x="229" y="480"/>
                    <a:pt x="230" y="480"/>
                  </a:cubicBezTo>
                  <a:cubicBezTo>
                    <a:pt x="231" y="481"/>
                    <a:pt x="231" y="481"/>
                    <a:pt x="232" y="481"/>
                  </a:cubicBezTo>
                  <a:cubicBezTo>
                    <a:pt x="233" y="481"/>
                    <a:pt x="234" y="480"/>
                    <a:pt x="235" y="480"/>
                  </a:cubicBezTo>
                  <a:cubicBezTo>
                    <a:pt x="237" y="481"/>
                    <a:pt x="236" y="483"/>
                    <a:pt x="237" y="485"/>
                  </a:cubicBezTo>
                  <a:cubicBezTo>
                    <a:pt x="237" y="485"/>
                    <a:pt x="233" y="491"/>
                    <a:pt x="233" y="491"/>
                  </a:cubicBezTo>
                  <a:cubicBezTo>
                    <a:pt x="234" y="491"/>
                    <a:pt x="235" y="492"/>
                    <a:pt x="235" y="492"/>
                  </a:cubicBezTo>
                  <a:cubicBezTo>
                    <a:pt x="237" y="492"/>
                    <a:pt x="235" y="496"/>
                    <a:pt x="238" y="496"/>
                  </a:cubicBezTo>
                  <a:cubicBezTo>
                    <a:pt x="241" y="497"/>
                    <a:pt x="238" y="499"/>
                    <a:pt x="239" y="499"/>
                  </a:cubicBezTo>
                  <a:cubicBezTo>
                    <a:pt x="241" y="499"/>
                    <a:pt x="241" y="501"/>
                    <a:pt x="239" y="502"/>
                  </a:cubicBezTo>
                  <a:cubicBezTo>
                    <a:pt x="236" y="502"/>
                    <a:pt x="238" y="504"/>
                    <a:pt x="238" y="504"/>
                  </a:cubicBezTo>
                  <a:cubicBezTo>
                    <a:pt x="236" y="506"/>
                    <a:pt x="234" y="507"/>
                    <a:pt x="239" y="508"/>
                  </a:cubicBezTo>
                  <a:cubicBezTo>
                    <a:pt x="242" y="509"/>
                    <a:pt x="244" y="508"/>
                    <a:pt x="246" y="512"/>
                  </a:cubicBezTo>
                  <a:cubicBezTo>
                    <a:pt x="246" y="512"/>
                    <a:pt x="248" y="512"/>
                    <a:pt x="248" y="512"/>
                  </a:cubicBezTo>
                  <a:cubicBezTo>
                    <a:pt x="248" y="512"/>
                    <a:pt x="250" y="517"/>
                    <a:pt x="251" y="515"/>
                  </a:cubicBezTo>
                  <a:cubicBezTo>
                    <a:pt x="251" y="514"/>
                    <a:pt x="253" y="516"/>
                    <a:pt x="253" y="516"/>
                  </a:cubicBezTo>
                  <a:cubicBezTo>
                    <a:pt x="255" y="519"/>
                    <a:pt x="255" y="515"/>
                    <a:pt x="257" y="520"/>
                  </a:cubicBezTo>
                  <a:cubicBezTo>
                    <a:pt x="259" y="527"/>
                    <a:pt x="262" y="520"/>
                    <a:pt x="263" y="524"/>
                  </a:cubicBezTo>
                  <a:cubicBezTo>
                    <a:pt x="264" y="525"/>
                    <a:pt x="267" y="530"/>
                    <a:pt x="266" y="531"/>
                  </a:cubicBezTo>
                  <a:cubicBezTo>
                    <a:pt x="265" y="532"/>
                    <a:pt x="267" y="533"/>
                    <a:pt x="266" y="534"/>
                  </a:cubicBezTo>
                  <a:cubicBezTo>
                    <a:pt x="263" y="537"/>
                    <a:pt x="269" y="536"/>
                    <a:pt x="270" y="536"/>
                  </a:cubicBezTo>
                  <a:cubicBezTo>
                    <a:pt x="273" y="535"/>
                    <a:pt x="276" y="540"/>
                    <a:pt x="272" y="541"/>
                  </a:cubicBezTo>
                  <a:cubicBezTo>
                    <a:pt x="271" y="541"/>
                    <a:pt x="270" y="543"/>
                    <a:pt x="270" y="543"/>
                  </a:cubicBezTo>
                  <a:cubicBezTo>
                    <a:pt x="273" y="544"/>
                    <a:pt x="274" y="547"/>
                    <a:pt x="276" y="549"/>
                  </a:cubicBezTo>
                  <a:cubicBezTo>
                    <a:pt x="278" y="551"/>
                    <a:pt x="279" y="553"/>
                    <a:pt x="282" y="553"/>
                  </a:cubicBezTo>
                  <a:cubicBezTo>
                    <a:pt x="282" y="553"/>
                    <a:pt x="288" y="552"/>
                    <a:pt x="288" y="552"/>
                  </a:cubicBezTo>
                  <a:cubicBezTo>
                    <a:pt x="288" y="555"/>
                    <a:pt x="287" y="557"/>
                    <a:pt x="290" y="557"/>
                  </a:cubicBezTo>
                  <a:cubicBezTo>
                    <a:pt x="293" y="557"/>
                    <a:pt x="294" y="561"/>
                    <a:pt x="295" y="563"/>
                  </a:cubicBezTo>
                  <a:cubicBezTo>
                    <a:pt x="296" y="567"/>
                    <a:pt x="301" y="563"/>
                    <a:pt x="301" y="564"/>
                  </a:cubicBezTo>
                  <a:cubicBezTo>
                    <a:pt x="301" y="565"/>
                    <a:pt x="304" y="564"/>
                    <a:pt x="303" y="565"/>
                  </a:cubicBezTo>
                  <a:cubicBezTo>
                    <a:pt x="302" y="569"/>
                    <a:pt x="307" y="564"/>
                    <a:pt x="307" y="568"/>
                  </a:cubicBezTo>
                  <a:cubicBezTo>
                    <a:pt x="307" y="570"/>
                    <a:pt x="310" y="569"/>
                    <a:pt x="310" y="570"/>
                  </a:cubicBezTo>
                  <a:cubicBezTo>
                    <a:pt x="312" y="574"/>
                    <a:pt x="309" y="571"/>
                    <a:pt x="309" y="573"/>
                  </a:cubicBezTo>
                  <a:cubicBezTo>
                    <a:pt x="310" y="574"/>
                    <a:pt x="309" y="578"/>
                    <a:pt x="312" y="578"/>
                  </a:cubicBezTo>
                  <a:cubicBezTo>
                    <a:pt x="316" y="577"/>
                    <a:pt x="314" y="580"/>
                    <a:pt x="315" y="581"/>
                  </a:cubicBezTo>
                  <a:cubicBezTo>
                    <a:pt x="315" y="582"/>
                    <a:pt x="316" y="583"/>
                    <a:pt x="316" y="584"/>
                  </a:cubicBezTo>
                  <a:cubicBezTo>
                    <a:pt x="316" y="587"/>
                    <a:pt x="321" y="585"/>
                    <a:pt x="319" y="589"/>
                  </a:cubicBezTo>
                  <a:cubicBezTo>
                    <a:pt x="317" y="593"/>
                    <a:pt x="320" y="591"/>
                    <a:pt x="320" y="594"/>
                  </a:cubicBezTo>
                  <a:cubicBezTo>
                    <a:pt x="320" y="595"/>
                    <a:pt x="318" y="599"/>
                    <a:pt x="321" y="600"/>
                  </a:cubicBezTo>
                  <a:cubicBezTo>
                    <a:pt x="321" y="600"/>
                    <a:pt x="322" y="599"/>
                    <a:pt x="322" y="600"/>
                  </a:cubicBezTo>
                  <a:cubicBezTo>
                    <a:pt x="322" y="601"/>
                    <a:pt x="323" y="605"/>
                    <a:pt x="323" y="606"/>
                  </a:cubicBezTo>
                  <a:cubicBezTo>
                    <a:pt x="324" y="606"/>
                    <a:pt x="324" y="608"/>
                    <a:pt x="325" y="608"/>
                  </a:cubicBezTo>
                  <a:cubicBezTo>
                    <a:pt x="329" y="608"/>
                    <a:pt x="325" y="610"/>
                    <a:pt x="328" y="611"/>
                  </a:cubicBezTo>
                  <a:cubicBezTo>
                    <a:pt x="331" y="611"/>
                    <a:pt x="330" y="612"/>
                    <a:pt x="331" y="613"/>
                  </a:cubicBezTo>
                  <a:cubicBezTo>
                    <a:pt x="333" y="614"/>
                    <a:pt x="333" y="610"/>
                    <a:pt x="335" y="609"/>
                  </a:cubicBezTo>
                  <a:cubicBezTo>
                    <a:pt x="337" y="609"/>
                    <a:pt x="338" y="606"/>
                    <a:pt x="341" y="607"/>
                  </a:cubicBezTo>
                  <a:cubicBezTo>
                    <a:pt x="341" y="608"/>
                    <a:pt x="346" y="609"/>
                    <a:pt x="346" y="607"/>
                  </a:cubicBezTo>
                  <a:cubicBezTo>
                    <a:pt x="346" y="605"/>
                    <a:pt x="348" y="606"/>
                    <a:pt x="348" y="605"/>
                  </a:cubicBezTo>
                  <a:cubicBezTo>
                    <a:pt x="348" y="603"/>
                    <a:pt x="350" y="605"/>
                    <a:pt x="351" y="605"/>
                  </a:cubicBezTo>
                  <a:cubicBezTo>
                    <a:pt x="353" y="604"/>
                    <a:pt x="355" y="603"/>
                    <a:pt x="357" y="605"/>
                  </a:cubicBezTo>
                  <a:cubicBezTo>
                    <a:pt x="357" y="605"/>
                    <a:pt x="358" y="606"/>
                    <a:pt x="358" y="606"/>
                  </a:cubicBezTo>
                  <a:cubicBezTo>
                    <a:pt x="360" y="605"/>
                    <a:pt x="360" y="604"/>
                    <a:pt x="362" y="606"/>
                  </a:cubicBezTo>
                  <a:cubicBezTo>
                    <a:pt x="359" y="609"/>
                    <a:pt x="366" y="608"/>
                    <a:pt x="366" y="608"/>
                  </a:cubicBezTo>
                  <a:cubicBezTo>
                    <a:pt x="368" y="611"/>
                    <a:pt x="366" y="608"/>
                    <a:pt x="369" y="609"/>
                  </a:cubicBezTo>
                  <a:cubicBezTo>
                    <a:pt x="370" y="609"/>
                    <a:pt x="371" y="611"/>
                    <a:pt x="370" y="613"/>
                  </a:cubicBezTo>
                  <a:cubicBezTo>
                    <a:pt x="368" y="616"/>
                    <a:pt x="376" y="614"/>
                    <a:pt x="376" y="616"/>
                  </a:cubicBezTo>
                  <a:cubicBezTo>
                    <a:pt x="376" y="619"/>
                    <a:pt x="372" y="618"/>
                    <a:pt x="372" y="620"/>
                  </a:cubicBezTo>
                  <a:cubicBezTo>
                    <a:pt x="372" y="620"/>
                    <a:pt x="374" y="626"/>
                    <a:pt x="374" y="626"/>
                  </a:cubicBezTo>
                  <a:cubicBezTo>
                    <a:pt x="374" y="627"/>
                    <a:pt x="370" y="632"/>
                    <a:pt x="372" y="633"/>
                  </a:cubicBezTo>
                  <a:cubicBezTo>
                    <a:pt x="377" y="633"/>
                    <a:pt x="375" y="635"/>
                    <a:pt x="373" y="639"/>
                  </a:cubicBezTo>
                  <a:cubicBezTo>
                    <a:pt x="372" y="640"/>
                    <a:pt x="370" y="643"/>
                    <a:pt x="372" y="646"/>
                  </a:cubicBezTo>
                  <a:cubicBezTo>
                    <a:pt x="375" y="650"/>
                    <a:pt x="382" y="655"/>
                    <a:pt x="384" y="655"/>
                  </a:cubicBezTo>
                  <a:cubicBezTo>
                    <a:pt x="388" y="656"/>
                    <a:pt x="385" y="657"/>
                    <a:pt x="386" y="659"/>
                  </a:cubicBezTo>
                  <a:cubicBezTo>
                    <a:pt x="387" y="660"/>
                    <a:pt x="386" y="661"/>
                    <a:pt x="386" y="662"/>
                  </a:cubicBezTo>
                  <a:cubicBezTo>
                    <a:pt x="387" y="662"/>
                    <a:pt x="389" y="665"/>
                    <a:pt x="389" y="665"/>
                  </a:cubicBezTo>
                  <a:cubicBezTo>
                    <a:pt x="390" y="665"/>
                    <a:pt x="395" y="665"/>
                    <a:pt x="395" y="666"/>
                  </a:cubicBezTo>
                  <a:cubicBezTo>
                    <a:pt x="396" y="667"/>
                    <a:pt x="398" y="667"/>
                    <a:pt x="400" y="667"/>
                  </a:cubicBezTo>
                  <a:cubicBezTo>
                    <a:pt x="402" y="669"/>
                    <a:pt x="401" y="672"/>
                    <a:pt x="403" y="673"/>
                  </a:cubicBezTo>
                  <a:cubicBezTo>
                    <a:pt x="405" y="674"/>
                    <a:pt x="405" y="675"/>
                    <a:pt x="404" y="677"/>
                  </a:cubicBezTo>
                  <a:cubicBezTo>
                    <a:pt x="404" y="677"/>
                    <a:pt x="405" y="678"/>
                    <a:pt x="405" y="678"/>
                  </a:cubicBezTo>
                  <a:cubicBezTo>
                    <a:pt x="408" y="681"/>
                    <a:pt x="410" y="681"/>
                    <a:pt x="413" y="683"/>
                  </a:cubicBezTo>
                  <a:cubicBezTo>
                    <a:pt x="413" y="684"/>
                    <a:pt x="415" y="686"/>
                    <a:pt x="415" y="686"/>
                  </a:cubicBezTo>
                  <a:cubicBezTo>
                    <a:pt x="417" y="685"/>
                    <a:pt x="423" y="684"/>
                    <a:pt x="424" y="687"/>
                  </a:cubicBezTo>
                  <a:cubicBezTo>
                    <a:pt x="424" y="687"/>
                    <a:pt x="426" y="687"/>
                    <a:pt x="427" y="686"/>
                  </a:cubicBezTo>
                  <a:cubicBezTo>
                    <a:pt x="427" y="684"/>
                    <a:pt x="431" y="681"/>
                    <a:pt x="433" y="681"/>
                  </a:cubicBezTo>
                  <a:cubicBezTo>
                    <a:pt x="433" y="681"/>
                    <a:pt x="434" y="681"/>
                    <a:pt x="435" y="680"/>
                  </a:cubicBezTo>
                  <a:cubicBezTo>
                    <a:pt x="440" y="679"/>
                    <a:pt x="437" y="684"/>
                    <a:pt x="442" y="684"/>
                  </a:cubicBezTo>
                  <a:cubicBezTo>
                    <a:pt x="442" y="687"/>
                    <a:pt x="442" y="687"/>
                    <a:pt x="441" y="688"/>
                  </a:cubicBezTo>
                  <a:cubicBezTo>
                    <a:pt x="439" y="690"/>
                    <a:pt x="441" y="693"/>
                    <a:pt x="439" y="694"/>
                  </a:cubicBezTo>
                  <a:cubicBezTo>
                    <a:pt x="437" y="695"/>
                    <a:pt x="438" y="698"/>
                    <a:pt x="435" y="698"/>
                  </a:cubicBezTo>
                  <a:cubicBezTo>
                    <a:pt x="431" y="698"/>
                    <a:pt x="433" y="701"/>
                    <a:pt x="432" y="703"/>
                  </a:cubicBezTo>
                  <a:cubicBezTo>
                    <a:pt x="431" y="706"/>
                    <a:pt x="431" y="718"/>
                    <a:pt x="438" y="714"/>
                  </a:cubicBezTo>
                  <a:cubicBezTo>
                    <a:pt x="439" y="716"/>
                    <a:pt x="441" y="715"/>
                    <a:pt x="442" y="716"/>
                  </a:cubicBezTo>
                  <a:cubicBezTo>
                    <a:pt x="442" y="718"/>
                    <a:pt x="443" y="715"/>
                    <a:pt x="443" y="716"/>
                  </a:cubicBezTo>
                  <a:cubicBezTo>
                    <a:pt x="443" y="719"/>
                    <a:pt x="444" y="718"/>
                    <a:pt x="446" y="718"/>
                  </a:cubicBezTo>
                  <a:cubicBezTo>
                    <a:pt x="447" y="718"/>
                    <a:pt x="449" y="718"/>
                    <a:pt x="449" y="718"/>
                  </a:cubicBezTo>
                  <a:cubicBezTo>
                    <a:pt x="449" y="719"/>
                    <a:pt x="451" y="720"/>
                    <a:pt x="451" y="720"/>
                  </a:cubicBezTo>
                  <a:cubicBezTo>
                    <a:pt x="451" y="720"/>
                    <a:pt x="451" y="720"/>
                    <a:pt x="451" y="720"/>
                  </a:cubicBezTo>
                  <a:cubicBezTo>
                    <a:pt x="451" y="720"/>
                    <a:pt x="453" y="719"/>
                    <a:pt x="453" y="719"/>
                  </a:cubicBezTo>
                  <a:cubicBezTo>
                    <a:pt x="454" y="718"/>
                    <a:pt x="454" y="717"/>
                    <a:pt x="455" y="716"/>
                  </a:cubicBezTo>
                  <a:cubicBezTo>
                    <a:pt x="458" y="716"/>
                    <a:pt x="464" y="717"/>
                    <a:pt x="465" y="719"/>
                  </a:cubicBezTo>
                  <a:cubicBezTo>
                    <a:pt x="465" y="720"/>
                    <a:pt x="468" y="721"/>
                    <a:pt x="469" y="721"/>
                  </a:cubicBezTo>
                  <a:cubicBezTo>
                    <a:pt x="468" y="726"/>
                    <a:pt x="468" y="726"/>
                    <a:pt x="468" y="726"/>
                  </a:cubicBezTo>
                  <a:cubicBezTo>
                    <a:pt x="472" y="725"/>
                    <a:pt x="473" y="723"/>
                    <a:pt x="474" y="720"/>
                  </a:cubicBezTo>
                  <a:cubicBezTo>
                    <a:pt x="474" y="720"/>
                    <a:pt x="475" y="719"/>
                    <a:pt x="475" y="719"/>
                  </a:cubicBezTo>
                  <a:cubicBezTo>
                    <a:pt x="477" y="719"/>
                    <a:pt x="476" y="717"/>
                    <a:pt x="477" y="715"/>
                  </a:cubicBezTo>
                  <a:cubicBezTo>
                    <a:pt x="479" y="716"/>
                    <a:pt x="479" y="716"/>
                    <a:pt x="479" y="716"/>
                  </a:cubicBezTo>
                  <a:cubicBezTo>
                    <a:pt x="480" y="721"/>
                    <a:pt x="477" y="730"/>
                    <a:pt x="483" y="734"/>
                  </a:cubicBezTo>
                  <a:cubicBezTo>
                    <a:pt x="484" y="735"/>
                    <a:pt x="486" y="736"/>
                    <a:pt x="486" y="736"/>
                  </a:cubicBezTo>
                  <a:cubicBezTo>
                    <a:pt x="488" y="737"/>
                    <a:pt x="487" y="741"/>
                    <a:pt x="488" y="742"/>
                  </a:cubicBezTo>
                  <a:cubicBezTo>
                    <a:pt x="491" y="745"/>
                    <a:pt x="488" y="746"/>
                    <a:pt x="488" y="748"/>
                  </a:cubicBezTo>
                  <a:cubicBezTo>
                    <a:pt x="489" y="749"/>
                    <a:pt x="491" y="754"/>
                    <a:pt x="491" y="755"/>
                  </a:cubicBezTo>
                  <a:cubicBezTo>
                    <a:pt x="491" y="756"/>
                    <a:pt x="492" y="756"/>
                    <a:pt x="491" y="757"/>
                  </a:cubicBezTo>
                  <a:cubicBezTo>
                    <a:pt x="490" y="761"/>
                    <a:pt x="491" y="758"/>
                    <a:pt x="492" y="761"/>
                  </a:cubicBezTo>
                  <a:cubicBezTo>
                    <a:pt x="493" y="763"/>
                    <a:pt x="495" y="761"/>
                    <a:pt x="497" y="764"/>
                  </a:cubicBezTo>
                  <a:cubicBezTo>
                    <a:pt x="499" y="763"/>
                    <a:pt x="502" y="762"/>
                    <a:pt x="504" y="763"/>
                  </a:cubicBezTo>
                  <a:cubicBezTo>
                    <a:pt x="504" y="763"/>
                    <a:pt x="505" y="762"/>
                    <a:pt x="504" y="761"/>
                  </a:cubicBezTo>
                  <a:cubicBezTo>
                    <a:pt x="504" y="761"/>
                    <a:pt x="503" y="754"/>
                    <a:pt x="503" y="754"/>
                  </a:cubicBezTo>
                  <a:cubicBezTo>
                    <a:pt x="503" y="753"/>
                    <a:pt x="503" y="751"/>
                    <a:pt x="503" y="750"/>
                  </a:cubicBezTo>
                  <a:cubicBezTo>
                    <a:pt x="503" y="745"/>
                    <a:pt x="506" y="749"/>
                    <a:pt x="507" y="748"/>
                  </a:cubicBezTo>
                  <a:cubicBezTo>
                    <a:pt x="507" y="747"/>
                    <a:pt x="509" y="745"/>
                    <a:pt x="510" y="745"/>
                  </a:cubicBezTo>
                  <a:cubicBezTo>
                    <a:pt x="511" y="744"/>
                    <a:pt x="511" y="744"/>
                    <a:pt x="512" y="744"/>
                  </a:cubicBezTo>
                  <a:cubicBezTo>
                    <a:pt x="514" y="737"/>
                    <a:pt x="513" y="750"/>
                    <a:pt x="513" y="752"/>
                  </a:cubicBezTo>
                  <a:cubicBezTo>
                    <a:pt x="513" y="755"/>
                    <a:pt x="513" y="757"/>
                    <a:pt x="513" y="760"/>
                  </a:cubicBezTo>
                  <a:cubicBezTo>
                    <a:pt x="515" y="761"/>
                    <a:pt x="515" y="760"/>
                    <a:pt x="517" y="760"/>
                  </a:cubicBezTo>
                  <a:cubicBezTo>
                    <a:pt x="518" y="760"/>
                    <a:pt x="521" y="762"/>
                    <a:pt x="521" y="762"/>
                  </a:cubicBezTo>
                  <a:cubicBezTo>
                    <a:pt x="521" y="763"/>
                    <a:pt x="521" y="765"/>
                    <a:pt x="522" y="765"/>
                  </a:cubicBezTo>
                  <a:cubicBezTo>
                    <a:pt x="526" y="765"/>
                    <a:pt x="525" y="768"/>
                    <a:pt x="526" y="769"/>
                  </a:cubicBezTo>
                  <a:cubicBezTo>
                    <a:pt x="529" y="770"/>
                    <a:pt x="535" y="766"/>
                    <a:pt x="536" y="763"/>
                  </a:cubicBezTo>
                  <a:cubicBezTo>
                    <a:pt x="536" y="761"/>
                    <a:pt x="542" y="753"/>
                    <a:pt x="544" y="754"/>
                  </a:cubicBezTo>
                  <a:cubicBezTo>
                    <a:pt x="545" y="755"/>
                    <a:pt x="544" y="756"/>
                    <a:pt x="545" y="757"/>
                  </a:cubicBezTo>
                  <a:cubicBezTo>
                    <a:pt x="548" y="759"/>
                    <a:pt x="548" y="755"/>
                    <a:pt x="550" y="755"/>
                  </a:cubicBezTo>
                  <a:cubicBezTo>
                    <a:pt x="551" y="755"/>
                    <a:pt x="555" y="756"/>
                    <a:pt x="555" y="757"/>
                  </a:cubicBezTo>
                  <a:cubicBezTo>
                    <a:pt x="555" y="758"/>
                    <a:pt x="555" y="759"/>
                    <a:pt x="556" y="759"/>
                  </a:cubicBezTo>
                  <a:cubicBezTo>
                    <a:pt x="558" y="759"/>
                    <a:pt x="556" y="760"/>
                    <a:pt x="556" y="760"/>
                  </a:cubicBezTo>
                  <a:cubicBezTo>
                    <a:pt x="555" y="764"/>
                    <a:pt x="558" y="763"/>
                    <a:pt x="560" y="765"/>
                  </a:cubicBezTo>
                  <a:cubicBezTo>
                    <a:pt x="561" y="766"/>
                    <a:pt x="563" y="764"/>
                    <a:pt x="564" y="765"/>
                  </a:cubicBezTo>
                  <a:cubicBezTo>
                    <a:pt x="564" y="766"/>
                    <a:pt x="565" y="768"/>
                    <a:pt x="567" y="769"/>
                  </a:cubicBezTo>
                  <a:cubicBezTo>
                    <a:pt x="569" y="769"/>
                    <a:pt x="567" y="773"/>
                    <a:pt x="572" y="773"/>
                  </a:cubicBezTo>
                  <a:cubicBezTo>
                    <a:pt x="575" y="773"/>
                    <a:pt x="579" y="775"/>
                    <a:pt x="579" y="778"/>
                  </a:cubicBezTo>
                  <a:cubicBezTo>
                    <a:pt x="579" y="779"/>
                    <a:pt x="579" y="780"/>
                    <a:pt x="579" y="780"/>
                  </a:cubicBezTo>
                  <a:cubicBezTo>
                    <a:pt x="580" y="781"/>
                    <a:pt x="581" y="782"/>
                    <a:pt x="581" y="783"/>
                  </a:cubicBezTo>
                  <a:cubicBezTo>
                    <a:pt x="581" y="786"/>
                    <a:pt x="588" y="789"/>
                    <a:pt x="590" y="788"/>
                  </a:cubicBezTo>
                  <a:cubicBezTo>
                    <a:pt x="592" y="786"/>
                    <a:pt x="605" y="786"/>
                    <a:pt x="605" y="786"/>
                  </a:cubicBezTo>
                  <a:cubicBezTo>
                    <a:pt x="605" y="788"/>
                    <a:pt x="607" y="789"/>
                    <a:pt x="604" y="789"/>
                  </a:cubicBezTo>
                  <a:cubicBezTo>
                    <a:pt x="601" y="789"/>
                    <a:pt x="607" y="791"/>
                    <a:pt x="608" y="790"/>
                  </a:cubicBezTo>
                  <a:cubicBezTo>
                    <a:pt x="609" y="790"/>
                    <a:pt x="610" y="790"/>
                    <a:pt x="611" y="790"/>
                  </a:cubicBezTo>
                  <a:cubicBezTo>
                    <a:pt x="619" y="791"/>
                    <a:pt x="615" y="791"/>
                    <a:pt x="618" y="794"/>
                  </a:cubicBezTo>
                  <a:cubicBezTo>
                    <a:pt x="621" y="796"/>
                    <a:pt x="629" y="795"/>
                    <a:pt x="629" y="795"/>
                  </a:cubicBezTo>
                  <a:cubicBezTo>
                    <a:pt x="631" y="794"/>
                    <a:pt x="632" y="793"/>
                    <a:pt x="633" y="791"/>
                  </a:cubicBezTo>
                  <a:cubicBezTo>
                    <a:pt x="635" y="788"/>
                    <a:pt x="636" y="789"/>
                    <a:pt x="637" y="787"/>
                  </a:cubicBezTo>
                  <a:cubicBezTo>
                    <a:pt x="638" y="786"/>
                    <a:pt x="639" y="787"/>
                    <a:pt x="639" y="787"/>
                  </a:cubicBezTo>
                  <a:cubicBezTo>
                    <a:pt x="640" y="787"/>
                    <a:pt x="641" y="788"/>
                    <a:pt x="644" y="788"/>
                  </a:cubicBezTo>
                  <a:cubicBezTo>
                    <a:pt x="645" y="788"/>
                    <a:pt x="646" y="790"/>
                    <a:pt x="647" y="790"/>
                  </a:cubicBezTo>
                  <a:cubicBezTo>
                    <a:pt x="649" y="791"/>
                    <a:pt x="650" y="791"/>
                    <a:pt x="651" y="792"/>
                  </a:cubicBezTo>
                  <a:cubicBezTo>
                    <a:pt x="654" y="793"/>
                    <a:pt x="653" y="791"/>
                    <a:pt x="656" y="794"/>
                  </a:cubicBezTo>
                  <a:cubicBezTo>
                    <a:pt x="656" y="794"/>
                    <a:pt x="658" y="793"/>
                    <a:pt x="658" y="794"/>
                  </a:cubicBezTo>
                  <a:cubicBezTo>
                    <a:pt x="658" y="795"/>
                    <a:pt x="659" y="795"/>
                    <a:pt x="659" y="796"/>
                  </a:cubicBezTo>
                  <a:cubicBezTo>
                    <a:pt x="661" y="796"/>
                    <a:pt x="662" y="796"/>
                    <a:pt x="662" y="796"/>
                  </a:cubicBezTo>
                  <a:cubicBezTo>
                    <a:pt x="663" y="794"/>
                    <a:pt x="662" y="792"/>
                    <a:pt x="662" y="792"/>
                  </a:cubicBezTo>
                  <a:cubicBezTo>
                    <a:pt x="663" y="789"/>
                    <a:pt x="663" y="788"/>
                    <a:pt x="666" y="790"/>
                  </a:cubicBezTo>
                  <a:cubicBezTo>
                    <a:pt x="668" y="791"/>
                    <a:pt x="668" y="789"/>
                    <a:pt x="669" y="789"/>
                  </a:cubicBezTo>
                  <a:cubicBezTo>
                    <a:pt x="672" y="789"/>
                    <a:pt x="670" y="789"/>
                    <a:pt x="672" y="791"/>
                  </a:cubicBezTo>
                  <a:cubicBezTo>
                    <a:pt x="672" y="791"/>
                    <a:pt x="673" y="790"/>
                    <a:pt x="674" y="790"/>
                  </a:cubicBezTo>
                  <a:cubicBezTo>
                    <a:pt x="676" y="790"/>
                    <a:pt x="676" y="790"/>
                    <a:pt x="677" y="790"/>
                  </a:cubicBezTo>
                  <a:cubicBezTo>
                    <a:pt x="679" y="788"/>
                    <a:pt x="681" y="788"/>
                    <a:pt x="683" y="790"/>
                  </a:cubicBezTo>
                  <a:cubicBezTo>
                    <a:pt x="686" y="792"/>
                    <a:pt x="700" y="784"/>
                    <a:pt x="703" y="782"/>
                  </a:cubicBezTo>
                  <a:cubicBezTo>
                    <a:pt x="705" y="780"/>
                    <a:pt x="704" y="781"/>
                    <a:pt x="705" y="783"/>
                  </a:cubicBezTo>
                  <a:cubicBezTo>
                    <a:pt x="707" y="785"/>
                    <a:pt x="705" y="785"/>
                    <a:pt x="709" y="785"/>
                  </a:cubicBezTo>
                  <a:cubicBezTo>
                    <a:pt x="710" y="785"/>
                    <a:pt x="711" y="786"/>
                    <a:pt x="711" y="786"/>
                  </a:cubicBezTo>
                  <a:cubicBezTo>
                    <a:pt x="715" y="786"/>
                    <a:pt x="714" y="790"/>
                    <a:pt x="717" y="792"/>
                  </a:cubicBezTo>
                  <a:cubicBezTo>
                    <a:pt x="721" y="794"/>
                    <a:pt x="717" y="801"/>
                    <a:pt x="718" y="801"/>
                  </a:cubicBezTo>
                  <a:cubicBezTo>
                    <a:pt x="721" y="800"/>
                    <a:pt x="721" y="809"/>
                    <a:pt x="719" y="810"/>
                  </a:cubicBezTo>
                  <a:cubicBezTo>
                    <a:pt x="718" y="810"/>
                    <a:pt x="718" y="811"/>
                    <a:pt x="718" y="812"/>
                  </a:cubicBezTo>
                  <a:cubicBezTo>
                    <a:pt x="718" y="813"/>
                    <a:pt x="716" y="816"/>
                    <a:pt x="716" y="816"/>
                  </a:cubicBezTo>
                  <a:cubicBezTo>
                    <a:pt x="718" y="817"/>
                    <a:pt x="716" y="819"/>
                    <a:pt x="715" y="820"/>
                  </a:cubicBezTo>
                  <a:cubicBezTo>
                    <a:pt x="714" y="822"/>
                    <a:pt x="715" y="823"/>
                    <a:pt x="713" y="825"/>
                  </a:cubicBezTo>
                  <a:cubicBezTo>
                    <a:pt x="710" y="828"/>
                    <a:pt x="708" y="837"/>
                    <a:pt x="708" y="838"/>
                  </a:cubicBezTo>
                  <a:cubicBezTo>
                    <a:pt x="708" y="838"/>
                    <a:pt x="708" y="839"/>
                    <a:pt x="708" y="839"/>
                  </a:cubicBezTo>
                  <a:cubicBezTo>
                    <a:pt x="706" y="840"/>
                    <a:pt x="709" y="844"/>
                    <a:pt x="708" y="845"/>
                  </a:cubicBezTo>
                  <a:cubicBezTo>
                    <a:pt x="708" y="845"/>
                    <a:pt x="709" y="845"/>
                    <a:pt x="709" y="846"/>
                  </a:cubicBezTo>
                  <a:cubicBezTo>
                    <a:pt x="707" y="848"/>
                    <a:pt x="710" y="849"/>
                    <a:pt x="711" y="850"/>
                  </a:cubicBezTo>
                  <a:cubicBezTo>
                    <a:pt x="712" y="851"/>
                    <a:pt x="713" y="854"/>
                    <a:pt x="715" y="854"/>
                  </a:cubicBezTo>
                  <a:cubicBezTo>
                    <a:pt x="715" y="854"/>
                    <a:pt x="715" y="855"/>
                    <a:pt x="715" y="855"/>
                  </a:cubicBezTo>
                  <a:cubicBezTo>
                    <a:pt x="715" y="856"/>
                    <a:pt x="713" y="860"/>
                    <a:pt x="713" y="860"/>
                  </a:cubicBezTo>
                  <a:cubicBezTo>
                    <a:pt x="716" y="861"/>
                    <a:pt x="718" y="862"/>
                    <a:pt x="718" y="865"/>
                  </a:cubicBezTo>
                  <a:cubicBezTo>
                    <a:pt x="719" y="867"/>
                    <a:pt x="721" y="866"/>
                    <a:pt x="722" y="865"/>
                  </a:cubicBezTo>
                  <a:cubicBezTo>
                    <a:pt x="725" y="865"/>
                    <a:pt x="727" y="866"/>
                    <a:pt x="727" y="862"/>
                  </a:cubicBezTo>
                  <a:cubicBezTo>
                    <a:pt x="727" y="860"/>
                    <a:pt x="729" y="861"/>
                    <a:pt x="731" y="861"/>
                  </a:cubicBezTo>
                  <a:cubicBezTo>
                    <a:pt x="736" y="858"/>
                    <a:pt x="732" y="860"/>
                    <a:pt x="735" y="857"/>
                  </a:cubicBezTo>
                  <a:cubicBezTo>
                    <a:pt x="736" y="857"/>
                    <a:pt x="738" y="855"/>
                    <a:pt x="737" y="854"/>
                  </a:cubicBezTo>
                  <a:cubicBezTo>
                    <a:pt x="737" y="854"/>
                    <a:pt x="737" y="852"/>
                    <a:pt x="736" y="850"/>
                  </a:cubicBezTo>
                  <a:cubicBezTo>
                    <a:pt x="735" y="848"/>
                    <a:pt x="733" y="845"/>
                    <a:pt x="732" y="845"/>
                  </a:cubicBezTo>
                  <a:cubicBezTo>
                    <a:pt x="731" y="844"/>
                    <a:pt x="734" y="838"/>
                    <a:pt x="734" y="839"/>
                  </a:cubicBezTo>
                  <a:cubicBezTo>
                    <a:pt x="737" y="839"/>
                    <a:pt x="739" y="836"/>
                    <a:pt x="737" y="834"/>
                  </a:cubicBezTo>
                  <a:cubicBezTo>
                    <a:pt x="735" y="831"/>
                    <a:pt x="738" y="829"/>
                    <a:pt x="741" y="828"/>
                  </a:cubicBezTo>
                  <a:cubicBezTo>
                    <a:pt x="741" y="826"/>
                    <a:pt x="743" y="824"/>
                    <a:pt x="744" y="824"/>
                  </a:cubicBezTo>
                  <a:cubicBezTo>
                    <a:pt x="746" y="824"/>
                    <a:pt x="745" y="820"/>
                    <a:pt x="746" y="819"/>
                  </a:cubicBezTo>
                  <a:cubicBezTo>
                    <a:pt x="747" y="817"/>
                    <a:pt x="749" y="817"/>
                    <a:pt x="751" y="816"/>
                  </a:cubicBezTo>
                  <a:cubicBezTo>
                    <a:pt x="753" y="813"/>
                    <a:pt x="758" y="814"/>
                    <a:pt x="760" y="811"/>
                  </a:cubicBezTo>
                  <a:cubicBezTo>
                    <a:pt x="762" y="809"/>
                    <a:pt x="764" y="807"/>
                    <a:pt x="765" y="805"/>
                  </a:cubicBezTo>
                  <a:cubicBezTo>
                    <a:pt x="766" y="804"/>
                    <a:pt x="767" y="802"/>
                    <a:pt x="767" y="801"/>
                  </a:cubicBezTo>
                  <a:cubicBezTo>
                    <a:pt x="770" y="801"/>
                    <a:pt x="768" y="799"/>
                    <a:pt x="768" y="799"/>
                  </a:cubicBezTo>
                  <a:cubicBezTo>
                    <a:pt x="769" y="798"/>
                    <a:pt x="773" y="794"/>
                    <a:pt x="773" y="794"/>
                  </a:cubicBezTo>
                  <a:cubicBezTo>
                    <a:pt x="773" y="794"/>
                    <a:pt x="774" y="795"/>
                    <a:pt x="775" y="794"/>
                  </a:cubicBezTo>
                  <a:cubicBezTo>
                    <a:pt x="775" y="794"/>
                    <a:pt x="781" y="789"/>
                    <a:pt x="781" y="789"/>
                  </a:cubicBezTo>
                  <a:cubicBezTo>
                    <a:pt x="782" y="789"/>
                    <a:pt x="786" y="790"/>
                    <a:pt x="786" y="788"/>
                  </a:cubicBezTo>
                  <a:cubicBezTo>
                    <a:pt x="787" y="787"/>
                    <a:pt x="789" y="790"/>
                    <a:pt x="790" y="789"/>
                  </a:cubicBezTo>
                  <a:cubicBezTo>
                    <a:pt x="791" y="789"/>
                    <a:pt x="796" y="788"/>
                    <a:pt x="795" y="786"/>
                  </a:cubicBezTo>
                  <a:cubicBezTo>
                    <a:pt x="794" y="784"/>
                    <a:pt x="795" y="786"/>
                    <a:pt x="796" y="785"/>
                  </a:cubicBezTo>
                  <a:cubicBezTo>
                    <a:pt x="797" y="782"/>
                    <a:pt x="799" y="788"/>
                    <a:pt x="800" y="788"/>
                  </a:cubicBezTo>
                  <a:cubicBezTo>
                    <a:pt x="801" y="788"/>
                    <a:pt x="802" y="788"/>
                    <a:pt x="802" y="789"/>
                  </a:cubicBezTo>
                  <a:cubicBezTo>
                    <a:pt x="805" y="794"/>
                    <a:pt x="804" y="791"/>
                    <a:pt x="809" y="791"/>
                  </a:cubicBezTo>
                  <a:cubicBezTo>
                    <a:pt x="813" y="791"/>
                    <a:pt x="813" y="797"/>
                    <a:pt x="815" y="796"/>
                  </a:cubicBezTo>
                  <a:cubicBezTo>
                    <a:pt x="816" y="795"/>
                    <a:pt x="818" y="795"/>
                    <a:pt x="819" y="796"/>
                  </a:cubicBezTo>
                  <a:cubicBezTo>
                    <a:pt x="820" y="798"/>
                    <a:pt x="822" y="794"/>
                    <a:pt x="822" y="794"/>
                  </a:cubicBezTo>
                  <a:cubicBezTo>
                    <a:pt x="823" y="794"/>
                    <a:pt x="826" y="793"/>
                    <a:pt x="826" y="795"/>
                  </a:cubicBezTo>
                  <a:cubicBezTo>
                    <a:pt x="826" y="796"/>
                    <a:pt x="828" y="796"/>
                    <a:pt x="828" y="797"/>
                  </a:cubicBezTo>
                  <a:cubicBezTo>
                    <a:pt x="830" y="799"/>
                    <a:pt x="836" y="796"/>
                    <a:pt x="836" y="799"/>
                  </a:cubicBezTo>
                  <a:cubicBezTo>
                    <a:pt x="836" y="800"/>
                    <a:pt x="837" y="799"/>
                    <a:pt x="837" y="800"/>
                  </a:cubicBezTo>
                  <a:cubicBezTo>
                    <a:pt x="838" y="801"/>
                    <a:pt x="840" y="804"/>
                    <a:pt x="840" y="804"/>
                  </a:cubicBezTo>
                  <a:cubicBezTo>
                    <a:pt x="841" y="810"/>
                    <a:pt x="845" y="805"/>
                    <a:pt x="846" y="808"/>
                  </a:cubicBezTo>
                  <a:cubicBezTo>
                    <a:pt x="847" y="809"/>
                    <a:pt x="849" y="809"/>
                    <a:pt x="850" y="809"/>
                  </a:cubicBezTo>
                  <a:cubicBezTo>
                    <a:pt x="851" y="807"/>
                    <a:pt x="852" y="809"/>
                    <a:pt x="854" y="810"/>
                  </a:cubicBezTo>
                  <a:cubicBezTo>
                    <a:pt x="857" y="812"/>
                    <a:pt x="855" y="814"/>
                    <a:pt x="859" y="811"/>
                  </a:cubicBezTo>
                  <a:cubicBezTo>
                    <a:pt x="861" y="811"/>
                    <a:pt x="864" y="811"/>
                    <a:pt x="865" y="810"/>
                  </a:cubicBezTo>
                  <a:cubicBezTo>
                    <a:pt x="866" y="808"/>
                    <a:pt x="869" y="813"/>
                    <a:pt x="870" y="814"/>
                  </a:cubicBezTo>
                  <a:cubicBezTo>
                    <a:pt x="872" y="816"/>
                    <a:pt x="875" y="814"/>
                    <a:pt x="874" y="817"/>
                  </a:cubicBezTo>
                  <a:cubicBezTo>
                    <a:pt x="874" y="818"/>
                    <a:pt x="888" y="830"/>
                    <a:pt x="888" y="830"/>
                  </a:cubicBezTo>
                  <a:cubicBezTo>
                    <a:pt x="889" y="833"/>
                    <a:pt x="894" y="833"/>
                    <a:pt x="896" y="834"/>
                  </a:cubicBezTo>
                  <a:cubicBezTo>
                    <a:pt x="897" y="833"/>
                    <a:pt x="898" y="832"/>
                    <a:pt x="899" y="831"/>
                  </a:cubicBezTo>
                  <a:cubicBezTo>
                    <a:pt x="901" y="830"/>
                    <a:pt x="899" y="829"/>
                    <a:pt x="900" y="828"/>
                  </a:cubicBezTo>
                  <a:cubicBezTo>
                    <a:pt x="902" y="826"/>
                    <a:pt x="902" y="826"/>
                    <a:pt x="902" y="824"/>
                  </a:cubicBezTo>
                  <a:cubicBezTo>
                    <a:pt x="903" y="824"/>
                    <a:pt x="905" y="822"/>
                    <a:pt x="906" y="823"/>
                  </a:cubicBezTo>
                  <a:cubicBezTo>
                    <a:pt x="910" y="828"/>
                    <a:pt x="911" y="820"/>
                    <a:pt x="913" y="820"/>
                  </a:cubicBezTo>
                  <a:cubicBezTo>
                    <a:pt x="913" y="820"/>
                    <a:pt x="915" y="819"/>
                    <a:pt x="914" y="819"/>
                  </a:cubicBezTo>
                  <a:cubicBezTo>
                    <a:pt x="913" y="817"/>
                    <a:pt x="916" y="817"/>
                    <a:pt x="917" y="818"/>
                  </a:cubicBezTo>
                  <a:cubicBezTo>
                    <a:pt x="917" y="818"/>
                    <a:pt x="917" y="819"/>
                    <a:pt x="918" y="819"/>
                  </a:cubicBezTo>
                  <a:cubicBezTo>
                    <a:pt x="919" y="819"/>
                    <a:pt x="918" y="820"/>
                    <a:pt x="920" y="821"/>
                  </a:cubicBezTo>
                  <a:cubicBezTo>
                    <a:pt x="922" y="822"/>
                    <a:pt x="926" y="827"/>
                    <a:pt x="927" y="827"/>
                  </a:cubicBezTo>
                  <a:cubicBezTo>
                    <a:pt x="927" y="827"/>
                    <a:pt x="927" y="828"/>
                    <a:pt x="927" y="829"/>
                  </a:cubicBezTo>
                  <a:cubicBezTo>
                    <a:pt x="926" y="831"/>
                    <a:pt x="932" y="831"/>
                    <a:pt x="932" y="834"/>
                  </a:cubicBezTo>
                  <a:cubicBezTo>
                    <a:pt x="932" y="837"/>
                    <a:pt x="935" y="832"/>
                    <a:pt x="937" y="836"/>
                  </a:cubicBezTo>
                  <a:cubicBezTo>
                    <a:pt x="938" y="841"/>
                    <a:pt x="932" y="838"/>
                    <a:pt x="932" y="838"/>
                  </a:cubicBezTo>
                  <a:cubicBezTo>
                    <a:pt x="932" y="839"/>
                    <a:pt x="931" y="840"/>
                    <a:pt x="931" y="840"/>
                  </a:cubicBezTo>
                  <a:cubicBezTo>
                    <a:pt x="929" y="842"/>
                    <a:pt x="933" y="843"/>
                    <a:pt x="934" y="842"/>
                  </a:cubicBezTo>
                  <a:cubicBezTo>
                    <a:pt x="937" y="842"/>
                    <a:pt x="937" y="844"/>
                    <a:pt x="937" y="847"/>
                  </a:cubicBezTo>
                  <a:cubicBezTo>
                    <a:pt x="938" y="849"/>
                    <a:pt x="936" y="849"/>
                    <a:pt x="937" y="850"/>
                  </a:cubicBezTo>
                  <a:cubicBezTo>
                    <a:pt x="937" y="852"/>
                    <a:pt x="933" y="855"/>
                    <a:pt x="932" y="856"/>
                  </a:cubicBezTo>
                  <a:cubicBezTo>
                    <a:pt x="928" y="858"/>
                    <a:pt x="932" y="861"/>
                    <a:pt x="930" y="862"/>
                  </a:cubicBezTo>
                  <a:cubicBezTo>
                    <a:pt x="928" y="863"/>
                    <a:pt x="930" y="864"/>
                    <a:pt x="930" y="866"/>
                  </a:cubicBezTo>
                  <a:cubicBezTo>
                    <a:pt x="930" y="868"/>
                    <a:pt x="932" y="867"/>
                    <a:pt x="932" y="868"/>
                  </a:cubicBezTo>
                  <a:cubicBezTo>
                    <a:pt x="934" y="872"/>
                    <a:pt x="936" y="869"/>
                    <a:pt x="937" y="872"/>
                  </a:cubicBezTo>
                  <a:cubicBezTo>
                    <a:pt x="937" y="873"/>
                    <a:pt x="938" y="873"/>
                    <a:pt x="939" y="874"/>
                  </a:cubicBezTo>
                  <a:cubicBezTo>
                    <a:pt x="943" y="878"/>
                    <a:pt x="946" y="873"/>
                    <a:pt x="950" y="874"/>
                  </a:cubicBezTo>
                  <a:cubicBezTo>
                    <a:pt x="953" y="875"/>
                    <a:pt x="955" y="876"/>
                    <a:pt x="958" y="877"/>
                  </a:cubicBezTo>
                  <a:cubicBezTo>
                    <a:pt x="959" y="878"/>
                    <a:pt x="961" y="878"/>
                    <a:pt x="963" y="877"/>
                  </a:cubicBezTo>
                  <a:cubicBezTo>
                    <a:pt x="965" y="877"/>
                    <a:pt x="962" y="880"/>
                    <a:pt x="963" y="881"/>
                  </a:cubicBezTo>
                  <a:cubicBezTo>
                    <a:pt x="970" y="886"/>
                    <a:pt x="971" y="900"/>
                    <a:pt x="962" y="904"/>
                  </a:cubicBezTo>
                  <a:cubicBezTo>
                    <a:pt x="961" y="905"/>
                    <a:pt x="961" y="905"/>
                    <a:pt x="961" y="906"/>
                  </a:cubicBezTo>
                  <a:cubicBezTo>
                    <a:pt x="961" y="909"/>
                    <a:pt x="960" y="911"/>
                    <a:pt x="962" y="915"/>
                  </a:cubicBezTo>
                  <a:cubicBezTo>
                    <a:pt x="962" y="917"/>
                    <a:pt x="965" y="916"/>
                    <a:pt x="964" y="918"/>
                  </a:cubicBezTo>
                  <a:cubicBezTo>
                    <a:pt x="964" y="920"/>
                    <a:pt x="966" y="920"/>
                    <a:pt x="966" y="921"/>
                  </a:cubicBezTo>
                  <a:cubicBezTo>
                    <a:pt x="966" y="925"/>
                    <a:pt x="968" y="924"/>
                    <a:pt x="966" y="928"/>
                  </a:cubicBezTo>
                  <a:cubicBezTo>
                    <a:pt x="966" y="929"/>
                    <a:pt x="965" y="933"/>
                    <a:pt x="965" y="934"/>
                  </a:cubicBezTo>
                  <a:cubicBezTo>
                    <a:pt x="972" y="934"/>
                    <a:pt x="979" y="932"/>
                    <a:pt x="986" y="933"/>
                  </a:cubicBezTo>
                  <a:cubicBezTo>
                    <a:pt x="987" y="933"/>
                    <a:pt x="989" y="933"/>
                    <a:pt x="991" y="933"/>
                  </a:cubicBezTo>
                  <a:cubicBezTo>
                    <a:pt x="996" y="932"/>
                    <a:pt x="1001" y="930"/>
                    <a:pt x="1007" y="931"/>
                  </a:cubicBezTo>
                  <a:cubicBezTo>
                    <a:pt x="1012" y="931"/>
                    <a:pt x="1015" y="934"/>
                    <a:pt x="1019" y="936"/>
                  </a:cubicBezTo>
                  <a:cubicBezTo>
                    <a:pt x="1022" y="939"/>
                    <a:pt x="1025" y="937"/>
                    <a:pt x="1029" y="937"/>
                  </a:cubicBezTo>
                  <a:cubicBezTo>
                    <a:pt x="1034" y="937"/>
                    <a:pt x="1038" y="941"/>
                    <a:pt x="1043" y="942"/>
                  </a:cubicBezTo>
                  <a:cubicBezTo>
                    <a:pt x="1045" y="942"/>
                    <a:pt x="1049" y="941"/>
                    <a:pt x="1049" y="941"/>
                  </a:cubicBezTo>
                  <a:cubicBezTo>
                    <a:pt x="1060" y="940"/>
                    <a:pt x="1070" y="941"/>
                    <a:pt x="1081" y="941"/>
                  </a:cubicBezTo>
                  <a:cubicBezTo>
                    <a:pt x="1084" y="941"/>
                    <a:pt x="1091" y="939"/>
                    <a:pt x="1094" y="937"/>
                  </a:cubicBezTo>
                  <a:cubicBezTo>
                    <a:pt x="1096" y="936"/>
                    <a:pt x="1098" y="935"/>
                    <a:pt x="1101" y="935"/>
                  </a:cubicBezTo>
                  <a:cubicBezTo>
                    <a:pt x="1103" y="935"/>
                    <a:pt x="1106" y="935"/>
                    <a:pt x="1106" y="932"/>
                  </a:cubicBezTo>
                  <a:cubicBezTo>
                    <a:pt x="1107" y="930"/>
                    <a:pt x="1107" y="927"/>
                    <a:pt x="1107" y="925"/>
                  </a:cubicBezTo>
                  <a:cubicBezTo>
                    <a:pt x="1107" y="919"/>
                    <a:pt x="1114" y="917"/>
                    <a:pt x="1117" y="913"/>
                  </a:cubicBezTo>
                  <a:cubicBezTo>
                    <a:pt x="1117" y="912"/>
                    <a:pt x="1120" y="910"/>
                    <a:pt x="1121" y="909"/>
                  </a:cubicBezTo>
                  <a:cubicBezTo>
                    <a:pt x="1126" y="906"/>
                    <a:pt x="1134" y="900"/>
                    <a:pt x="1138" y="895"/>
                  </a:cubicBezTo>
                  <a:cubicBezTo>
                    <a:pt x="1139" y="894"/>
                    <a:pt x="1140" y="893"/>
                    <a:pt x="1141" y="892"/>
                  </a:cubicBezTo>
                  <a:cubicBezTo>
                    <a:pt x="1142" y="892"/>
                    <a:pt x="1143" y="892"/>
                    <a:pt x="1143" y="891"/>
                  </a:cubicBezTo>
                  <a:cubicBezTo>
                    <a:pt x="1145" y="889"/>
                    <a:pt x="1147" y="889"/>
                    <a:pt x="1150" y="890"/>
                  </a:cubicBezTo>
                  <a:cubicBezTo>
                    <a:pt x="1152" y="890"/>
                    <a:pt x="1155" y="889"/>
                    <a:pt x="1155" y="889"/>
                  </a:cubicBezTo>
                  <a:cubicBezTo>
                    <a:pt x="1158" y="891"/>
                    <a:pt x="1161" y="888"/>
                    <a:pt x="1163" y="890"/>
                  </a:cubicBezTo>
                  <a:cubicBezTo>
                    <a:pt x="1164" y="891"/>
                    <a:pt x="1176" y="886"/>
                    <a:pt x="1178" y="885"/>
                  </a:cubicBezTo>
                  <a:cubicBezTo>
                    <a:pt x="1179" y="885"/>
                    <a:pt x="1180" y="884"/>
                    <a:pt x="1181" y="884"/>
                  </a:cubicBezTo>
                  <a:cubicBezTo>
                    <a:pt x="1183" y="883"/>
                    <a:pt x="1185" y="883"/>
                    <a:pt x="1186" y="883"/>
                  </a:cubicBezTo>
                  <a:cubicBezTo>
                    <a:pt x="1187" y="882"/>
                    <a:pt x="1189" y="881"/>
                    <a:pt x="1190" y="881"/>
                  </a:cubicBezTo>
                  <a:cubicBezTo>
                    <a:pt x="1192" y="880"/>
                    <a:pt x="1195" y="880"/>
                    <a:pt x="1197" y="878"/>
                  </a:cubicBezTo>
                  <a:cubicBezTo>
                    <a:pt x="1198" y="877"/>
                    <a:pt x="1205" y="873"/>
                    <a:pt x="1207" y="873"/>
                  </a:cubicBezTo>
                  <a:cubicBezTo>
                    <a:pt x="1211" y="873"/>
                    <a:pt x="1216" y="869"/>
                    <a:pt x="1220" y="868"/>
                  </a:cubicBezTo>
                  <a:cubicBezTo>
                    <a:pt x="1224" y="867"/>
                    <a:pt x="1229" y="866"/>
                    <a:pt x="1231" y="861"/>
                  </a:cubicBezTo>
                  <a:cubicBezTo>
                    <a:pt x="1232" y="858"/>
                    <a:pt x="1235" y="856"/>
                    <a:pt x="1236" y="852"/>
                  </a:cubicBezTo>
                  <a:cubicBezTo>
                    <a:pt x="1238" y="845"/>
                    <a:pt x="1247" y="846"/>
                    <a:pt x="1252" y="844"/>
                  </a:cubicBezTo>
                  <a:cubicBezTo>
                    <a:pt x="1255" y="843"/>
                    <a:pt x="1267" y="837"/>
                    <a:pt x="1269" y="838"/>
                  </a:cubicBezTo>
                  <a:cubicBezTo>
                    <a:pt x="1275" y="842"/>
                    <a:pt x="1274" y="832"/>
                    <a:pt x="1283" y="845"/>
                  </a:cubicBezTo>
                  <a:cubicBezTo>
                    <a:pt x="1283" y="845"/>
                    <a:pt x="1286" y="847"/>
                    <a:pt x="1287" y="847"/>
                  </a:cubicBezTo>
                  <a:cubicBezTo>
                    <a:pt x="1288" y="848"/>
                    <a:pt x="1292" y="848"/>
                    <a:pt x="1293" y="847"/>
                  </a:cubicBezTo>
                  <a:cubicBezTo>
                    <a:pt x="1295" y="845"/>
                    <a:pt x="1300" y="847"/>
                    <a:pt x="1302" y="847"/>
                  </a:cubicBezTo>
                  <a:cubicBezTo>
                    <a:pt x="1304" y="846"/>
                    <a:pt x="1310" y="844"/>
                    <a:pt x="1310" y="848"/>
                  </a:cubicBezTo>
                  <a:cubicBezTo>
                    <a:pt x="1309" y="849"/>
                    <a:pt x="1309" y="854"/>
                    <a:pt x="1311" y="854"/>
                  </a:cubicBezTo>
                  <a:cubicBezTo>
                    <a:pt x="1311" y="855"/>
                    <a:pt x="1319" y="859"/>
                    <a:pt x="1318" y="855"/>
                  </a:cubicBezTo>
                  <a:cubicBezTo>
                    <a:pt x="1318" y="852"/>
                    <a:pt x="1322" y="853"/>
                    <a:pt x="1323" y="855"/>
                  </a:cubicBezTo>
                  <a:cubicBezTo>
                    <a:pt x="1325" y="857"/>
                    <a:pt x="1325" y="860"/>
                    <a:pt x="1326" y="862"/>
                  </a:cubicBezTo>
                  <a:cubicBezTo>
                    <a:pt x="1326" y="862"/>
                    <a:pt x="1327" y="861"/>
                    <a:pt x="1328" y="862"/>
                  </a:cubicBezTo>
                  <a:cubicBezTo>
                    <a:pt x="1328" y="862"/>
                    <a:pt x="1332" y="863"/>
                    <a:pt x="1332" y="864"/>
                  </a:cubicBezTo>
                  <a:cubicBezTo>
                    <a:pt x="1333" y="865"/>
                    <a:pt x="1335" y="865"/>
                    <a:pt x="1336" y="867"/>
                  </a:cubicBezTo>
                  <a:cubicBezTo>
                    <a:pt x="1336" y="869"/>
                    <a:pt x="1336" y="869"/>
                    <a:pt x="1336" y="870"/>
                  </a:cubicBezTo>
                  <a:cubicBezTo>
                    <a:pt x="1338" y="871"/>
                    <a:pt x="1339" y="874"/>
                    <a:pt x="1340" y="874"/>
                  </a:cubicBezTo>
                  <a:cubicBezTo>
                    <a:pt x="1341" y="874"/>
                    <a:pt x="1342" y="873"/>
                    <a:pt x="1342" y="873"/>
                  </a:cubicBezTo>
                  <a:cubicBezTo>
                    <a:pt x="1343" y="874"/>
                    <a:pt x="1346" y="876"/>
                    <a:pt x="1347" y="876"/>
                  </a:cubicBezTo>
                  <a:cubicBezTo>
                    <a:pt x="1349" y="877"/>
                    <a:pt x="1349" y="878"/>
                    <a:pt x="1350" y="880"/>
                  </a:cubicBezTo>
                  <a:cubicBezTo>
                    <a:pt x="1351" y="881"/>
                    <a:pt x="1356" y="883"/>
                    <a:pt x="1358" y="882"/>
                  </a:cubicBezTo>
                  <a:cubicBezTo>
                    <a:pt x="1359" y="882"/>
                    <a:pt x="1360" y="883"/>
                    <a:pt x="1361" y="884"/>
                  </a:cubicBezTo>
                  <a:cubicBezTo>
                    <a:pt x="1364" y="885"/>
                    <a:pt x="1361" y="891"/>
                    <a:pt x="1368" y="888"/>
                  </a:cubicBezTo>
                  <a:cubicBezTo>
                    <a:pt x="1368" y="889"/>
                    <a:pt x="1368" y="889"/>
                    <a:pt x="1369" y="890"/>
                  </a:cubicBezTo>
                  <a:cubicBezTo>
                    <a:pt x="1368" y="891"/>
                    <a:pt x="1368" y="895"/>
                    <a:pt x="1368" y="895"/>
                  </a:cubicBezTo>
                  <a:cubicBezTo>
                    <a:pt x="1369" y="895"/>
                    <a:pt x="1369" y="895"/>
                    <a:pt x="1369" y="895"/>
                  </a:cubicBezTo>
                  <a:cubicBezTo>
                    <a:pt x="1369" y="895"/>
                    <a:pt x="1369" y="895"/>
                    <a:pt x="1369" y="895"/>
                  </a:cubicBezTo>
                  <a:cubicBezTo>
                    <a:pt x="1373" y="896"/>
                    <a:pt x="1371" y="893"/>
                    <a:pt x="1372" y="892"/>
                  </a:cubicBezTo>
                  <a:cubicBezTo>
                    <a:pt x="1372" y="892"/>
                    <a:pt x="1374" y="892"/>
                    <a:pt x="1374" y="891"/>
                  </a:cubicBezTo>
                  <a:cubicBezTo>
                    <a:pt x="1376" y="890"/>
                    <a:pt x="1377" y="889"/>
                    <a:pt x="1379" y="888"/>
                  </a:cubicBezTo>
                  <a:cubicBezTo>
                    <a:pt x="1379" y="888"/>
                    <a:pt x="1380" y="887"/>
                    <a:pt x="1381" y="887"/>
                  </a:cubicBezTo>
                  <a:cubicBezTo>
                    <a:pt x="1382" y="885"/>
                    <a:pt x="1389" y="881"/>
                    <a:pt x="1390" y="883"/>
                  </a:cubicBezTo>
                  <a:cubicBezTo>
                    <a:pt x="1391" y="884"/>
                    <a:pt x="1390" y="884"/>
                    <a:pt x="1391" y="884"/>
                  </a:cubicBezTo>
                  <a:cubicBezTo>
                    <a:pt x="1391" y="884"/>
                    <a:pt x="1395" y="886"/>
                    <a:pt x="1395" y="884"/>
                  </a:cubicBezTo>
                  <a:cubicBezTo>
                    <a:pt x="1395" y="882"/>
                    <a:pt x="1395" y="876"/>
                    <a:pt x="1397" y="874"/>
                  </a:cubicBezTo>
                  <a:cubicBezTo>
                    <a:pt x="1400" y="871"/>
                    <a:pt x="1394" y="872"/>
                    <a:pt x="1395" y="869"/>
                  </a:cubicBezTo>
                  <a:cubicBezTo>
                    <a:pt x="1396" y="867"/>
                    <a:pt x="1394" y="868"/>
                    <a:pt x="1392" y="869"/>
                  </a:cubicBezTo>
                  <a:cubicBezTo>
                    <a:pt x="1390" y="869"/>
                    <a:pt x="1389" y="866"/>
                    <a:pt x="1391" y="865"/>
                  </a:cubicBezTo>
                  <a:cubicBezTo>
                    <a:pt x="1396" y="862"/>
                    <a:pt x="1390" y="862"/>
                    <a:pt x="1394" y="860"/>
                  </a:cubicBezTo>
                  <a:cubicBezTo>
                    <a:pt x="1396" y="859"/>
                    <a:pt x="1393" y="847"/>
                    <a:pt x="1403" y="850"/>
                  </a:cubicBezTo>
                  <a:cubicBezTo>
                    <a:pt x="1407" y="851"/>
                    <a:pt x="1407" y="844"/>
                    <a:pt x="1407" y="843"/>
                  </a:cubicBezTo>
                  <a:cubicBezTo>
                    <a:pt x="1407" y="843"/>
                    <a:pt x="1407" y="842"/>
                    <a:pt x="1407" y="842"/>
                  </a:cubicBezTo>
                  <a:cubicBezTo>
                    <a:pt x="1406" y="839"/>
                    <a:pt x="1408" y="835"/>
                    <a:pt x="1408" y="832"/>
                  </a:cubicBezTo>
                  <a:cubicBezTo>
                    <a:pt x="1409" y="828"/>
                    <a:pt x="1410" y="832"/>
                    <a:pt x="1411" y="829"/>
                  </a:cubicBezTo>
                  <a:cubicBezTo>
                    <a:pt x="1414" y="824"/>
                    <a:pt x="1423" y="827"/>
                    <a:pt x="1426" y="832"/>
                  </a:cubicBezTo>
                  <a:cubicBezTo>
                    <a:pt x="1428" y="836"/>
                    <a:pt x="1424" y="842"/>
                    <a:pt x="1427" y="842"/>
                  </a:cubicBezTo>
                  <a:cubicBezTo>
                    <a:pt x="1430" y="842"/>
                    <a:pt x="1430" y="847"/>
                    <a:pt x="1431" y="847"/>
                  </a:cubicBezTo>
                  <a:cubicBezTo>
                    <a:pt x="1432" y="847"/>
                    <a:pt x="1434" y="848"/>
                    <a:pt x="1436" y="847"/>
                  </a:cubicBezTo>
                  <a:cubicBezTo>
                    <a:pt x="1438" y="846"/>
                    <a:pt x="1439" y="844"/>
                    <a:pt x="1440" y="845"/>
                  </a:cubicBezTo>
                  <a:cubicBezTo>
                    <a:pt x="1440" y="845"/>
                    <a:pt x="1439" y="846"/>
                    <a:pt x="1440" y="847"/>
                  </a:cubicBezTo>
                  <a:cubicBezTo>
                    <a:pt x="1440" y="847"/>
                    <a:pt x="1440" y="847"/>
                    <a:pt x="1441" y="848"/>
                  </a:cubicBezTo>
                  <a:cubicBezTo>
                    <a:pt x="1441" y="848"/>
                    <a:pt x="1442" y="848"/>
                    <a:pt x="1442" y="849"/>
                  </a:cubicBezTo>
                  <a:cubicBezTo>
                    <a:pt x="1442" y="849"/>
                    <a:pt x="1442" y="849"/>
                    <a:pt x="1442" y="850"/>
                  </a:cubicBezTo>
                  <a:cubicBezTo>
                    <a:pt x="1441" y="850"/>
                    <a:pt x="1441" y="850"/>
                    <a:pt x="1442" y="850"/>
                  </a:cubicBezTo>
                  <a:cubicBezTo>
                    <a:pt x="1442" y="851"/>
                    <a:pt x="1443" y="851"/>
                    <a:pt x="1443" y="851"/>
                  </a:cubicBezTo>
                  <a:cubicBezTo>
                    <a:pt x="1444" y="851"/>
                    <a:pt x="1446" y="851"/>
                    <a:pt x="1446" y="852"/>
                  </a:cubicBezTo>
                  <a:cubicBezTo>
                    <a:pt x="1446" y="853"/>
                    <a:pt x="1447" y="853"/>
                    <a:pt x="1447" y="853"/>
                  </a:cubicBezTo>
                  <a:cubicBezTo>
                    <a:pt x="1447" y="853"/>
                    <a:pt x="1448" y="855"/>
                    <a:pt x="1448" y="855"/>
                  </a:cubicBezTo>
                  <a:cubicBezTo>
                    <a:pt x="1447" y="856"/>
                    <a:pt x="1447" y="857"/>
                    <a:pt x="1447" y="858"/>
                  </a:cubicBezTo>
                  <a:cubicBezTo>
                    <a:pt x="1447" y="858"/>
                    <a:pt x="1447" y="859"/>
                    <a:pt x="1447" y="859"/>
                  </a:cubicBezTo>
                  <a:cubicBezTo>
                    <a:pt x="1448" y="860"/>
                    <a:pt x="1448" y="861"/>
                    <a:pt x="1448" y="861"/>
                  </a:cubicBezTo>
                  <a:cubicBezTo>
                    <a:pt x="1449" y="861"/>
                    <a:pt x="1450" y="861"/>
                    <a:pt x="1450" y="861"/>
                  </a:cubicBezTo>
                  <a:cubicBezTo>
                    <a:pt x="1450" y="860"/>
                    <a:pt x="1450" y="860"/>
                    <a:pt x="1450" y="860"/>
                  </a:cubicBezTo>
                  <a:cubicBezTo>
                    <a:pt x="1451" y="860"/>
                    <a:pt x="1452" y="860"/>
                    <a:pt x="1453" y="860"/>
                  </a:cubicBezTo>
                  <a:cubicBezTo>
                    <a:pt x="1453" y="861"/>
                    <a:pt x="1453" y="862"/>
                    <a:pt x="1453" y="862"/>
                  </a:cubicBezTo>
                  <a:cubicBezTo>
                    <a:pt x="1453" y="863"/>
                    <a:pt x="1454" y="863"/>
                    <a:pt x="1454" y="863"/>
                  </a:cubicBezTo>
                  <a:cubicBezTo>
                    <a:pt x="1454" y="863"/>
                    <a:pt x="1455" y="863"/>
                    <a:pt x="1456" y="864"/>
                  </a:cubicBezTo>
                  <a:cubicBezTo>
                    <a:pt x="1456" y="865"/>
                    <a:pt x="1456" y="865"/>
                    <a:pt x="1457" y="865"/>
                  </a:cubicBezTo>
                  <a:cubicBezTo>
                    <a:pt x="1457" y="865"/>
                    <a:pt x="1457" y="865"/>
                    <a:pt x="1457" y="865"/>
                  </a:cubicBezTo>
                  <a:cubicBezTo>
                    <a:pt x="1457" y="865"/>
                    <a:pt x="1457" y="865"/>
                    <a:pt x="1457" y="865"/>
                  </a:cubicBezTo>
                  <a:cubicBezTo>
                    <a:pt x="1457" y="865"/>
                    <a:pt x="1458" y="864"/>
                    <a:pt x="1458" y="864"/>
                  </a:cubicBezTo>
                  <a:cubicBezTo>
                    <a:pt x="1458" y="863"/>
                    <a:pt x="1459" y="864"/>
                    <a:pt x="1460" y="864"/>
                  </a:cubicBezTo>
                  <a:cubicBezTo>
                    <a:pt x="1460" y="864"/>
                    <a:pt x="1460" y="863"/>
                    <a:pt x="1459" y="862"/>
                  </a:cubicBezTo>
                  <a:cubicBezTo>
                    <a:pt x="1459" y="861"/>
                    <a:pt x="1459" y="860"/>
                    <a:pt x="1459" y="859"/>
                  </a:cubicBezTo>
                  <a:cubicBezTo>
                    <a:pt x="1460" y="858"/>
                    <a:pt x="1461" y="859"/>
                    <a:pt x="1462" y="859"/>
                  </a:cubicBezTo>
                  <a:cubicBezTo>
                    <a:pt x="1462" y="859"/>
                    <a:pt x="1462" y="859"/>
                    <a:pt x="1463" y="859"/>
                  </a:cubicBezTo>
                  <a:cubicBezTo>
                    <a:pt x="1464" y="859"/>
                    <a:pt x="1464" y="859"/>
                    <a:pt x="1465" y="858"/>
                  </a:cubicBezTo>
                  <a:cubicBezTo>
                    <a:pt x="1465" y="858"/>
                    <a:pt x="1466" y="857"/>
                    <a:pt x="1467" y="857"/>
                  </a:cubicBezTo>
                  <a:cubicBezTo>
                    <a:pt x="1468" y="857"/>
                    <a:pt x="1467" y="856"/>
                    <a:pt x="1467" y="856"/>
                  </a:cubicBezTo>
                  <a:cubicBezTo>
                    <a:pt x="1467" y="855"/>
                    <a:pt x="1466" y="854"/>
                    <a:pt x="1466" y="853"/>
                  </a:cubicBezTo>
                  <a:cubicBezTo>
                    <a:pt x="1466" y="853"/>
                    <a:pt x="1465" y="851"/>
                    <a:pt x="1465" y="850"/>
                  </a:cubicBezTo>
                  <a:cubicBezTo>
                    <a:pt x="1464" y="850"/>
                    <a:pt x="1463" y="848"/>
                    <a:pt x="1463" y="847"/>
                  </a:cubicBezTo>
                  <a:cubicBezTo>
                    <a:pt x="1463" y="846"/>
                    <a:pt x="1465" y="847"/>
                    <a:pt x="1465" y="847"/>
                  </a:cubicBezTo>
                  <a:cubicBezTo>
                    <a:pt x="1465" y="847"/>
                    <a:pt x="1465" y="846"/>
                    <a:pt x="1465" y="846"/>
                  </a:cubicBezTo>
                  <a:cubicBezTo>
                    <a:pt x="1466" y="845"/>
                    <a:pt x="1466" y="845"/>
                    <a:pt x="1468" y="845"/>
                  </a:cubicBezTo>
                  <a:cubicBezTo>
                    <a:pt x="1469" y="845"/>
                    <a:pt x="1469" y="843"/>
                    <a:pt x="1470" y="843"/>
                  </a:cubicBezTo>
                  <a:cubicBezTo>
                    <a:pt x="1471" y="844"/>
                    <a:pt x="1470" y="844"/>
                    <a:pt x="1471" y="845"/>
                  </a:cubicBezTo>
                  <a:cubicBezTo>
                    <a:pt x="1472" y="847"/>
                    <a:pt x="1471" y="847"/>
                    <a:pt x="1472" y="847"/>
                  </a:cubicBezTo>
                  <a:cubicBezTo>
                    <a:pt x="1473" y="848"/>
                    <a:pt x="1472" y="849"/>
                    <a:pt x="1472" y="850"/>
                  </a:cubicBezTo>
                  <a:cubicBezTo>
                    <a:pt x="1472" y="851"/>
                    <a:pt x="1473" y="852"/>
                    <a:pt x="1474" y="853"/>
                  </a:cubicBezTo>
                  <a:cubicBezTo>
                    <a:pt x="1475" y="853"/>
                    <a:pt x="1475" y="854"/>
                    <a:pt x="1476" y="856"/>
                  </a:cubicBezTo>
                  <a:cubicBezTo>
                    <a:pt x="1476" y="858"/>
                    <a:pt x="1476" y="858"/>
                    <a:pt x="1476" y="860"/>
                  </a:cubicBezTo>
                  <a:cubicBezTo>
                    <a:pt x="1476" y="862"/>
                    <a:pt x="1475" y="862"/>
                    <a:pt x="1476" y="864"/>
                  </a:cubicBezTo>
                  <a:cubicBezTo>
                    <a:pt x="1477" y="865"/>
                    <a:pt x="1477" y="864"/>
                    <a:pt x="1477" y="866"/>
                  </a:cubicBezTo>
                  <a:cubicBezTo>
                    <a:pt x="1477" y="867"/>
                    <a:pt x="1477" y="868"/>
                    <a:pt x="1477" y="869"/>
                  </a:cubicBezTo>
                  <a:cubicBezTo>
                    <a:pt x="1477" y="870"/>
                    <a:pt x="1479" y="871"/>
                    <a:pt x="1480" y="870"/>
                  </a:cubicBezTo>
                  <a:cubicBezTo>
                    <a:pt x="1480" y="870"/>
                    <a:pt x="1481" y="869"/>
                    <a:pt x="1482" y="868"/>
                  </a:cubicBezTo>
                  <a:cubicBezTo>
                    <a:pt x="1482" y="867"/>
                    <a:pt x="1483" y="866"/>
                    <a:pt x="1483" y="866"/>
                  </a:cubicBezTo>
                  <a:cubicBezTo>
                    <a:pt x="1484" y="866"/>
                    <a:pt x="1485" y="867"/>
                    <a:pt x="1486" y="867"/>
                  </a:cubicBezTo>
                  <a:cubicBezTo>
                    <a:pt x="1487" y="867"/>
                    <a:pt x="1487" y="866"/>
                    <a:pt x="1488" y="865"/>
                  </a:cubicBezTo>
                  <a:cubicBezTo>
                    <a:pt x="1489" y="864"/>
                    <a:pt x="1490" y="864"/>
                    <a:pt x="1491" y="864"/>
                  </a:cubicBezTo>
                  <a:cubicBezTo>
                    <a:pt x="1492" y="864"/>
                    <a:pt x="1494" y="865"/>
                    <a:pt x="1495" y="865"/>
                  </a:cubicBezTo>
                  <a:cubicBezTo>
                    <a:pt x="1496" y="866"/>
                    <a:pt x="1496" y="865"/>
                    <a:pt x="1497" y="864"/>
                  </a:cubicBezTo>
                  <a:cubicBezTo>
                    <a:pt x="1497" y="863"/>
                    <a:pt x="1497" y="863"/>
                    <a:pt x="1498" y="863"/>
                  </a:cubicBezTo>
                  <a:cubicBezTo>
                    <a:pt x="1499" y="862"/>
                    <a:pt x="1500" y="862"/>
                    <a:pt x="1501" y="862"/>
                  </a:cubicBezTo>
                  <a:cubicBezTo>
                    <a:pt x="1502" y="862"/>
                    <a:pt x="1502" y="861"/>
                    <a:pt x="1502" y="860"/>
                  </a:cubicBezTo>
                  <a:cubicBezTo>
                    <a:pt x="1503" y="860"/>
                    <a:pt x="1503" y="859"/>
                    <a:pt x="1503" y="858"/>
                  </a:cubicBezTo>
                  <a:cubicBezTo>
                    <a:pt x="1503" y="857"/>
                    <a:pt x="1503" y="855"/>
                    <a:pt x="1503" y="854"/>
                  </a:cubicBezTo>
                  <a:cubicBezTo>
                    <a:pt x="1503" y="853"/>
                    <a:pt x="1506" y="852"/>
                    <a:pt x="1506" y="851"/>
                  </a:cubicBezTo>
                  <a:cubicBezTo>
                    <a:pt x="1507" y="851"/>
                    <a:pt x="1505" y="850"/>
                    <a:pt x="1505" y="849"/>
                  </a:cubicBezTo>
                  <a:cubicBezTo>
                    <a:pt x="1505" y="849"/>
                    <a:pt x="1505" y="848"/>
                    <a:pt x="1504" y="847"/>
                  </a:cubicBezTo>
                  <a:cubicBezTo>
                    <a:pt x="1504" y="846"/>
                    <a:pt x="1503" y="844"/>
                    <a:pt x="1503" y="843"/>
                  </a:cubicBezTo>
                  <a:cubicBezTo>
                    <a:pt x="1503" y="842"/>
                    <a:pt x="1502" y="840"/>
                    <a:pt x="1501" y="839"/>
                  </a:cubicBezTo>
                  <a:cubicBezTo>
                    <a:pt x="1500" y="837"/>
                    <a:pt x="1499" y="837"/>
                    <a:pt x="1498" y="837"/>
                  </a:cubicBezTo>
                  <a:cubicBezTo>
                    <a:pt x="1497" y="836"/>
                    <a:pt x="1497" y="835"/>
                    <a:pt x="1497" y="834"/>
                  </a:cubicBezTo>
                  <a:cubicBezTo>
                    <a:pt x="1498" y="833"/>
                    <a:pt x="1498" y="832"/>
                    <a:pt x="1498" y="831"/>
                  </a:cubicBezTo>
                  <a:cubicBezTo>
                    <a:pt x="1498" y="830"/>
                    <a:pt x="1497" y="828"/>
                    <a:pt x="1497" y="828"/>
                  </a:cubicBezTo>
                  <a:cubicBezTo>
                    <a:pt x="1497" y="827"/>
                    <a:pt x="1497" y="825"/>
                    <a:pt x="1497" y="824"/>
                  </a:cubicBezTo>
                  <a:cubicBezTo>
                    <a:pt x="1497" y="824"/>
                    <a:pt x="1496" y="821"/>
                    <a:pt x="1496" y="820"/>
                  </a:cubicBezTo>
                  <a:cubicBezTo>
                    <a:pt x="1495" y="819"/>
                    <a:pt x="1497" y="819"/>
                    <a:pt x="1498" y="819"/>
                  </a:cubicBezTo>
                  <a:cubicBezTo>
                    <a:pt x="1499" y="819"/>
                    <a:pt x="1499" y="818"/>
                    <a:pt x="1499" y="817"/>
                  </a:cubicBezTo>
                  <a:cubicBezTo>
                    <a:pt x="1499" y="817"/>
                    <a:pt x="1502" y="816"/>
                    <a:pt x="1502" y="816"/>
                  </a:cubicBezTo>
                  <a:cubicBezTo>
                    <a:pt x="1503" y="815"/>
                    <a:pt x="1503" y="815"/>
                    <a:pt x="1503" y="815"/>
                  </a:cubicBezTo>
                  <a:cubicBezTo>
                    <a:pt x="1503" y="814"/>
                    <a:pt x="1503" y="813"/>
                    <a:pt x="1503" y="811"/>
                  </a:cubicBezTo>
                  <a:cubicBezTo>
                    <a:pt x="1502" y="810"/>
                    <a:pt x="1502" y="809"/>
                    <a:pt x="1501" y="808"/>
                  </a:cubicBezTo>
                  <a:cubicBezTo>
                    <a:pt x="1501" y="807"/>
                    <a:pt x="1501" y="806"/>
                    <a:pt x="1501" y="806"/>
                  </a:cubicBezTo>
                  <a:cubicBezTo>
                    <a:pt x="1502" y="805"/>
                    <a:pt x="1503" y="805"/>
                    <a:pt x="1502" y="804"/>
                  </a:cubicBezTo>
                  <a:cubicBezTo>
                    <a:pt x="1501" y="803"/>
                    <a:pt x="1501" y="801"/>
                    <a:pt x="1501" y="800"/>
                  </a:cubicBezTo>
                  <a:cubicBezTo>
                    <a:pt x="1501" y="799"/>
                    <a:pt x="1502" y="798"/>
                    <a:pt x="1501" y="796"/>
                  </a:cubicBezTo>
                  <a:cubicBezTo>
                    <a:pt x="1500" y="795"/>
                    <a:pt x="1500" y="794"/>
                    <a:pt x="1500" y="793"/>
                  </a:cubicBezTo>
                  <a:cubicBezTo>
                    <a:pt x="1500" y="793"/>
                    <a:pt x="1500" y="793"/>
                    <a:pt x="1500" y="793"/>
                  </a:cubicBezTo>
                  <a:cubicBezTo>
                    <a:pt x="1501" y="793"/>
                    <a:pt x="1502" y="793"/>
                    <a:pt x="1503" y="794"/>
                  </a:cubicBezTo>
                  <a:cubicBezTo>
                    <a:pt x="1504" y="794"/>
                    <a:pt x="1505" y="794"/>
                    <a:pt x="1506" y="794"/>
                  </a:cubicBezTo>
                  <a:cubicBezTo>
                    <a:pt x="1507" y="794"/>
                    <a:pt x="1509" y="792"/>
                    <a:pt x="1510" y="791"/>
                  </a:cubicBezTo>
                  <a:cubicBezTo>
                    <a:pt x="1511" y="790"/>
                    <a:pt x="1512" y="792"/>
                    <a:pt x="1512" y="792"/>
                  </a:cubicBezTo>
                  <a:cubicBezTo>
                    <a:pt x="1513" y="793"/>
                    <a:pt x="1513" y="793"/>
                    <a:pt x="1514" y="795"/>
                  </a:cubicBezTo>
                  <a:cubicBezTo>
                    <a:pt x="1515" y="797"/>
                    <a:pt x="1514" y="799"/>
                    <a:pt x="1514" y="801"/>
                  </a:cubicBezTo>
                  <a:cubicBezTo>
                    <a:pt x="1515" y="803"/>
                    <a:pt x="1515" y="805"/>
                    <a:pt x="1515" y="807"/>
                  </a:cubicBezTo>
                  <a:cubicBezTo>
                    <a:pt x="1516" y="810"/>
                    <a:pt x="1517" y="810"/>
                    <a:pt x="1517" y="809"/>
                  </a:cubicBezTo>
                  <a:cubicBezTo>
                    <a:pt x="1518" y="809"/>
                    <a:pt x="1519" y="809"/>
                    <a:pt x="1520" y="810"/>
                  </a:cubicBezTo>
                  <a:cubicBezTo>
                    <a:pt x="1522" y="810"/>
                    <a:pt x="1522" y="809"/>
                    <a:pt x="1522" y="808"/>
                  </a:cubicBezTo>
                  <a:cubicBezTo>
                    <a:pt x="1522" y="807"/>
                    <a:pt x="1524" y="807"/>
                    <a:pt x="1525" y="808"/>
                  </a:cubicBezTo>
                  <a:cubicBezTo>
                    <a:pt x="1527" y="808"/>
                    <a:pt x="1526" y="806"/>
                    <a:pt x="1526" y="804"/>
                  </a:cubicBezTo>
                  <a:cubicBezTo>
                    <a:pt x="1526" y="803"/>
                    <a:pt x="1526" y="804"/>
                    <a:pt x="1524" y="803"/>
                  </a:cubicBezTo>
                  <a:cubicBezTo>
                    <a:pt x="1523" y="803"/>
                    <a:pt x="1522" y="801"/>
                    <a:pt x="1522" y="800"/>
                  </a:cubicBezTo>
                  <a:cubicBezTo>
                    <a:pt x="1523" y="799"/>
                    <a:pt x="1523" y="796"/>
                    <a:pt x="1523" y="795"/>
                  </a:cubicBezTo>
                  <a:cubicBezTo>
                    <a:pt x="1523" y="793"/>
                    <a:pt x="1524" y="794"/>
                    <a:pt x="1525" y="794"/>
                  </a:cubicBezTo>
                  <a:cubicBezTo>
                    <a:pt x="1526" y="794"/>
                    <a:pt x="1526" y="793"/>
                    <a:pt x="1526" y="792"/>
                  </a:cubicBezTo>
                  <a:cubicBezTo>
                    <a:pt x="1527" y="791"/>
                    <a:pt x="1528" y="791"/>
                    <a:pt x="1529" y="790"/>
                  </a:cubicBezTo>
                  <a:cubicBezTo>
                    <a:pt x="1530" y="790"/>
                    <a:pt x="1530" y="788"/>
                    <a:pt x="1530" y="787"/>
                  </a:cubicBezTo>
                  <a:cubicBezTo>
                    <a:pt x="1530" y="785"/>
                    <a:pt x="1528" y="782"/>
                    <a:pt x="1528" y="781"/>
                  </a:cubicBezTo>
                  <a:cubicBezTo>
                    <a:pt x="1527" y="780"/>
                    <a:pt x="1527" y="778"/>
                    <a:pt x="1527" y="776"/>
                  </a:cubicBezTo>
                  <a:cubicBezTo>
                    <a:pt x="1527" y="775"/>
                    <a:pt x="1528" y="775"/>
                    <a:pt x="1528" y="774"/>
                  </a:cubicBezTo>
                  <a:cubicBezTo>
                    <a:pt x="1529" y="773"/>
                    <a:pt x="1531" y="775"/>
                    <a:pt x="1532" y="775"/>
                  </a:cubicBezTo>
                  <a:cubicBezTo>
                    <a:pt x="1532" y="776"/>
                    <a:pt x="1533" y="775"/>
                    <a:pt x="1533" y="774"/>
                  </a:cubicBezTo>
                  <a:cubicBezTo>
                    <a:pt x="1534" y="773"/>
                    <a:pt x="1535" y="774"/>
                    <a:pt x="1536" y="773"/>
                  </a:cubicBezTo>
                  <a:cubicBezTo>
                    <a:pt x="1537" y="772"/>
                    <a:pt x="1539" y="773"/>
                    <a:pt x="1539" y="773"/>
                  </a:cubicBezTo>
                  <a:cubicBezTo>
                    <a:pt x="1539" y="773"/>
                    <a:pt x="1539" y="773"/>
                    <a:pt x="1539" y="773"/>
                  </a:cubicBezTo>
                  <a:cubicBezTo>
                    <a:pt x="1539" y="771"/>
                    <a:pt x="1539" y="769"/>
                    <a:pt x="1538" y="768"/>
                  </a:cubicBezTo>
                  <a:cubicBezTo>
                    <a:pt x="1537" y="767"/>
                    <a:pt x="1536" y="766"/>
                    <a:pt x="1536" y="764"/>
                  </a:cubicBezTo>
                  <a:cubicBezTo>
                    <a:pt x="1536" y="763"/>
                    <a:pt x="1536" y="757"/>
                    <a:pt x="1536" y="754"/>
                  </a:cubicBezTo>
                  <a:cubicBezTo>
                    <a:pt x="1537" y="752"/>
                    <a:pt x="1536" y="747"/>
                    <a:pt x="1536" y="745"/>
                  </a:cubicBezTo>
                  <a:cubicBezTo>
                    <a:pt x="1536" y="742"/>
                    <a:pt x="1536" y="742"/>
                    <a:pt x="1535" y="740"/>
                  </a:cubicBezTo>
                  <a:cubicBezTo>
                    <a:pt x="1534" y="738"/>
                    <a:pt x="1534" y="738"/>
                    <a:pt x="1533" y="735"/>
                  </a:cubicBezTo>
                  <a:cubicBezTo>
                    <a:pt x="1532" y="733"/>
                    <a:pt x="1532" y="731"/>
                    <a:pt x="1532" y="730"/>
                  </a:cubicBezTo>
                  <a:cubicBezTo>
                    <a:pt x="1532" y="728"/>
                    <a:pt x="1533" y="724"/>
                    <a:pt x="1534" y="722"/>
                  </a:cubicBezTo>
                  <a:cubicBezTo>
                    <a:pt x="1534" y="719"/>
                    <a:pt x="1534" y="718"/>
                    <a:pt x="1535" y="717"/>
                  </a:cubicBezTo>
                  <a:cubicBezTo>
                    <a:pt x="1535" y="715"/>
                    <a:pt x="1537" y="713"/>
                    <a:pt x="1537" y="711"/>
                  </a:cubicBezTo>
                  <a:cubicBezTo>
                    <a:pt x="1538" y="709"/>
                    <a:pt x="1538" y="706"/>
                    <a:pt x="1538" y="704"/>
                  </a:cubicBezTo>
                  <a:cubicBezTo>
                    <a:pt x="1537" y="702"/>
                    <a:pt x="1537" y="699"/>
                    <a:pt x="1537" y="697"/>
                  </a:cubicBezTo>
                  <a:cubicBezTo>
                    <a:pt x="1538" y="694"/>
                    <a:pt x="1537" y="693"/>
                    <a:pt x="1536" y="692"/>
                  </a:cubicBezTo>
                  <a:cubicBezTo>
                    <a:pt x="1535" y="691"/>
                    <a:pt x="1534" y="690"/>
                    <a:pt x="1534" y="689"/>
                  </a:cubicBezTo>
                  <a:cubicBezTo>
                    <a:pt x="1534" y="687"/>
                    <a:pt x="1533" y="687"/>
                    <a:pt x="1534" y="685"/>
                  </a:cubicBezTo>
                  <a:cubicBezTo>
                    <a:pt x="1534" y="683"/>
                    <a:pt x="1534" y="682"/>
                    <a:pt x="1533" y="681"/>
                  </a:cubicBezTo>
                  <a:cubicBezTo>
                    <a:pt x="1533" y="680"/>
                    <a:pt x="1533" y="679"/>
                    <a:pt x="1534" y="677"/>
                  </a:cubicBezTo>
                  <a:cubicBezTo>
                    <a:pt x="1534" y="675"/>
                    <a:pt x="1533" y="674"/>
                    <a:pt x="1533" y="672"/>
                  </a:cubicBezTo>
                  <a:cubicBezTo>
                    <a:pt x="1533" y="670"/>
                    <a:pt x="1533" y="669"/>
                    <a:pt x="1534" y="667"/>
                  </a:cubicBezTo>
                  <a:cubicBezTo>
                    <a:pt x="1534" y="664"/>
                    <a:pt x="1533" y="664"/>
                    <a:pt x="1533" y="663"/>
                  </a:cubicBezTo>
                  <a:cubicBezTo>
                    <a:pt x="1533" y="661"/>
                    <a:pt x="1532" y="659"/>
                    <a:pt x="1532" y="658"/>
                  </a:cubicBezTo>
                  <a:cubicBezTo>
                    <a:pt x="1531" y="656"/>
                    <a:pt x="1531" y="654"/>
                    <a:pt x="1531" y="652"/>
                  </a:cubicBezTo>
                  <a:cubicBezTo>
                    <a:pt x="1531" y="650"/>
                    <a:pt x="1531" y="648"/>
                    <a:pt x="1531" y="647"/>
                  </a:cubicBezTo>
                  <a:cubicBezTo>
                    <a:pt x="1531" y="645"/>
                    <a:pt x="1530" y="643"/>
                    <a:pt x="1530" y="641"/>
                  </a:cubicBezTo>
                  <a:cubicBezTo>
                    <a:pt x="1530" y="640"/>
                    <a:pt x="1530" y="639"/>
                    <a:pt x="1531" y="639"/>
                  </a:cubicBezTo>
                  <a:cubicBezTo>
                    <a:pt x="1532" y="638"/>
                    <a:pt x="1532" y="638"/>
                    <a:pt x="1533" y="637"/>
                  </a:cubicBezTo>
                  <a:cubicBezTo>
                    <a:pt x="1535" y="636"/>
                    <a:pt x="1535" y="634"/>
                    <a:pt x="1535" y="633"/>
                  </a:cubicBezTo>
                  <a:cubicBezTo>
                    <a:pt x="1535" y="632"/>
                    <a:pt x="1533" y="632"/>
                    <a:pt x="1532" y="632"/>
                  </a:cubicBezTo>
                  <a:cubicBezTo>
                    <a:pt x="1531" y="631"/>
                    <a:pt x="1529" y="630"/>
                    <a:pt x="1529" y="629"/>
                  </a:cubicBezTo>
                  <a:cubicBezTo>
                    <a:pt x="1528" y="628"/>
                    <a:pt x="1528" y="627"/>
                    <a:pt x="1527" y="626"/>
                  </a:cubicBezTo>
                  <a:cubicBezTo>
                    <a:pt x="1527" y="625"/>
                    <a:pt x="1523" y="622"/>
                    <a:pt x="1522" y="622"/>
                  </a:cubicBezTo>
                  <a:cubicBezTo>
                    <a:pt x="1521" y="621"/>
                    <a:pt x="1521" y="619"/>
                    <a:pt x="1521" y="618"/>
                  </a:cubicBezTo>
                  <a:cubicBezTo>
                    <a:pt x="1522" y="617"/>
                    <a:pt x="1523" y="615"/>
                    <a:pt x="1524" y="613"/>
                  </a:cubicBezTo>
                  <a:cubicBezTo>
                    <a:pt x="1524" y="611"/>
                    <a:pt x="1523" y="610"/>
                    <a:pt x="1522" y="609"/>
                  </a:cubicBezTo>
                  <a:cubicBezTo>
                    <a:pt x="1521" y="608"/>
                    <a:pt x="1519" y="607"/>
                    <a:pt x="1518" y="606"/>
                  </a:cubicBezTo>
                  <a:cubicBezTo>
                    <a:pt x="1518" y="605"/>
                    <a:pt x="1517" y="602"/>
                    <a:pt x="1517" y="601"/>
                  </a:cubicBezTo>
                  <a:cubicBezTo>
                    <a:pt x="1516" y="599"/>
                    <a:pt x="1515" y="598"/>
                    <a:pt x="1513" y="597"/>
                  </a:cubicBezTo>
                  <a:cubicBezTo>
                    <a:pt x="1512" y="595"/>
                    <a:pt x="1510" y="593"/>
                    <a:pt x="1510" y="592"/>
                  </a:cubicBezTo>
                  <a:cubicBezTo>
                    <a:pt x="1509" y="591"/>
                    <a:pt x="1510" y="588"/>
                    <a:pt x="1510" y="586"/>
                  </a:cubicBezTo>
                  <a:cubicBezTo>
                    <a:pt x="1510" y="584"/>
                    <a:pt x="1511" y="583"/>
                    <a:pt x="1512" y="581"/>
                  </a:cubicBezTo>
                  <a:cubicBezTo>
                    <a:pt x="1513" y="579"/>
                    <a:pt x="1516" y="580"/>
                    <a:pt x="1517" y="581"/>
                  </a:cubicBezTo>
                  <a:cubicBezTo>
                    <a:pt x="1518" y="582"/>
                    <a:pt x="1520" y="586"/>
                    <a:pt x="1520" y="587"/>
                  </a:cubicBezTo>
                  <a:cubicBezTo>
                    <a:pt x="1521" y="588"/>
                    <a:pt x="1523" y="588"/>
                    <a:pt x="1524" y="588"/>
                  </a:cubicBezTo>
                  <a:cubicBezTo>
                    <a:pt x="1524" y="588"/>
                    <a:pt x="1525" y="586"/>
                    <a:pt x="1526" y="584"/>
                  </a:cubicBezTo>
                  <a:cubicBezTo>
                    <a:pt x="1526" y="582"/>
                    <a:pt x="1527" y="582"/>
                    <a:pt x="1530" y="580"/>
                  </a:cubicBezTo>
                  <a:cubicBezTo>
                    <a:pt x="1533" y="578"/>
                    <a:pt x="1530" y="575"/>
                    <a:pt x="1529" y="573"/>
                  </a:cubicBezTo>
                  <a:cubicBezTo>
                    <a:pt x="1528" y="572"/>
                    <a:pt x="1527" y="571"/>
                    <a:pt x="1526" y="570"/>
                  </a:cubicBezTo>
                  <a:cubicBezTo>
                    <a:pt x="1525" y="569"/>
                    <a:pt x="1522" y="567"/>
                    <a:pt x="1520" y="566"/>
                  </a:cubicBezTo>
                  <a:cubicBezTo>
                    <a:pt x="1518" y="564"/>
                    <a:pt x="1518" y="562"/>
                    <a:pt x="1516" y="560"/>
                  </a:cubicBezTo>
                  <a:cubicBezTo>
                    <a:pt x="1515" y="558"/>
                    <a:pt x="1512" y="556"/>
                    <a:pt x="1511" y="555"/>
                  </a:cubicBezTo>
                  <a:cubicBezTo>
                    <a:pt x="1509" y="553"/>
                    <a:pt x="1509" y="551"/>
                    <a:pt x="1508" y="550"/>
                  </a:cubicBezTo>
                  <a:cubicBezTo>
                    <a:pt x="1508" y="549"/>
                    <a:pt x="1508" y="548"/>
                    <a:pt x="1507" y="546"/>
                  </a:cubicBezTo>
                  <a:cubicBezTo>
                    <a:pt x="1507" y="544"/>
                    <a:pt x="1506" y="543"/>
                    <a:pt x="1505" y="541"/>
                  </a:cubicBezTo>
                  <a:cubicBezTo>
                    <a:pt x="1504" y="540"/>
                    <a:pt x="1502" y="538"/>
                    <a:pt x="1501" y="537"/>
                  </a:cubicBezTo>
                  <a:cubicBezTo>
                    <a:pt x="1500" y="536"/>
                    <a:pt x="1499" y="533"/>
                    <a:pt x="1498" y="531"/>
                  </a:cubicBezTo>
                  <a:cubicBezTo>
                    <a:pt x="1497" y="529"/>
                    <a:pt x="1497" y="528"/>
                    <a:pt x="1498" y="526"/>
                  </a:cubicBezTo>
                  <a:cubicBezTo>
                    <a:pt x="1499" y="525"/>
                    <a:pt x="1500" y="524"/>
                    <a:pt x="1500" y="522"/>
                  </a:cubicBezTo>
                  <a:cubicBezTo>
                    <a:pt x="1501" y="519"/>
                    <a:pt x="1500" y="518"/>
                    <a:pt x="1499" y="516"/>
                  </a:cubicBezTo>
                  <a:cubicBezTo>
                    <a:pt x="1498" y="515"/>
                    <a:pt x="1496" y="512"/>
                    <a:pt x="1495" y="511"/>
                  </a:cubicBezTo>
                  <a:cubicBezTo>
                    <a:pt x="1494" y="510"/>
                    <a:pt x="1492" y="508"/>
                    <a:pt x="1492" y="507"/>
                  </a:cubicBezTo>
                  <a:cubicBezTo>
                    <a:pt x="1491" y="506"/>
                    <a:pt x="1489" y="502"/>
                    <a:pt x="1489" y="501"/>
                  </a:cubicBezTo>
                  <a:cubicBezTo>
                    <a:pt x="1488" y="499"/>
                    <a:pt x="1487" y="497"/>
                    <a:pt x="1486" y="496"/>
                  </a:cubicBezTo>
                  <a:cubicBezTo>
                    <a:pt x="1486" y="494"/>
                    <a:pt x="1486" y="491"/>
                    <a:pt x="1486" y="489"/>
                  </a:cubicBezTo>
                  <a:cubicBezTo>
                    <a:pt x="1486" y="487"/>
                    <a:pt x="1484" y="485"/>
                    <a:pt x="1483" y="485"/>
                  </a:cubicBezTo>
                  <a:cubicBezTo>
                    <a:pt x="1481" y="484"/>
                    <a:pt x="1478" y="482"/>
                    <a:pt x="1476" y="480"/>
                  </a:cubicBezTo>
                  <a:cubicBezTo>
                    <a:pt x="1475" y="480"/>
                    <a:pt x="1474" y="479"/>
                    <a:pt x="1472" y="477"/>
                  </a:cubicBezTo>
                  <a:cubicBezTo>
                    <a:pt x="1471" y="476"/>
                    <a:pt x="1470" y="476"/>
                    <a:pt x="1469" y="475"/>
                  </a:cubicBezTo>
                  <a:cubicBezTo>
                    <a:pt x="1468" y="474"/>
                    <a:pt x="1466" y="473"/>
                    <a:pt x="1464" y="473"/>
                  </a:cubicBezTo>
                  <a:cubicBezTo>
                    <a:pt x="1463" y="473"/>
                    <a:pt x="1459" y="471"/>
                    <a:pt x="1457" y="470"/>
                  </a:cubicBezTo>
                  <a:cubicBezTo>
                    <a:pt x="1455" y="470"/>
                    <a:pt x="1453" y="469"/>
                    <a:pt x="1451" y="468"/>
                  </a:cubicBezTo>
                  <a:cubicBezTo>
                    <a:pt x="1450" y="468"/>
                    <a:pt x="1450" y="468"/>
                    <a:pt x="1450" y="468"/>
                  </a:cubicBezTo>
                  <a:cubicBezTo>
                    <a:pt x="1450" y="468"/>
                    <a:pt x="1449" y="469"/>
                    <a:pt x="1448" y="468"/>
                  </a:cubicBezTo>
                  <a:cubicBezTo>
                    <a:pt x="1447" y="468"/>
                    <a:pt x="1447" y="469"/>
                    <a:pt x="1446" y="469"/>
                  </a:cubicBezTo>
                  <a:cubicBezTo>
                    <a:pt x="1445" y="469"/>
                    <a:pt x="1445" y="469"/>
                    <a:pt x="1444" y="468"/>
                  </a:cubicBezTo>
                  <a:cubicBezTo>
                    <a:pt x="1443" y="468"/>
                    <a:pt x="1442" y="468"/>
                    <a:pt x="1441" y="468"/>
                  </a:cubicBezTo>
                  <a:cubicBezTo>
                    <a:pt x="1440" y="467"/>
                    <a:pt x="1440" y="468"/>
                    <a:pt x="1439" y="468"/>
                  </a:cubicBezTo>
                  <a:cubicBezTo>
                    <a:pt x="1439" y="468"/>
                    <a:pt x="1438" y="467"/>
                    <a:pt x="1437" y="467"/>
                  </a:cubicBezTo>
                  <a:cubicBezTo>
                    <a:pt x="1436" y="466"/>
                    <a:pt x="1436" y="466"/>
                    <a:pt x="1436" y="467"/>
                  </a:cubicBezTo>
                  <a:cubicBezTo>
                    <a:pt x="1435" y="467"/>
                    <a:pt x="1433" y="467"/>
                    <a:pt x="1432" y="466"/>
                  </a:cubicBezTo>
                  <a:cubicBezTo>
                    <a:pt x="1432" y="465"/>
                    <a:pt x="1431" y="465"/>
                    <a:pt x="1431" y="464"/>
                  </a:cubicBezTo>
                  <a:cubicBezTo>
                    <a:pt x="1430" y="464"/>
                    <a:pt x="1430" y="463"/>
                    <a:pt x="1430" y="462"/>
                  </a:cubicBezTo>
                  <a:cubicBezTo>
                    <a:pt x="1430" y="462"/>
                    <a:pt x="1429" y="461"/>
                    <a:pt x="1428" y="462"/>
                  </a:cubicBezTo>
                  <a:cubicBezTo>
                    <a:pt x="1427" y="462"/>
                    <a:pt x="1427" y="462"/>
                    <a:pt x="1427" y="463"/>
                  </a:cubicBezTo>
                  <a:cubicBezTo>
                    <a:pt x="1426" y="464"/>
                    <a:pt x="1426" y="464"/>
                    <a:pt x="1425" y="464"/>
                  </a:cubicBezTo>
                  <a:cubicBezTo>
                    <a:pt x="1424" y="465"/>
                    <a:pt x="1424" y="465"/>
                    <a:pt x="1423" y="464"/>
                  </a:cubicBezTo>
                  <a:cubicBezTo>
                    <a:pt x="1422" y="463"/>
                    <a:pt x="1422" y="463"/>
                    <a:pt x="1421" y="463"/>
                  </a:cubicBezTo>
                  <a:cubicBezTo>
                    <a:pt x="1421" y="463"/>
                    <a:pt x="1420" y="466"/>
                    <a:pt x="1420" y="467"/>
                  </a:cubicBezTo>
                  <a:cubicBezTo>
                    <a:pt x="1420" y="467"/>
                    <a:pt x="1422" y="467"/>
                    <a:pt x="1423" y="468"/>
                  </a:cubicBezTo>
                  <a:cubicBezTo>
                    <a:pt x="1424" y="468"/>
                    <a:pt x="1424" y="469"/>
                    <a:pt x="1424" y="469"/>
                  </a:cubicBezTo>
                  <a:cubicBezTo>
                    <a:pt x="1424" y="470"/>
                    <a:pt x="1423" y="470"/>
                    <a:pt x="1422" y="471"/>
                  </a:cubicBezTo>
                  <a:cubicBezTo>
                    <a:pt x="1421" y="472"/>
                    <a:pt x="1421" y="472"/>
                    <a:pt x="1421" y="474"/>
                  </a:cubicBezTo>
                  <a:cubicBezTo>
                    <a:pt x="1420" y="475"/>
                    <a:pt x="1422" y="474"/>
                    <a:pt x="1423" y="475"/>
                  </a:cubicBezTo>
                  <a:cubicBezTo>
                    <a:pt x="1424" y="475"/>
                    <a:pt x="1424" y="475"/>
                    <a:pt x="1424" y="476"/>
                  </a:cubicBezTo>
                  <a:cubicBezTo>
                    <a:pt x="1424" y="477"/>
                    <a:pt x="1424" y="477"/>
                    <a:pt x="1425" y="478"/>
                  </a:cubicBezTo>
                  <a:cubicBezTo>
                    <a:pt x="1425" y="478"/>
                    <a:pt x="1425" y="480"/>
                    <a:pt x="1425" y="481"/>
                  </a:cubicBezTo>
                  <a:cubicBezTo>
                    <a:pt x="1425" y="481"/>
                    <a:pt x="1425" y="483"/>
                    <a:pt x="1425" y="484"/>
                  </a:cubicBezTo>
                  <a:cubicBezTo>
                    <a:pt x="1425" y="485"/>
                    <a:pt x="1425" y="485"/>
                    <a:pt x="1425" y="486"/>
                  </a:cubicBezTo>
                  <a:cubicBezTo>
                    <a:pt x="1425" y="487"/>
                    <a:pt x="1425" y="488"/>
                    <a:pt x="1424" y="488"/>
                  </a:cubicBezTo>
                  <a:cubicBezTo>
                    <a:pt x="1424" y="488"/>
                    <a:pt x="1423" y="488"/>
                    <a:pt x="1422" y="489"/>
                  </a:cubicBezTo>
                  <a:cubicBezTo>
                    <a:pt x="1422" y="489"/>
                    <a:pt x="1421" y="489"/>
                    <a:pt x="1420" y="488"/>
                  </a:cubicBezTo>
                  <a:cubicBezTo>
                    <a:pt x="1420" y="488"/>
                    <a:pt x="1419" y="488"/>
                    <a:pt x="1420" y="487"/>
                  </a:cubicBezTo>
                  <a:cubicBezTo>
                    <a:pt x="1420" y="486"/>
                    <a:pt x="1419" y="486"/>
                    <a:pt x="1419" y="486"/>
                  </a:cubicBezTo>
                  <a:cubicBezTo>
                    <a:pt x="1418" y="486"/>
                    <a:pt x="1416" y="486"/>
                    <a:pt x="1416" y="487"/>
                  </a:cubicBezTo>
                  <a:cubicBezTo>
                    <a:pt x="1416" y="487"/>
                    <a:pt x="1414" y="493"/>
                    <a:pt x="1414" y="494"/>
                  </a:cubicBezTo>
                  <a:cubicBezTo>
                    <a:pt x="1414" y="495"/>
                    <a:pt x="1413" y="496"/>
                    <a:pt x="1413" y="497"/>
                  </a:cubicBezTo>
                  <a:cubicBezTo>
                    <a:pt x="1413" y="498"/>
                    <a:pt x="1413" y="499"/>
                    <a:pt x="1413" y="500"/>
                  </a:cubicBezTo>
                  <a:cubicBezTo>
                    <a:pt x="1414" y="501"/>
                    <a:pt x="1415" y="501"/>
                    <a:pt x="1416" y="501"/>
                  </a:cubicBezTo>
                  <a:cubicBezTo>
                    <a:pt x="1416" y="501"/>
                    <a:pt x="1416" y="503"/>
                    <a:pt x="1415" y="503"/>
                  </a:cubicBezTo>
                  <a:cubicBezTo>
                    <a:pt x="1414" y="504"/>
                    <a:pt x="1415" y="505"/>
                    <a:pt x="1415" y="506"/>
                  </a:cubicBezTo>
                  <a:cubicBezTo>
                    <a:pt x="1416" y="507"/>
                    <a:pt x="1415" y="506"/>
                    <a:pt x="1415" y="506"/>
                  </a:cubicBezTo>
                  <a:cubicBezTo>
                    <a:pt x="1414" y="506"/>
                    <a:pt x="1413" y="507"/>
                    <a:pt x="1411" y="506"/>
                  </a:cubicBezTo>
                  <a:cubicBezTo>
                    <a:pt x="1410" y="506"/>
                    <a:pt x="1410" y="505"/>
                    <a:pt x="1410" y="503"/>
                  </a:cubicBezTo>
                  <a:cubicBezTo>
                    <a:pt x="1409" y="502"/>
                    <a:pt x="1408" y="503"/>
                    <a:pt x="1408" y="504"/>
                  </a:cubicBezTo>
                  <a:cubicBezTo>
                    <a:pt x="1407" y="505"/>
                    <a:pt x="1409" y="506"/>
                    <a:pt x="1409" y="506"/>
                  </a:cubicBezTo>
                  <a:cubicBezTo>
                    <a:pt x="1410" y="507"/>
                    <a:pt x="1410" y="508"/>
                    <a:pt x="1409" y="509"/>
                  </a:cubicBezTo>
                  <a:cubicBezTo>
                    <a:pt x="1409" y="509"/>
                    <a:pt x="1408" y="509"/>
                    <a:pt x="1407" y="508"/>
                  </a:cubicBezTo>
                  <a:cubicBezTo>
                    <a:pt x="1406" y="507"/>
                    <a:pt x="1405" y="509"/>
                    <a:pt x="1405" y="510"/>
                  </a:cubicBezTo>
                  <a:cubicBezTo>
                    <a:pt x="1404" y="510"/>
                    <a:pt x="1404" y="509"/>
                    <a:pt x="1403" y="509"/>
                  </a:cubicBezTo>
                  <a:cubicBezTo>
                    <a:pt x="1403" y="508"/>
                    <a:pt x="1402" y="508"/>
                    <a:pt x="1401" y="508"/>
                  </a:cubicBezTo>
                  <a:cubicBezTo>
                    <a:pt x="1400" y="508"/>
                    <a:pt x="1399" y="508"/>
                    <a:pt x="1398" y="508"/>
                  </a:cubicBezTo>
                  <a:cubicBezTo>
                    <a:pt x="1398" y="507"/>
                    <a:pt x="1397" y="508"/>
                    <a:pt x="1396" y="507"/>
                  </a:cubicBezTo>
                  <a:cubicBezTo>
                    <a:pt x="1394" y="507"/>
                    <a:pt x="1393" y="506"/>
                    <a:pt x="1393" y="506"/>
                  </a:cubicBezTo>
                  <a:cubicBezTo>
                    <a:pt x="1392" y="505"/>
                    <a:pt x="1392" y="505"/>
                    <a:pt x="1391" y="505"/>
                  </a:cubicBezTo>
                  <a:cubicBezTo>
                    <a:pt x="1389" y="505"/>
                    <a:pt x="1388" y="505"/>
                    <a:pt x="1388" y="506"/>
                  </a:cubicBezTo>
                  <a:cubicBezTo>
                    <a:pt x="1387" y="507"/>
                    <a:pt x="1387" y="507"/>
                    <a:pt x="1387" y="508"/>
                  </a:cubicBezTo>
                  <a:cubicBezTo>
                    <a:pt x="1387" y="509"/>
                    <a:pt x="1389" y="509"/>
                    <a:pt x="1389" y="510"/>
                  </a:cubicBezTo>
                  <a:cubicBezTo>
                    <a:pt x="1389" y="510"/>
                    <a:pt x="1388" y="512"/>
                    <a:pt x="1387" y="512"/>
                  </a:cubicBezTo>
                  <a:cubicBezTo>
                    <a:pt x="1387" y="512"/>
                    <a:pt x="1386" y="512"/>
                    <a:pt x="1386" y="511"/>
                  </a:cubicBezTo>
                  <a:cubicBezTo>
                    <a:pt x="1386" y="511"/>
                    <a:pt x="1384" y="510"/>
                    <a:pt x="1384" y="510"/>
                  </a:cubicBezTo>
                  <a:cubicBezTo>
                    <a:pt x="1383" y="509"/>
                    <a:pt x="1383" y="510"/>
                    <a:pt x="1383" y="510"/>
                  </a:cubicBezTo>
                  <a:cubicBezTo>
                    <a:pt x="1383" y="511"/>
                    <a:pt x="1382" y="511"/>
                    <a:pt x="1381" y="511"/>
                  </a:cubicBezTo>
                  <a:cubicBezTo>
                    <a:pt x="1381" y="511"/>
                    <a:pt x="1381" y="513"/>
                    <a:pt x="1381" y="513"/>
                  </a:cubicBezTo>
                  <a:cubicBezTo>
                    <a:pt x="1381" y="514"/>
                    <a:pt x="1381" y="513"/>
                    <a:pt x="1380" y="513"/>
                  </a:cubicBezTo>
                  <a:cubicBezTo>
                    <a:pt x="1380" y="513"/>
                    <a:pt x="1380" y="512"/>
                    <a:pt x="1380" y="512"/>
                  </a:cubicBezTo>
                  <a:cubicBezTo>
                    <a:pt x="1380" y="511"/>
                    <a:pt x="1379" y="510"/>
                    <a:pt x="1378" y="510"/>
                  </a:cubicBezTo>
                  <a:cubicBezTo>
                    <a:pt x="1378" y="509"/>
                    <a:pt x="1377" y="509"/>
                    <a:pt x="1377" y="509"/>
                  </a:cubicBezTo>
                  <a:cubicBezTo>
                    <a:pt x="1376" y="508"/>
                    <a:pt x="1375" y="508"/>
                    <a:pt x="1375" y="509"/>
                  </a:cubicBezTo>
                  <a:cubicBezTo>
                    <a:pt x="1375" y="509"/>
                    <a:pt x="1375" y="509"/>
                    <a:pt x="1374" y="509"/>
                  </a:cubicBezTo>
                  <a:cubicBezTo>
                    <a:pt x="1374" y="509"/>
                    <a:pt x="1374" y="508"/>
                    <a:pt x="1373" y="508"/>
                  </a:cubicBezTo>
                  <a:cubicBezTo>
                    <a:pt x="1372" y="508"/>
                    <a:pt x="1372" y="508"/>
                    <a:pt x="1372" y="508"/>
                  </a:cubicBezTo>
                  <a:cubicBezTo>
                    <a:pt x="1371" y="507"/>
                    <a:pt x="1371" y="507"/>
                    <a:pt x="1371" y="508"/>
                  </a:cubicBezTo>
                  <a:cubicBezTo>
                    <a:pt x="1370" y="508"/>
                    <a:pt x="1371" y="509"/>
                    <a:pt x="1371" y="509"/>
                  </a:cubicBezTo>
                  <a:cubicBezTo>
                    <a:pt x="1372" y="510"/>
                    <a:pt x="1372" y="510"/>
                    <a:pt x="1372" y="511"/>
                  </a:cubicBezTo>
                  <a:cubicBezTo>
                    <a:pt x="1372" y="511"/>
                    <a:pt x="1371" y="512"/>
                    <a:pt x="1371" y="512"/>
                  </a:cubicBezTo>
                  <a:cubicBezTo>
                    <a:pt x="1371" y="512"/>
                    <a:pt x="1372" y="512"/>
                    <a:pt x="1372" y="513"/>
                  </a:cubicBezTo>
                  <a:cubicBezTo>
                    <a:pt x="1372" y="513"/>
                    <a:pt x="1372" y="514"/>
                    <a:pt x="1372" y="514"/>
                  </a:cubicBezTo>
                  <a:cubicBezTo>
                    <a:pt x="1372" y="515"/>
                    <a:pt x="1373" y="515"/>
                    <a:pt x="1373" y="515"/>
                  </a:cubicBezTo>
                  <a:cubicBezTo>
                    <a:pt x="1374" y="515"/>
                    <a:pt x="1374" y="516"/>
                    <a:pt x="1374" y="517"/>
                  </a:cubicBezTo>
                  <a:cubicBezTo>
                    <a:pt x="1374" y="517"/>
                    <a:pt x="1375" y="518"/>
                    <a:pt x="1375" y="518"/>
                  </a:cubicBezTo>
                  <a:cubicBezTo>
                    <a:pt x="1375" y="519"/>
                    <a:pt x="1376" y="519"/>
                    <a:pt x="1376" y="519"/>
                  </a:cubicBezTo>
                  <a:cubicBezTo>
                    <a:pt x="1377" y="520"/>
                    <a:pt x="1376" y="521"/>
                    <a:pt x="1375" y="521"/>
                  </a:cubicBezTo>
                  <a:cubicBezTo>
                    <a:pt x="1375" y="521"/>
                    <a:pt x="1375" y="522"/>
                    <a:pt x="1375" y="522"/>
                  </a:cubicBezTo>
                  <a:cubicBezTo>
                    <a:pt x="1375" y="522"/>
                    <a:pt x="1374" y="522"/>
                    <a:pt x="1373" y="522"/>
                  </a:cubicBezTo>
                  <a:cubicBezTo>
                    <a:pt x="1372" y="522"/>
                    <a:pt x="1372" y="524"/>
                    <a:pt x="1372" y="525"/>
                  </a:cubicBezTo>
                  <a:cubicBezTo>
                    <a:pt x="1372" y="526"/>
                    <a:pt x="1373" y="527"/>
                    <a:pt x="1373" y="527"/>
                  </a:cubicBezTo>
                  <a:cubicBezTo>
                    <a:pt x="1373" y="527"/>
                    <a:pt x="1373" y="528"/>
                    <a:pt x="1374" y="528"/>
                  </a:cubicBezTo>
                  <a:cubicBezTo>
                    <a:pt x="1375" y="529"/>
                    <a:pt x="1375" y="529"/>
                    <a:pt x="1375" y="530"/>
                  </a:cubicBezTo>
                  <a:cubicBezTo>
                    <a:pt x="1375" y="530"/>
                    <a:pt x="1375" y="531"/>
                    <a:pt x="1375" y="531"/>
                  </a:cubicBezTo>
                  <a:cubicBezTo>
                    <a:pt x="1376" y="532"/>
                    <a:pt x="1376" y="532"/>
                    <a:pt x="1376" y="533"/>
                  </a:cubicBezTo>
                  <a:cubicBezTo>
                    <a:pt x="1376" y="533"/>
                    <a:pt x="1376" y="534"/>
                    <a:pt x="1377" y="534"/>
                  </a:cubicBezTo>
                  <a:cubicBezTo>
                    <a:pt x="1377" y="534"/>
                    <a:pt x="1377" y="534"/>
                    <a:pt x="1377" y="535"/>
                  </a:cubicBezTo>
                  <a:cubicBezTo>
                    <a:pt x="1378" y="535"/>
                    <a:pt x="1377" y="536"/>
                    <a:pt x="1376" y="537"/>
                  </a:cubicBezTo>
                  <a:cubicBezTo>
                    <a:pt x="1375" y="538"/>
                    <a:pt x="1375" y="537"/>
                    <a:pt x="1374" y="537"/>
                  </a:cubicBezTo>
                  <a:cubicBezTo>
                    <a:pt x="1373" y="537"/>
                    <a:pt x="1373" y="538"/>
                    <a:pt x="1373" y="539"/>
                  </a:cubicBezTo>
                  <a:cubicBezTo>
                    <a:pt x="1372" y="539"/>
                    <a:pt x="1371" y="539"/>
                    <a:pt x="1370" y="539"/>
                  </a:cubicBezTo>
                  <a:cubicBezTo>
                    <a:pt x="1369" y="539"/>
                    <a:pt x="1368" y="538"/>
                    <a:pt x="1368" y="537"/>
                  </a:cubicBezTo>
                  <a:cubicBezTo>
                    <a:pt x="1368" y="537"/>
                    <a:pt x="1367" y="536"/>
                    <a:pt x="1367" y="535"/>
                  </a:cubicBezTo>
                  <a:cubicBezTo>
                    <a:pt x="1366" y="534"/>
                    <a:pt x="1366" y="534"/>
                    <a:pt x="1365" y="534"/>
                  </a:cubicBezTo>
                  <a:cubicBezTo>
                    <a:pt x="1364" y="534"/>
                    <a:pt x="1364" y="534"/>
                    <a:pt x="1364" y="535"/>
                  </a:cubicBezTo>
                  <a:cubicBezTo>
                    <a:pt x="1364" y="535"/>
                    <a:pt x="1364" y="535"/>
                    <a:pt x="1364" y="536"/>
                  </a:cubicBezTo>
                  <a:cubicBezTo>
                    <a:pt x="1363" y="536"/>
                    <a:pt x="1363" y="535"/>
                    <a:pt x="1362" y="535"/>
                  </a:cubicBezTo>
                  <a:cubicBezTo>
                    <a:pt x="1362" y="535"/>
                    <a:pt x="1360" y="533"/>
                    <a:pt x="1360" y="533"/>
                  </a:cubicBezTo>
                  <a:cubicBezTo>
                    <a:pt x="1360" y="533"/>
                    <a:pt x="1359" y="534"/>
                    <a:pt x="1358" y="534"/>
                  </a:cubicBezTo>
                  <a:cubicBezTo>
                    <a:pt x="1357" y="534"/>
                    <a:pt x="1357" y="534"/>
                    <a:pt x="1357" y="534"/>
                  </a:cubicBezTo>
                  <a:cubicBezTo>
                    <a:pt x="1356" y="535"/>
                    <a:pt x="1355" y="533"/>
                    <a:pt x="1354" y="532"/>
                  </a:cubicBezTo>
                  <a:cubicBezTo>
                    <a:pt x="1354" y="532"/>
                    <a:pt x="1354" y="532"/>
                    <a:pt x="1353" y="531"/>
                  </a:cubicBezTo>
                  <a:cubicBezTo>
                    <a:pt x="1353" y="531"/>
                    <a:pt x="1353" y="531"/>
                    <a:pt x="1352" y="531"/>
                  </a:cubicBezTo>
                  <a:cubicBezTo>
                    <a:pt x="1352" y="530"/>
                    <a:pt x="1351" y="530"/>
                    <a:pt x="1351" y="529"/>
                  </a:cubicBezTo>
                  <a:cubicBezTo>
                    <a:pt x="1350" y="529"/>
                    <a:pt x="1349" y="529"/>
                    <a:pt x="1349" y="528"/>
                  </a:cubicBezTo>
                  <a:cubicBezTo>
                    <a:pt x="1349" y="528"/>
                    <a:pt x="1348" y="527"/>
                    <a:pt x="1348" y="527"/>
                  </a:cubicBezTo>
                  <a:cubicBezTo>
                    <a:pt x="1347" y="526"/>
                    <a:pt x="1347" y="526"/>
                    <a:pt x="1347" y="525"/>
                  </a:cubicBezTo>
                  <a:cubicBezTo>
                    <a:pt x="1347" y="524"/>
                    <a:pt x="1346" y="523"/>
                    <a:pt x="1346" y="523"/>
                  </a:cubicBezTo>
                  <a:cubicBezTo>
                    <a:pt x="1345" y="522"/>
                    <a:pt x="1345" y="521"/>
                    <a:pt x="1345" y="521"/>
                  </a:cubicBezTo>
                  <a:cubicBezTo>
                    <a:pt x="1346" y="520"/>
                    <a:pt x="1345" y="520"/>
                    <a:pt x="1345" y="519"/>
                  </a:cubicBezTo>
                  <a:cubicBezTo>
                    <a:pt x="1345" y="519"/>
                    <a:pt x="1345" y="518"/>
                    <a:pt x="1345" y="518"/>
                  </a:cubicBezTo>
                  <a:cubicBezTo>
                    <a:pt x="1345" y="517"/>
                    <a:pt x="1345" y="516"/>
                    <a:pt x="1345" y="515"/>
                  </a:cubicBezTo>
                  <a:cubicBezTo>
                    <a:pt x="1344" y="515"/>
                    <a:pt x="1344" y="514"/>
                    <a:pt x="1344" y="514"/>
                  </a:cubicBezTo>
                  <a:cubicBezTo>
                    <a:pt x="1343" y="514"/>
                    <a:pt x="1343" y="514"/>
                    <a:pt x="1342" y="514"/>
                  </a:cubicBezTo>
                  <a:cubicBezTo>
                    <a:pt x="1342" y="515"/>
                    <a:pt x="1338" y="514"/>
                    <a:pt x="1337" y="514"/>
                  </a:cubicBezTo>
                  <a:cubicBezTo>
                    <a:pt x="1336" y="514"/>
                    <a:pt x="1335" y="513"/>
                    <a:pt x="1334" y="513"/>
                  </a:cubicBezTo>
                  <a:cubicBezTo>
                    <a:pt x="1334" y="513"/>
                    <a:pt x="1333" y="513"/>
                    <a:pt x="1333" y="514"/>
                  </a:cubicBezTo>
                  <a:cubicBezTo>
                    <a:pt x="1333" y="514"/>
                    <a:pt x="1332" y="514"/>
                    <a:pt x="1332" y="515"/>
                  </a:cubicBezTo>
                  <a:cubicBezTo>
                    <a:pt x="1331" y="515"/>
                    <a:pt x="1330" y="515"/>
                    <a:pt x="1329" y="515"/>
                  </a:cubicBezTo>
                  <a:cubicBezTo>
                    <a:pt x="1329" y="515"/>
                    <a:pt x="1329" y="515"/>
                    <a:pt x="1329" y="516"/>
                  </a:cubicBezTo>
                  <a:cubicBezTo>
                    <a:pt x="1329" y="516"/>
                    <a:pt x="1330" y="517"/>
                    <a:pt x="1330" y="517"/>
                  </a:cubicBezTo>
                  <a:cubicBezTo>
                    <a:pt x="1331" y="517"/>
                    <a:pt x="1331" y="518"/>
                    <a:pt x="1330" y="519"/>
                  </a:cubicBezTo>
                  <a:cubicBezTo>
                    <a:pt x="1330" y="519"/>
                    <a:pt x="1330" y="520"/>
                    <a:pt x="1330" y="520"/>
                  </a:cubicBezTo>
                  <a:cubicBezTo>
                    <a:pt x="1330" y="520"/>
                    <a:pt x="1329" y="521"/>
                    <a:pt x="1329" y="521"/>
                  </a:cubicBezTo>
                  <a:cubicBezTo>
                    <a:pt x="1329" y="521"/>
                    <a:pt x="1328" y="521"/>
                    <a:pt x="1328" y="521"/>
                  </a:cubicBezTo>
                  <a:cubicBezTo>
                    <a:pt x="1327" y="522"/>
                    <a:pt x="1328" y="522"/>
                    <a:pt x="1328" y="523"/>
                  </a:cubicBezTo>
                  <a:cubicBezTo>
                    <a:pt x="1328" y="524"/>
                    <a:pt x="1327" y="525"/>
                    <a:pt x="1327" y="526"/>
                  </a:cubicBezTo>
                  <a:cubicBezTo>
                    <a:pt x="1327" y="526"/>
                    <a:pt x="1329" y="527"/>
                    <a:pt x="1329" y="527"/>
                  </a:cubicBezTo>
                  <a:cubicBezTo>
                    <a:pt x="1330" y="528"/>
                    <a:pt x="1331" y="528"/>
                    <a:pt x="1331" y="529"/>
                  </a:cubicBezTo>
                  <a:cubicBezTo>
                    <a:pt x="1331" y="529"/>
                    <a:pt x="1331" y="529"/>
                    <a:pt x="1330" y="530"/>
                  </a:cubicBezTo>
                  <a:cubicBezTo>
                    <a:pt x="1330" y="531"/>
                    <a:pt x="1332" y="532"/>
                    <a:pt x="1332" y="533"/>
                  </a:cubicBezTo>
                  <a:cubicBezTo>
                    <a:pt x="1332" y="534"/>
                    <a:pt x="1332" y="534"/>
                    <a:pt x="1332" y="535"/>
                  </a:cubicBezTo>
                  <a:cubicBezTo>
                    <a:pt x="1332" y="535"/>
                    <a:pt x="1332" y="535"/>
                    <a:pt x="1332" y="536"/>
                  </a:cubicBezTo>
                  <a:cubicBezTo>
                    <a:pt x="1332" y="537"/>
                    <a:pt x="1331" y="537"/>
                    <a:pt x="1331" y="537"/>
                  </a:cubicBezTo>
                  <a:cubicBezTo>
                    <a:pt x="1330" y="537"/>
                    <a:pt x="1330" y="538"/>
                    <a:pt x="1330" y="538"/>
                  </a:cubicBezTo>
                  <a:cubicBezTo>
                    <a:pt x="1330" y="539"/>
                    <a:pt x="1330" y="540"/>
                    <a:pt x="1329" y="540"/>
                  </a:cubicBezTo>
                  <a:cubicBezTo>
                    <a:pt x="1329" y="541"/>
                    <a:pt x="1329" y="541"/>
                    <a:pt x="1329" y="542"/>
                  </a:cubicBezTo>
                  <a:cubicBezTo>
                    <a:pt x="1328" y="542"/>
                    <a:pt x="1328" y="542"/>
                    <a:pt x="1327" y="542"/>
                  </a:cubicBezTo>
                  <a:cubicBezTo>
                    <a:pt x="1327" y="541"/>
                    <a:pt x="1326" y="542"/>
                    <a:pt x="1326" y="542"/>
                  </a:cubicBezTo>
                  <a:cubicBezTo>
                    <a:pt x="1325" y="542"/>
                    <a:pt x="1324" y="541"/>
                    <a:pt x="1324" y="541"/>
                  </a:cubicBezTo>
                  <a:cubicBezTo>
                    <a:pt x="1324" y="540"/>
                    <a:pt x="1324" y="538"/>
                    <a:pt x="1324" y="538"/>
                  </a:cubicBezTo>
                  <a:cubicBezTo>
                    <a:pt x="1324" y="537"/>
                    <a:pt x="1324" y="534"/>
                    <a:pt x="1324" y="533"/>
                  </a:cubicBezTo>
                  <a:cubicBezTo>
                    <a:pt x="1323" y="532"/>
                    <a:pt x="1323" y="533"/>
                    <a:pt x="1322" y="533"/>
                  </a:cubicBezTo>
                  <a:cubicBezTo>
                    <a:pt x="1322" y="533"/>
                    <a:pt x="1321" y="532"/>
                    <a:pt x="1321" y="532"/>
                  </a:cubicBezTo>
                  <a:cubicBezTo>
                    <a:pt x="1321" y="532"/>
                    <a:pt x="1321" y="531"/>
                    <a:pt x="1320" y="531"/>
                  </a:cubicBezTo>
                  <a:cubicBezTo>
                    <a:pt x="1319" y="531"/>
                    <a:pt x="1317" y="529"/>
                    <a:pt x="1316" y="529"/>
                  </a:cubicBezTo>
                  <a:cubicBezTo>
                    <a:pt x="1316" y="528"/>
                    <a:pt x="1314" y="526"/>
                    <a:pt x="1313" y="525"/>
                  </a:cubicBezTo>
                  <a:cubicBezTo>
                    <a:pt x="1313" y="524"/>
                    <a:pt x="1313" y="522"/>
                    <a:pt x="1313" y="522"/>
                  </a:cubicBezTo>
                  <a:cubicBezTo>
                    <a:pt x="1314" y="521"/>
                    <a:pt x="1314" y="521"/>
                    <a:pt x="1314" y="521"/>
                  </a:cubicBezTo>
                  <a:cubicBezTo>
                    <a:pt x="1314" y="521"/>
                    <a:pt x="1312" y="521"/>
                    <a:pt x="1312" y="521"/>
                  </a:cubicBezTo>
                  <a:cubicBezTo>
                    <a:pt x="1311" y="521"/>
                    <a:pt x="1309" y="521"/>
                    <a:pt x="1309" y="521"/>
                  </a:cubicBezTo>
                  <a:cubicBezTo>
                    <a:pt x="1309" y="521"/>
                    <a:pt x="1307" y="520"/>
                    <a:pt x="1307" y="521"/>
                  </a:cubicBezTo>
                  <a:cubicBezTo>
                    <a:pt x="1306" y="521"/>
                    <a:pt x="1306" y="522"/>
                    <a:pt x="1305" y="522"/>
                  </a:cubicBezTo>
                  <a:cubicBezTo>
                    <a:pt x="1305" y="523"/>
                    <a:pt x="1303" y="525"/>
                    <a:pt x="1303" y="526"/>
                  </a:cubicBezTo>
                  <a:cubicBezTo>
                    <a:pt x="1303" y="527"/>
                    <a:pt x="1303" y="527"/>
                    <a:pt x="1302" y="527"/>
                  </a:cubicBezTo>
                  <a:cubicBezTo>
                    <a:pt x="1302" y="527"/>
                    <a:pt x="1302" y="529"/>
                    <a:pt x="1302" y="529"/>
                  </a:cubicBezTo>
                  <a:cubicBezTo>
                    <a:pt x="1302" y="530"/>
                    <a:pt x="1300" y="532"/>
                    <a:pt x="1300" y="532"/>
                  </a:cubicBezTo>
                  <a:cubicBezTo>
                    <a:pt x="1300" y="532"/>
                    <a:pt x="1299" y="532"/>
                    <a:pt x="1299" y="531"/>
                  </a:cubicBezTo>
                  <a:cubicBezTo>
                    <a:pt x="1298" y="531"/>
                    <a:pt x="1298" y="529"/>
                    <a:pt x="1298" y="528"/>
                  </a:cubicBezTo>
                  <a:cubicBezTo>
                    <a:pt x="1298" y="528"/>
                    <a:pt x="1297" y="526"/>
                    <a:pt x="1297" y="526"/>
                  </a:cubicBezTo>
                  <a:cubicBezTo>
                    <a:pt x="1296" y="525"/>
                    <a:pt x="1291" y="523"/>
                    <a:pt x="1290" y="523"/>
                  </a:cubicBezTo>
                  <a:cubicBezTo>
                    <a:pt x="1289" y="523"/>
                    <a:pt x="1287" y="522"/>
                    <a:pt x="1285" y="522"/>
                  </a:cubicBezTo>
                  <a:cubicBezTo>
                    <a:pt x="1284" y="521"/>
                    <a:pt x="1284" y="522"/>
                    <a:pt x="1284" y="522"/>
                  </a:cubicBezTo>
                  <a:cubicBezTo>
                    <a:pt x="1283" y="523"/>
                    <a:pt x="1283" y="523"/>
                    <a:pt x="1282" y="523"/>
                  </a:cubicBezTo>
                  <a:cubicBezTo>
                    <a:pt x="1282" y="523"/>
                    <a:pt x="1282" y="523"/>
                    <a:pt x="1281" y="524"/>
                  </a:cubicBezTo>
                  <a:cubicBezTo>
                    <a:pt x="1281" y="524"/>
                    <a:pt x="1282" y="525"/>
                    <a:pt x="1281" y="525"/>
                  </a:cubicBezTo>
                  <a:cubicBezTo>
                    <a:pt x="1280" y="525"/>
                    <a:pt x="1279" y="525"/>
                    <a:pt x="1278" y="525"/>
                  </a:cubicBezTo>
                  <a:cubicBezTo>
                    <a:pt x="1277" y="524"/>
                    <a:pt x="1277" y="524"/>
                    <a:pt x="1276" y="523"/>
                  </a:cubicBezTo>
                  <a:cubicBezTo>
                    <a:pt x="1276" y="522"/>
                    <a:pt x="1276" y="521"/>
                    <a:pt x="1275" y="520"/>
                  </a:cubicBezTo>
                  <a:cubicBezTo>
                    <a:pt x="1274" y="519"/>
                    <a:pt x="1274" y="520"/>
                    <a:pt x="1273" y="519"/>
                  </a:cubicBezTo>
                  <a:cubicBezTo>
                    <a:pt x="1272" y="519"/>
                    <a:pt x="1272" y="518"/>
                    <a:pt x="1273" y="518"/>
                  </a:cubicBezTo>
                  <a:cubicBezTo>
                    <a:pt x="1273" y="517"/>
                    <a:pt x="1272" y="517"/>
                    <a:pt x="1272" y="516"/>
                  </a:cubicBezTo>
                  <a:cubicBezTo>
                    <a:pt x="1271" y="515"/>
                    <a:pt x="1270" y="513"/>
                    <a:pt x="1270" y="511"/>
                  </a:cubicBezTo>
                  <a:cubicBezTo>
                    <a:pt x="1270" y="510"/>
                    <a:pt x="1270" y="509"/>
                    <a:pt x="1270" y="508"/>
                  </a:cubicBezTo>
                  <a:cubicBezTo>
                    <a:pt x="1270" y="507"/>
                    <a:pt x="1268" y="507"/>
                    <a:pt x="1267" y="507"/>
                  </a:cubicBezTo>
                  <a:cubicBezTo>
                    <a:pt x="1266" y="506"/>
                    <a:pt x="1267" y="506"/>
                    <a:pt x="1267" y="505"/>
                  </a:cubicBezTo>
                  <a:cubicBezTo>
                    <a:pt x="1268" y="505"/>
                    <a:pt x="1266" y="504"/>
                    <a:pt x="1267" y="504"/>
                  </a:cubicBezTo>
                  <a:cubicBezTo>
                    <a:pt x="1267" y="503"/>
                    <a:pt x="1268" y="502"/>
                    <a:pt x="1268" y="501"/>
                  </a:cubicBezTo>
                  <a:cubicBezTo>
                    <a:pt x="1269" y="501"/>
                    <a:pt x="1270" y="500"/>
                    <a:pt x="1270" y="500"/>
                  </a:cubicBezTo>
                  <a:cubicBezTo>
                    <a:pt x="1271" y="500"/>
                    <a:pt x="1271" y="500"/>
                    <a:pt x="1272" y="500"/>
                  </a:cubicBezTo>
                  <a:cubicBezTo>
                    <a:pt x="1273" y="501"/>
                    <a:pt x="1273" y="500"/>
                    <a:pt x="1274" y="500"/>
                  </a:cubicBezTo>
                  <a:cubicBezTo>
                    <a:pt x="1274" y="500"/>
                    <a:pt x="1274" y="500"/>
                    <a:pt x="1273" y="499"/>
                  </a:cubicBezTo>
                  <a:cubicBezTo>
                    <a:pt x="1272" y="498"/>
                    <a:pt x="1271" y="498"/>
                    <a:pt x="1271" y="497"/>
                  </a:cubicBezTo>
                  <a:cubicBezTo>
                    <a:pt x="1271" y="496"/>
                    <a:pt x="1272" y="496"/>
                    <a:pt x="1273" y="496"/>
                  </a:cubicBezTo>
                  <a:cubicBezTo>
                    <a:pt x="1273" y="496"/>
                    <a:pt x="1273" y="495"/>
                    <a:pt x="1274" y="495"/>
                  </a:cubicBezTo>
                  <a:cubicBezTo>
                    <a:pt x="1275" y="495"/>
                    <a:pt x="1275" y="494"/>
                    <a:pt x="1275" y="493"/>
                  </a:cubicBezTo>
                  <a:cubicBezTo>
                    <a:pt x="1275" y="492"/>
                    <a:pt x="1275" y="491"/>
                    <a:pt x="1274" y="490"/>
                  </a:cubicBezTo>
                  <a:cubicBezTo>
                    <a:pt x="1273" y="490"/>
                    <a:pt x="1274" y="488"/>
                    <a:pt x="1274" y="488"/>
                  </a:cubicBezTo>
                  <a:cubicBezTo>
                    <a:pt x="1274" y="487"/>
                    <a:pt x="1274" y="486"/>
                    <a:pt x="1274" y="486"/>
                  </a:cubicBezTo>
                  <a:cubicBezTo>
                    <a:pt x="1273" y="486"/>
                    <a:pt x="1273" y="486"/>
                    <a:pt x="1272" y="485"/>
                  </a:cubicBezTo>
                  <a:cubicBezTo>
                    <a:pt x="1272" y="484"/>
                    <a:pt x="1271" y="484"/>
                    <a:pt x="1270" y="484"/>
                  </a:cubicBezTo>
                  <a:cubicBezTo>
                    <a:pt x="1268" y="484"/>
                    <a:pt x="1268" y="486"/>
                    <a:pt x="1268" y="486"/>
                  </a:cubicBezTo>
                  <a:cubicBezTo>
                    <a:pt x="1268" y="487"/>
                    <a:pt x="1268" y="487"/>
                    <a:pt x="1267" y="487"/>
                  </a:cubicBezTo>
                  <a:cubicBezTo>
                    <a:pt x="1267" y="486"/>
                    <a:pt x="1266" y="486"/>
                    <a:pt x="1265" y="486"/>
                  </a:cubicBezTo>
                  <a:cubicBezTo>
                    <a:pt x="1264" y="486"/>
                    <a:pt x="1264" y="485"/>
                    <a:pt x="1264" y="485"/>
                  </a:cubicBezTo>
                  <a:cubicBezTo>
                    <a:pt x="1263" y="485"/>
                    <a:pt x="1262" y="483"/>
                    <a:pt x="1262" y="482"/>
                  </a:cubicBezTo>
                  <a:cubicBezTo>
                    <a:pt x="1262" y="482"/>
                    <a:pt x="1262" y="482"/>
                    <a:pt x="1262" y="481"/>
                  </a:cubicBezTo>
                  <a:cubicBezTo>
                    <a:pt x="1263" y="481"/>
                    <a:pt x="1261" y="480"/>
                    <a:pt x="1261" y="479"/>
                  </a:cubicBezTo>
                  <a:cubicBezTo>
                    <a:pt x="1261" y="479"/>
                    <a:pt x="1261" y="475"/>
                    <a:pt x="1260" y="474"/>
                  </a:cubicBezTo>
                  <a:cubicBezTo>
                    <a:pt x="1260" y="473"/>
                    <a:pt x="1261" y="473"/>
                    <a:pt x="1260" y="472"/>
                  </a:cubicBezTo>
                  <a:cubicBezTo>
                    <a:pt x="1260" y="470"/>
                    <a:pt x="1260" y="470"/>
                    <a:pt x="1259" y="470"/>
                  </a:cubicBezTo>
                  <a:cubicBezTo>
                    <a:pt x="1258" y="470"/>
                    <a:pt x="1258" y="471"/>
                    <a:pt x="1258" y="472"/>
                  </a:cubicBezTo>
                  <a:cubicBezTo>
                    <a:pt x="1258" y="472"/>
                    <a:pt x="1257" y="473"/>
                    <a:pt x="1256" y="473"/>
                  </a:cubicBezTo>
                  <a:cubicBezTo>
                    <a:pt x="1255" y="473"/>
                    <a:pt x="1253" y="474"/>
                    <a:pt x="1253" y="474"/>
                  </a:cubicBezTo>
                  <a:cubicBezTo>
                    <a:pt x="1252" y="474"/>
                    <a:pt x="1251" y="475"/>
                    <a:pt x="1250" y="475"/>
                  </a:cubicBezTo>
                  <a:cubicBezTo>
                    <a:pt x="1249" y="475"/>
                    <a:pt x="1248" y="473"/>
                    <a:pt x="1248" y="472"/>
                  </a:cubicBezTo>
                  <a:cubicBezTo>
                    <a:pt x="1248" y="471"/>
                    <a:pt x="1250" y="469"/>
                    <a:pt x="1250" y="469"/>
                  </a:cubicBezTo>
                  <a:cubicBezTo>
                    <a:pt x="1250" y="469"/>
                    <a:pt x="1250" y="469"/>
                    <a:pt x="1250" y="469"/>
                  </a:cubicBezTo>
                  <a:cubicBezTo>
                    <a:pt x="1251" y="470"/>
                    <a:pt x="1254" y="469"/>
                    <a:pt x="1255" y="469"/>
                  </a:cubicBezTo>
                  <a:cubicBezTo>
                    <a:pt x="1256" y="469"/>
                    <a:pt x="1258" y="469"/>
                    <a:pt x="1259" y="468"/>
                  </a:cubicBezTo>
                  <a:cubicBezTo>
                    <a:pt x="1260" y="468"/>
                    <a:pt x="1261" y="468"/>
                    <a:pt x="1262" y="468"/>
                  </a:cubicBezTo>
                  <a:cubicBezTo>
                    <a:pt x="1262" y="467"/>
                    <a:pt x="1262" y="467"/>
                    <a:pt x="1262" y="467"/>
                  </a:cubicBezTo>
                  <a:cubicBezTo>
                    <a:pt x="1262" y="467"/>
                    <a:pt x="1261" y="467"/>
                    <a:pt x="1261" y="467"/>
                  </a:cubicBezTo>
                  <a:cubicBezTo>
                    <a:pt x="1260" y="467"/>
                    <a:pt x="1260" y="466"/>
                    <a:pt x="1260" y="466"/>
                  </a:cubicBezTo>
                  <a:cubicBezTo>
                    <a:pt x="1260" y="465"/>
                    <a:pt x="1260" y="465"/>
                    <a:pt x="1260" y="464"/>
                  </a:cubicBezTo>
                  <a:cubicBezTo>
                    <a:pt x="1260" y="463"/>
                    <a:pt x="1259" y="463"/>
                    <a:pt x="1259" y="464"/>
                  </a:cubicBezTo>
                  <a:cubicBezTo>
                    <a:pt x="1258" y="464"/>
                    <a:pt x="1258" y="464"/>
                    <a:pt x="1257" y="464"/>
                  </a:cubicBezTo>
                  <a:cubicBezTo>
                    <a:pt x="1257" y="463"/>
                    <a:pt x="1256" y="464"/>
                    <a:pt x="1256" y="464"/>
                  </a:cubicBezTo>
                  <a:cubicBezTo>
                    <a:pt x="1255" y="464"/>
                    <a:pt x="1255" y="464"/>
                    <a:pt x="1254" y="464"/>
                  </a:cubicBezTo>
                  <a:cubicBezTo>
                    <a:pt x="1254" y="464"/>
                    <a:pt x="1255" y="463"/>
                    <a:pt x="1254" y="463"/>
                  </a:cubicBezTo>
                  <a:cubicBezTo>
                    <a:pt x="1253" y="463"/>
                    <a:pt x="1253" y="463"/>
                    <a:pt x="1253" y="464"/>
                  </a:cubicBezTo>
                  <a:cubicBezTo>
                    <a:pt x="1253" y="464"/>
                    <a:pt x="1251" y="463"/>
                    <a:pt x="1250" y="463"/>
                  </a:cubicBezTo>
                  <a:cubicBezTo>
                    <a:pt x="1249" y="464"/>
                    <a:pt x="1248" y="464"/>
                    <a:pt x="1248" y="464"/>
                  </a:cubicBezTo>
                  <a:cubicBezTo>
                    <a:pt x="1248" y="463"/>
                    <a:pt x="1247" y="462"/>
                    <a:pt x="1246" y="462"/>
                  </a:cubicBezTo>
                  <a:cubicBezTo>
                    <a:pt x="1245" y="461"/>
                    <a:pt x="1244" y="461"/>
                    <a:pt x="1243" y="460"/>
                  </a:cubicBezTo>
                  <a:cubicBezTo>
                    <a:pt x="1242" y="459"/>
                    <a:pt x="1242" y="460"/>
                    <a:pt x="1242" y="460"/>
                  </a:cubicBezTo>
                  <a:cubicBezTo>
                    <a:pt x="1242" y="460"/>
                    <a:pt x="1241" y="461"/>
                    <a:pt x="1240" y="460"/>
                  </a:cubicBezTo>
                  <a:cubicBezTo>
                    <a:pt x="1240" y="460"/>
                    <a:pt x="1239" y="460"/>
                    <a:pt x="1238" y="460"/>
                  </a:cubicBezTo>
                  <a:cubicBezTo>
                    <a:pt x="1237" y="460"/>
                    <a:pt x="1236" y="459"/>
                    <a:pt x="1236" y="458"/>
                  </a:cubicBezTo>
                  <a:cubicBezTo>
                    <a:pt x="1236" y="457"/>
                    <a:pt x="1236" y="455"/>
                    <a:pt x="1236" y="455"/>
                  </a:cubicBezTo>
                  <a:cubicBezTo>
                    <a:pt x="1235" y="454"/>
                    <a:pt x="1234" y="454"/>
                    <a:pt x="1233" y="454"/>
                  </a:cubicBezTo>
                  <a:cubicBezTo>
                    <a:pt x="1232" y="454"/>
                    <a:pt x="1232" y="454"/>
                    <a:pt x="1232" y="453"/>
                  </a:cubicBezTo>
                  <a:cubicBezTo>
                    <a:pt x="1231" y="453"/>
                    <a:pt x="1231" y="453"/>
                    <a:pt x="1230" y="452"/>
                  </a:cubicBezTo>
                  <a:cubicBezTo>
                    <a:pt x="1229" y="452"/>
                    <a:pt x="1228" y="451"/>
                    <a:pt x="1228" y="450"/>
                  </a:cubicBezTo>
                  <a:cubicBezTo>
                    <a:pt x="1228" y="449"/>
                    <a:pt x="1228" y="449"/>
                    <a:pt x="1227" y="449"/>
                  </a:cubicBezTo>
                  <a:cubicBezTo>
                    <a:pt x="1227" y="448"/>
                    <a:pt x="1226" y="448"/>
                    <a:pt x="1226" y="447"/>
                  </a:cubicBezTo>
                  <a:cubicBezTo>
                    <a:pt x="1226" y="446"/>
                    <a:pt x="1227" y="446"/>
                    <a:pt x="1227" y="446"/>
                  </a:cubicBezTo>
                  <a:cubicBezTo>
                    <a:pt x="1227" y="446"/>
                    <a:pt x="1226" y="446"/>
                    <a:pt x="1226" y="445"/>
                  </a:cubicBezTo>
                  <a:cubicBezTo>
                    <a:pt x="1225" y="445"/>
                    <a:pt x="1225" y="443"/>
                    <a:pt x="1225" y="443"/>
                  </a:cubicBezTo>
                  <a:cubicBezTo>
                    <a:pt x="1225" y="442"/>
                    <a:pt x="1224" y="442"/>
                    <a:pt x="1224" y="441"/>
                  </a:cubicBezTo>
                  <a:cubicBezTo>
                    <a:pt x="1224" y="441"/>
                    <a:pt x="1223" y="441"/>
                    <a:pt x="1222" y="441"/>
                  </a:cubicBezTo>
                  <a:cubicBezTo>
                    <a:pt x="1222" y="441"/>
                    <a:pt x="1221" y="441"/>
                    <a:pt x="1221" y="440"/>
                  </a:cubicBezTo>
                  <a:cubicBezTo>
                    <a:pt x="1222" y="440"/>
                    <a:pt x="1221" y="440"/>
                    <a:pt x="1221" y="439"/>
                  </a:cubicBezTo>
                  <a:cubicBezTo>
                    <a:pt x="1220" y="439"/>
                    <a:pt x="1219" y="438"/>
                    <a:pt x="1218" y="437"/>
                  </a:cubicBezTo>
                  <a:cubicBezTo>
                    <a:pt x="1218" y="436"/>
                    <a:pt x="1217" y="434"/>
                    <a:pt x="1216" y="434"/>
                  </a:cubicBezTo>
                  <a:cubicBezTo>
                    <a:pt x="1216" y="434"/>
                    <a:pt x="1215" y="435"/>
                    <a:pt x="1215" y="436"/>
                  </a:cubicBezTo>
                  <a:cubicBezTo>
                    <a:pt x="1215" y="437"/>
                    <a:pt x="1214" y="436"/>
                    <a:pt x="1214" y="437"/>
                  </a:cubicBezTo>
                  <a:cubicBezTo>
                    <a:pt x="1215" y="438"/>
                    <a:pt x="1214" y="438"/>
                    <a:pt x="1213" y="438"/>
                  </a:cubicBezTo>
                  <a:cubicBezTo>
                    <a:pt x="1212" y="438"/>
                    <a:pt x="1212" y="438"/>
                    <a:pt x="1211" y="439"/>
                  </a:cubicBezTo>
                  <a:cubicBezTo>
                    <a:pt x="1211" y="439"/>
                    <a:pt x="1210" y="440"/>
                    <a:pt x="1210" y="440"/>
                  </a:cubicBezTo>
                  <a:cubicBezTo>
                    <a:pt x="1209" y="440"/>
                    <a:pt x="1208" y="440"/>
                    <a:pt x="1208" y="440"/>
                  </a:cubicBezTo>
                  <a:cubicBezTo>
                    <a:pt x="1207" y="439"/>
                    <a:pt x="1207" y="440"/>
                    <a:pt x="1206" y="440"/>
                  </a:cubicBezTo>
                  <a:cubicBezTo>
                    <a:pt x="1206" y="440"/>
                    <a:pt x="1206" y="439"/>
                    <a:pt x="1205" y="439"/>
                  </a:cubicBezTo>
                  <a:cubicBezTo>
                    <a:pt x="1204" y="439"/>
                    <a:pt x="1204" y="439"/>
                    <a:pt x="1204" y="440"/>
                  </a:cubicBezTo>
                  <a:cubicBezTo>
                    <a:pt x="1205" y="441"/>
                    <a:pt x="1204" y="442"/>
                    <a:pt x="1204" y="442"/>
                  </a:cubicBezTo>
                  <a:cubicBezTo>
                    <a:pt x="1204" y="442"/>
                    <a:pt x="1203" y="442"/>
                    <a:pt x="1202" y="442"/>
                  </a:cubicBezTo>
                  <a:cubicBezTo>
                    <a:pt x="1201" y="442"/>
                    <a:pt x="1201" y="442"/>
                    <a:pt x="1201" y="441"/>
                  </a:cubicBezTo>
                  <a:cubicBezTo>
                    <a:pt x="1201" y="441"/>
                    <a:pt x="1200" y="440"/>
                    <a:pt x="1200" y="440"/>
                  </a:cubicBezTo>
                  <a:cubicBezTo>
                    <a:pt x="1200" y="439"/>
                    <a:pt x="1200" y="439"/>
                    <a:pt x="1199" y="439"/>
                  </a:cubicBezTo>
                  <a:cubicBezTo>
                    <a:pt x="1199" y="439"/>
                    <a:pt x="1199" y="440"/>
                    <a:pt x="1198" y="441"/>
                  </a:cubicBezTo>
                  <a:cubicBezTo>
                    <a:pt x="1198" y="441"/>
                    <a:pt x="1197" y="442"/>
                    <a:pt x="1198" y="443"/>
                  </a:cubicBezTo>
                  <a:cubicBezTo>
                    <a:pt x="1198" y="443"/>
                    <a:pt x="1198" y="443"/>
                    <a:pt x="1198" y="444"/>
                  </a:cubicBezTo>
                  <a:cubicBezTo>
                    <a:pt x="1197" y="445"/>
                    <a:pt x="1197" y="445"/>
                    <a:pt x="1196" y="446"/>
                  </a:cubicBezTo>
                  <a:cubicBezTo>
                    <a:pt x="1196" y="446"/>
                    <a:pt x="1195" y="446"/>
                    <a:pt x="1195" y="445"/>
                  </a:cubicBezTo>
                  <a:cubicBezTo>
                    <a:pt x="1195" y="444"/>
                    <a:pt x="1195" y="445"/>
                    <a:pt x="1194" y="445"/>
                  </a:cubicBezTo>
                  <a:cubicBezTo>
                    <a:pt x="1193" y="444"/>
                    <a:pt x="1192" y="444"/>
                    <a:pt x="1191" y="445"/>
                  </a:cubicBezTo>
                  <a:cubicBezTo>
                    <a:pt x="1191" y="445"/>
                    <a:pt x="1191" y="447"/>
                    <a:pt x="1191" y="447"/>
                  </a:cubicBezTo>
                  <a:cubicBezTo>
                    <a:pt x="1191" y="447"/>
                    <a:pt x="1189" y="446"/>
                    <a:pt x="1188" y="445"/>
                  </a:cubicBezTo>
                  <a:cubicBezTo>
                    <a:pt x="1187" y="445"/>
                    <a:pt x="1187" y="445"/>
                    <a:pt x="1186" y="445"/>
                  </a:cubicBezTo>
                  <a:cubicBezTo>
                    <a:pt x="1185" y="446"/>
                    <a:pt x="1185" y="445"/>
                    <a:pt x="1184" y="445"/>
                  </a:cubicBezTo>
                  <a:cubicBezTo>
                    <a:pt x="1183" y="445"/>
                    <a:pt x="1182" y="446"/>
                    <a:pt x="1182" y="447"/>
                  </a:cubicBezTo>
                  <a:cubicBezTo>
                    <a:pt x="1182" y="447"/>
                    <a:pt x="1182" y="449"/>
                    <a:pt x="1182" y="449"/>
                  </a:cubicBezTo>
                  <a:cubicBezTo>
                    <a:pt x="1182" y="450"/>
                    <a:pt x="1181" y="450"/>
                    <a:pt x="1181" y="450"/>
                  </a:cubicBezTo>
                  <a:cubicBezTo>
                    <a:pt x="1180" y="450"/>
                    <a:pt x="1180" y="450"/>
                    <a:pt x="1179" y="450"/>
                  </a:cubicBezTo>
                  <a:cubicBezTo>
                    <a:pt x="1179" y="451"/>
                    <a:pt x="1179" y="451"/>
                    <a:pt x="1179" y="452"/>
                  </a:cubicBezTo>
                  <a:cubicBezTo>
                    <a:pt x="1178" y="452"/>
                    <a:pt x="1177" y="451"/>
                    <a:pt x="1176" y="451"/>
                  </a:cubicBezTo>
                  <a:cubicBezTo>
                    <a:pt x="1176" y="450"/>
                    <a:pt x="1176" y="450"/>
                    <a:pt x="1175" y="449"/>
                  </a:cubicBezTo>
                  <a:cubicBezTo>
                    <a:pt x="1175" y="448"/>
                    <a:pt x="1174" y="448"/>
                    <a:pt x="1173" y="448"/>
                  </a:cubicBezTo>
                  <a:cubicBezTo>
                    <a:pt x="1171" y="448"/>
                    <a:pt x="1171" y="448"/>
                    <a:pt x="1171" y="448"/>
                  </a:cubicBezTo>
                  <a:cubicBezTo>
                    <a:pt x="1170" y="448"/>
                    <a:pt x="1170" y="449"/>
                    <a:pt x="1170" y="449"/>
                  </a:cubicBezTo>
                  <a:cubicBezTo>
                    <a:pt x="1170" y="450"/>
                    <a:pt x="1169" y="450"/>
                    <a:pt x="1169" y="449"/>
                  </a:cubicBezTo>
                  <a:cubicBezTo>
                    <a:pt x="1169" y="449"/>
                    <a:pt x="1168" y="449"/>
                    <a:pt x="1168" y="448"/>
                  </a:cubicBezTo>
                  <a:cubicBezTo>
                    <a:pt x="1167" y="447"/>
                    <a:pt x="1167" y="448"/>
                    <a:pt x="1166" y="448"/>
                  </a:cubicBezTo>
                  <a:cubicBezTo>
                    <a:pt x="1166" y="448"/>
                    <a:pt x="1166" y="446"/>
                    <a:pt x="1165" y="446"/>
                  </a:cubicBezTo>
                  <a:cubicBezTo>
                    <a:pt x="1165" y="445"/>
                    <a:pt x="1163" y="446"/>
                    <a:pt x="1162" y="446"/>
                  </a:cubicBezTo>
                  <a:cubicBezTo>
                    <a:pt x="1162" y="447"/>
                    <a:pt x="1161" y="447"/>
                    <a:pt x="1161" y="447"/>
                  </a:cubicBezTo>
                  <a:cubicBezTo>
                    <a:pt x="1160" y="446"/>
                    <a:pt x="1160" y="446"/>
                    <a:pt x="1159" y="446"/>
                  </a:cubicBezTo>
                  <a:cubicBezTo>
                    <a:pt x="1158" y="446"/>
                    <a:pt x="1157" y="446"/>
                    <a:pt x="1157" y="446"/>
                  </a:cubicBezTo>
                  <a:cubicBezTo>
                    <a:pt x="1157" y="445"/>
                    <a:pt x="1158" y="445"/>
                    <a:pt x="1157" y="443"/>
                  </a:cubicBezTo>
                  <a:cubicBezTo>
                    <a:pt x="1157" y="441"/>
                    <a:pt x="1157" y="442"/>
                    <a:pt x="1156" y="442"/>
                  </a:cubicBezTo>
                  <a:cubicBezTo>
                    <a:pt x="1155" y="441"/>
                    <a:pt x="1156" y="441"/>
                    <a:pt x="1156" y="439"/>
                  </a:cubicBezTo>
                  <a:cubicBezTo>
                    <a:pt x="1156" y="438"/>
                    <a:pt x="1153" y="438"/>
                    <a:pt x="1152" y="437"/>
                  </a:cubicBezTo>
                  <a:cubicBezTo>
                    <a:pt x="1151" y="437"/>
                    <a:pt x="1151" y="437"/>
                    <a:pt x="1150" y="437"/>
                  </a:cubicBezTo>
                  <a:cubicBezTo>
                    <a:pt x="1150" y="437"/>
                    <a:pt x="1149" y="436"/>
                    <a:pt x="1149" y="435"/>
                  </a:cubicBezTo>
                  <a:cubicBezTo>
                    <a:pt x="1148" y="435"/>
                    <a:pt x="1147" y="435"/>
                    <a:pt x="1146" y="435"/>
                  </a:cubicBezTo>
                  <a:cubicBezTo>
                    <a:pt x="1145" y="435"/>
                    <a:pt x="1145" y="436"/>
                    <a:pt x="1144" y="435"/>
                  </a:cubicBezTo>
                  <a:cubicBezTo>
                    <a:pt x="1144" y="434"/>
                    <a:pt x="1143" y="435"/>
                    <a:pt x="1142" y="436"/>
                  </a:cubicBezTo>
                  <a:cubicBezTo>
                    <a:pt x="1142" y="437"/>
                    <a:pt x="1141" y="437"/>
                    <a:pt x="1141" y="437"/>
                  </a:cubicBezTo>
                  <a:cubicBezTo>
                    <a:pt x="1141" y="437"/>
                    <a:pt x="1141" y="437"/>
                    <a:pt x="1141" y="438"/>
                  </a:cubicBezTo>
                  <a:cubicBezTo>
                    <a:pt x="1140" y="439"/>
                    <a:pt x="1139" y="439"/>
                    <a:pt x="1139" y="440"/>
                  </a:cubicBezTo>
                  <a:cubicBezTo>
                    <a:pt x="1138" y="440"/>
                    <a:pt x="1138" y="440"/>
                    <a:pt x="1137" y="440"/>
                  </a:cubicBezTo>
                  <a:cubicBezTo>
                    <a:pt x="1136" y="440"/>
                    <a:pt x="1136" y="440"/>
                    <a:pt x="1136" y="441"/>
                  </a:cubicBezTo>
                  <a:cubicBezTo>
                    <a:pt x="1135" y="442"/>
                    <a:pt x="1135" y="442"/>
                    <a:pt x="1134" y="442"/>
                  </a:cubicBezTo>
                  <a:cubicBezTo>
                    <a:pt x="1133" y="441"/>
                    <a:pt x="1133" y="443"/>
                    <a:pt x="1132" y="443"/>
                  </a:cubicBezTo>
                  <a:cubicBezTo>
                    <a:pt x="1131" y="443"/>
                    <a:pt x="1131" y="441"/>
                    <a:pt x="1131" y="440"/>
                  </a:cubicBezTo>
                  <a:cubicBezTo>
                    <a:pt x="1131" y="440"/>
                    <a:pt x="1130" y="440"/>
                    <a:pt x="1130" y="440"/>
                  </a:cubicBezTo>
                  <a:cubicBezTo>
                    <a:pt x="1129" y="440"/>
                    <a:pt x="1129" y="439"/>
                    <a:pt x="1129" y="438"/>
                  </a:cubicBezTo>
                  <a:cubicBezTo>
                    <a:pt x="1129" y="438"/>
                    <a:pt x="1129" y="437"/>
                    <a:pt x="1129" y="436"/>
                  </a:cubicBezTo>
                  <a:cubicBezTo>
                    <a:pt x="1128" y="436"/>
                    <a:pt x="1129" y="435"/>
                    <a:pt x="1128" y="435"/>
                  </a:cubicBezTo>
                  <a:cubicBezTo>
                    <a:pt x="1128" y="434"/>
                    <a:pt x="1126" y="434"/>
                    <a:pt x="1125" y="434"/>
                  </a:cubicBezTo>
                  <a:cubicBezTo>
                    <a:pt x="1124" y="434"/>
                    <a:pt x="1124" y="435"/>
                    <a:pt x="1124" y="435"/>
                  </a:cubicBezTo>
                  <a:cubicBezTo>
                    <a:pt x="1123" y="436"/>
                    <a:pt x="1123" y="436"/>
                    <a:pt x="1122" y="437"/>
                  </a:cubicBezTo>
                  <a:cubicBezTo>
                    <a:pt x="1122" y="437"/>
                    <a:pt x="1122" y="437"/>
                    <a:pt x="1122" y="436"/>
                  </a:cubicBezTo>
                  <a:cubicBezTo>
                    <a:pt x="1122" y="435"/>
                    <a:pt x="1121" y="435"/>
                    <a:pt x="1120" y="433"/>
                  </a:cubicBezTo>
                  <a:cubicBezTo>
                    <a:pt x="1118" y="431"/>
                    <a:pt x="1117" y="432"/>
                    <a:pt x="1117" y="432"/>
                  </a:cubicBezTo>
                  <a:cubicBezTo>
                    <a:pt x="1117" y="432"/>
                    <a:pt x="1117" y="431"/>
                    <a:pt x="1118" y="430"/>
                  </a:cubicBezTo>
                  <a:cubicBezTo>
                    <a:pt x="1118" y="430"/>
                    <a:pt x="1118" y="429"/>
                    <a:pt x="1117" y="429"/>
                  </a:cubicBezTo>
                  <a:cubicBezTo>
                    <a:pt x="1117" y="429"/>
                    <a:pt x="1117" y="428"/>
                    <a:pt x="1116" y="428"/>
                  </a:cubicBezTo>
                  <a:cubicBezTo>
                    <a:pt x="1115" y="427"/>
                    <a:pt x="1115" y="427"/>
                    <a:pt x="1115" y="427"/>
                  </a:cubicBezTo>
                  <a:cubicBezTo>
                    <a:pt x="1114" y="427"/>
                    <a:pt x="1114" y="426"/>
                    <a:pt x="1114" y="425"/>
                  </a:cubicBezTo>
                  <a:cubicBezTo>
                    <a:pt x="1113" y="425"/>
                    <a:pt x="1114" y="424"/>
                    <a:pt x="1113" y="424"/>
                  </a:cubicBezTo>
                  <a:cubicBezTo>
                    <a:pt x="1113" y="423"/>
                    <a:pt x="1113" y="424"/>
                    <a:pt x="1112" y="424"/>
                  </a:cubicBezTo>
                  <a:cubicBezTo>
                    <a:pt x="1111" y="424"/>
                    <a:pt x="1109" y="423"/>
                    <a:pt x="1108" y="422"/>
                  </a:cubicBezTo>
                  <a:cubicBezTo>
                    <a:pt x="1107" y="422"/>
                    <a:pt x="1107" y="423"/>
                    <a:pt x="1106" y="424"/>
                  </a:cubicBezTo>
                  <a:cubicBezTo>
                    <a:pt x="1106" y="424"/>
                    <a:pt x="1104" y="424"/>
                    <a:pt x="1104" y="424"/>
                  </a:cubicBezTo>
                  <a:cubicBezTo>
                    <a:pt x="1104" y="423"/>
                    <a:pt x="1102" y="424"/>
                    <a:pt x="1102" y="424"/>
                  </a:cubicBezTo>
                  <a:cubicBezTo>
                    <a:pt x="1101" y="424"/>
                    <a:pt x="1099" y="425"/>
                    <a:pt x="1099" y="425"/>
                  </a:cubicBezTo>
                  <a:cubicBezTo>
                    <a:pt x="1099" y="424"/>
                    <a:pt x="1099" y="423"/>
                    <a:pt x="1098" y="422"/>
                  </a:cubicBezTo>
                  <a:cubicBezTo>
                    <a:pt x="1098" y="422"/>
                    <a:pt x="1099" y="420"/>
                    <a:pt x="1099" y="419"/>
                  </a:cubicBezTo>
                  <a:cubicBezTo>
                    <a:pt x="1099" y="418"/>
                    <a:pt x="1097" y="418"/>
                    <a:pt x="1097" y="418"/>
                  </a:cubicBezTo>
                  <a:cubicBezTo>
                    <a:pt x="1097" y="418"/>
                    <a:pt x="1097" y="417"/>
                    <a:pt x="1097" y="416"/>
                  </a:cubicBezTo>
                  <a:cubicBezTo>
                    <a:pt x="1097" y="416"/>
                    <a:pt x="1097" y="414"/>
                    <a:pt x="1096" y="414"/>
                  </a:cubicBezTo>
                  <a:cubicBezTo>
                    <a:pt x="1095" y="414"/>
                    <a:pt x="1095" y="415"/>
                    <a:pt x="1094" y="415"/>
                  </a:cubicBezTo>
                  <a:cubicBezTo>
                    <a:pt x="1094" y="416"/>
                    <a:pt x="1092" y="416"/>
                    <a:pt x="1091" y="416"/>
                  </a:cubicBezTo>
                  <a:cubicBezTo>
                    <a:pt x="1090" y="415"/>
                    <a:pt x="1090" y="416"/>
                    <a:pt x="1089" y="416"/>
                  </a:cubicBezTo>
                  <a:cubicBezTo>
                    <a:pt x="1088" y="416"/>
                    <a:pt x="1088" y="416"/>
                    <a:pt x="1087" y="416"/>
                  </a:cubicBezTo>
                  <a:cubicBezTo>
                    <a:pt x="1086" y="416"/>
                    <a:pt x="1086" y="416"/>
                    <a:pt x="1086" y="417"/>
                  </a:cubicBezTo>
                  <a:cubicBezTo>
                    <a:pt x="1086" y="417"/>
                    <a:pt x="1085" y="417"/>
                    <a:pt x="1084" y="416"/>
                  </a:cubicBezTo>
                  <a:cubicBezTo>
                    <a:pt x="1083" y="415"/>
                    <a:pt x="1083" y="414"/>
                    <a:pt x="1082" y="414"/>
                  </a:cubicBezTo>
                  <a:cubicBezTo>
                    <a:pt x="1081" y="413"/>
                    <a:pt x="1080" y="414"/>
                    <a:pt x="1079" y="414"/>
                  </a:cubicBezTo>
                  <a:cubicBezTo>
                    <a:pt x="1079" y="414"/>
                    <a:pt x="1078" y="413"/>
                    <a:pt x="1077" y="412"/>
                  </a:cubicBezTo>
                  <a:cubicBezTo>
                    <a:pt x="1077" y="411"/>
                    <a:pt x="1076" y="411"/>
                    <a:pt x="1075" y="411"/>
                  </a:cubicBezTo>
                  <a:cubicBezTo>
                    <a:pt x="1074" y="411"/>
                    <a:pt x="1074" y="410"/>
                    <a:pt x="1073" y="409"/>
                  </a:cubicBezTo>
                  <a:cubicBezTo>
                    <a:pt x="1072" y="408"/>
                    <a:pt x="1072" y="410"/>
                    <a:pt x="1071" y="410"/>
                  </a:cubicBezTo>
                  <a:cubicBezTo>
                    <a:pt x="1071" y="411"/>
                    <a:pt x="1071" y="412"/>
                    <a:pt x="1070" y="412"/>
                  </a:cubicBezTo>
                  <a:cubicBezTo>
                    <a:pt x="1069" y="413"/>
                    <a:pt x="1068" y="412"/>
                    <a:pt x="1068" y="412"/>
                  </a:cubicBezTo>
                  <a:cubicBezTo>
                    <a:pt x="1067" y="411"/>
                    <a:pt x="1067" y="412"/>
                    <a:pt x="1066" y="412"/>
                  </a:cubicBezTo>
                  <a:cubicBezTo>
                    <a:pt x="1066" y="412"/>
                    <a:pt x="1066" y="411"/>
                    <a:pt x="1065" y="410"/>
                  </a:cubicBezTo>
                  <a:cubicBezTo>
                    <a:pt x="1065" y="410"/>
                    <a:pt x="1064" y="410"/>
                    <a:pt x="1064" y="411"/>
                  </a:cubicBezTo>
                  <a:cubicBezTo>
                    <a:pt x="1063" y="411"/>
                    <a:pt x="1062" y="411"/>
                    <a:pt x="1062" y="411"/>
                  </a:cubicBezTo>
                  <a:cubicBezTo>
                    <a:pt x="1061" y="410"/>
                    <a:pt x="1060" y="410"/>
                    <a:pt x="1060" y="410"/>
                  </a:cubicBezTo>
                  <a:cubicBezTo>
                    <a:pt x="1059" y="409"/>
                    <a:pt x="1059" y="409"/>
                    <a:pt x="1058" y="409"/>
                  </a:cubicBezTo>
                  <a:cubicBezTo>
                    <a:pt x="1057" y="409"/>
                    <a:pt x="1056" y="408"/>
                    <a:pt x="1056" y="407"/>
                  </a:cubicBezTo>
                  <a:cubicBezTo>
                    <a:pt x="1055" y="407"/>
                    <a:pt x="1054" y="407"/>
                    <a:pt x="1052" y="407"/>
                  </a:cubicBezTo>
                  <a:cubicBezTo>
                    <a:pt x="1051" y="408"/>
                    <a:pt x="1051" y="408"/>
                    <a:pt x="1051" y="408"/>
                  </a:cubicBezTo>
                  <a:cubicBezTo>
                    <a:pt x="1050" y="407"/>
                    <a:pt x="1048" y="406"/>
                    <a:pt x="1048" y="406"/>
                  </a:cubicBezTo>
                  <a:cubicBezTo>
                    <a:pt x="1047" y="406"/>
                    <a:pt x="1047" y="406"/>
                    <a:pt x="1047" y="407"/>
                  </a:cubicBezTo>
                  <a:cubicBezTo>
                    <a:pt x="1047" y="408"/>
                    <a:pt x="1047" y="408"/>
                    <a:pt x="1046" y="408"/>
                  </a:cubicBezTo>
                  <a:cubicBezTo>
                    <a:pt x="1045" y="408"/>
                    <a:pt x="1045" y="407"/>
                    <a:pt x="1045" y="407"/>
                  </a:cubicBezTo>
                  <a:cubicBezTo>
                    <a:pt x="1044" y="406"/>
                    <a:pt x="1043" y="407"/>
                    <a:pt x="1043" y="407"/>
                  </a:cubicBezTo>
                  <a:cubicBezTo>
                    <a:pt x="1042" y="408"/>
                    <a:pt x="1042" y="408"/>
                    <a:pt x="1041" y="409"/>
                  </a:cubicBezTo>
                  <a:cubicBezTo>
                    <a:pt x="1040" y="409"/>
                    <a:pt x="1039" y="409"/>
                    <a:pt x="1039" y="408"/>
                  </a:cubicBezTo>
                  <a:cubicBezTo>
                    <a:pt x="1039" y="408"/>
                    <a:pt x="1038" y="407"/>
                    <a:pt x="1037" y="407"/>
                  </a:cubicBezTo>
                  <a:cubicBezTo>
                    <a:pt x="1036" y="407"/>
                    <a:pt x="1037" y="407"/>
                    <a:pt x="1036" y="406"/>
                  </a:cubicBezTo>
                  <a:cubicBezTo>
                    <a:pt x="1035" y="405"/>
                    <a:pt x="1036" y="404"/>
                    <a:pt x="1037" y="403"/>
                  </a:cubicBezTo>
                  <a:cubicBezTo>
                    <a:pt x="1037" y="402"/>
                    <a:pt x="1037" y="402"/>
                    <a:pt x="1036" y="401"/>
                  </a:cubicBezTo>
                  <a:cubicBezTo>
                    <a:pt x="1035" y="401"/>
                    <a:pt x="1036" y="401"/>
                    <a:pt x="1036" y="401"/>
                  </a:cubicBezTo>
                  <a:cubicBezTo>
                    <a:pt x="1037" y="400"/>
                    <a:pt x="1038" y="399"/>
                    <a:pt x="1038" y="399"/>
                  </a:cubicBezTo>
                  <a:cubicBezTo>
                    <a:pt x="1039" y="399"/>
                    <a:pt x="1039" y="399"/>
                    <a:pt x="1039" y="398"/>
                  </a:cubicBezTo>
                  <a:cubicBezTo>
                    <a:pt x="1039" y="398"/>
                    <a:pt x="1038" y="397"/>
                    <a:pt x="1037" y="396"/>
                  </a:cubicBezTo>
                  <a:cubicBezTo>
                    <a:pt x="1037" y="395"/>
                    <a:pt x="1036" y="395"/>
                    <a:pt x="1036" y="395"/>
                  </a:cubicBezTo>
                  <a:cubicBezTo>
                    <a:pt x="1035" y="395"/>
                    <a:pt x="1034" y="394"/>
                    <a:pt x="1033" y="394"/>
                  </a:cubicBezTo>
                  <a:cubicBezTo>
                    <a:pt x="1033" y="393"/>
                    <a:pt x="1033" y="393"/>
                    <a:pt x="1032" y="393"/>
                  </a:cubicBezTo>
                  <a:cubicBezTo>
                    <a:pt x="1032" y="393"/>
                    <a:pt x="1031" y="393"/>
                    <a:pt x="1030" y="394"/>
                  </a:cubicBezTo>
                  <a:cubicBezTo>
                    <a:pt x="1029" y="395"/>
                    <a:pt x="1028" y="395"/>
                    <a:pt x="1028" y="395"/>
                  </a:cubicBezTo>
                  <a:cubicBezTo>
                    <a:pt x="1027" y="394"/>
                    <a:pt x="1026" y="394"/>
                    <a:pt x="1025" y="394"/>
                  </a:cubicBezTo>
                  <a:cubicBezTo>
                    <a:pt x="1024" y="394"/>
                    <a:pt x="1024" y="395"/>
                    <a:pt x="1024" y="396"/>
                  </a:cubicBezTo>
                  <a:cubicBezTo>
                    <a:pt x="1024" y="397"/>
                    <a:pt x="1022" y="397"/>
                    <a:pt x="1022" y="396"/>
                  </a:cubicBezTo>
                  <a:cubicBezTo>
                    <a:pt x="1021" y="396"/>
                    <a:pt x="1021" y="397"/>
                    <a:pt x="1020" y="397"/>
                  </a:cubicBezTo>
                  <a:cubicBezTo>
                    <a:pt x="1020" y="397"/>
                    <a:pt x="1019" y="397"/>
                    <a:pt x="1018" y="396"/>
                  </a:cubicBezTo>
                  <a:cubicBezTo>
                    <a:pt x="1017" y="396"/>
                    <a:pt x="1017" y="394"/>
                    <a:pt x="1017" y="394"/>
                  </a:cubicBezTo>
                  <a:cubicBezTo>
                    <a:pt x="1016" y="393"/>
                    <a:pt x="1016" y="392"/>
                    <a:pt x="1015" y="392"/>
                  </a:cubicBezTo>
                  <a:cubicBezTo>
                    <a:pt x="1015" y="391"/>
                    <a:pt x="1015" y="391"/>
                    <a:pt x="1014" y="391"/>
                  </a:cubicBezTo>
                  <a:cubicBezTo>
                    <a:pt x="1014" y="390"/>
                    <a:pt x="1015" y="390"/>
                    <a:pt x="1015" y="389"/>
                  </a:cubicBezTo>
                  <a:cubicBezTo>
                    <a:pt x="1015" y="388"/>
                    <a:pt x="1013" y="388"/>
                    <a:pt x="1012" y="389"/>
                  </a:cubicBezTo>
                  <a:cubicBezTo>
                    <a:pt x="1012" y="389"/>
                    <a:pt x="1012" y="388"/>
                    <a:pt x="1012" y="388"/>
                  </a:cubicBezTo>
                  <a:cubicBezTo>
                    <a:pt x="1012" y="387"/>
                    <a:pt x="1011" y="386"/>
                    <a:pt x="1011" y="385"/>
                  </a:cubicBezTo>
                  <a:cubicBezTo>
                    <a:pt x="1011" y="384"/>
                    <a:pt x="1010" y="384"/>
                    <a:pt x="1009" y="384"/>
                  </a:cubicBezTo>
                  <a:cubicBezTo>
                    <a:pt x="1009" y="384"/>
                    <a:pt x="1008" y="384"/>
                    <a:pt x="1008" y="384"/>
                  </a:cubicBezTo>
                  <a:cubicBezTo>
                    <a:pt x="1008" y="385"/>
                    <a:pt x="1006" y="383"/>
                    <a:pt x="1006" y="383"/>
                  </a:cubicBezTo>
                  <a:cubicBezTo>
                    <a:pt x="1005" y="383"/>
                    <a:pt x="1004" y="382"/>
                    <a:pt x="1004" y="381"/>
                  </a:cubicBezTo>
                  <a:cubicBezTo>
                    <a:pt x="1003" y="381"/>
                    <a:pt x="1003" y="381"/>
                    <a:pt x="1002" y="380"/>
                  </a:cubicBezTo>
                  <a:cubicBezTo>
                    <a:pt x="1002" y="379"/>
                    <a:pt x="1000" y="379"/>
                    <a:pt x="1000" y="379"/>
                  </a:cubicBezTo>
                  <a:cubicBezTo>
                    <a:pt x="999" y="378"/>
                    <a:pt x="999" y="378"/>
                    <a:pt x="999" y="377"/>
                  </a:cubicBezTo>
                  <a:cubicBezTo>
                    <a:pt x="999" y="377"/>
                    <a:pt x="998" y="377"/>
                    <a:pt x="998" y="377"/>
                  </a:cubicBezTo>
                  <a:cubicBezTo>
                    <a:pt x="997" y="377"/>
                    <a:pt x="997" y="376"/>
                    <a:pt x="996" y="376"/>
                  </a:cubicBezTo>
                  <a:cubicBezTo>
                    <a:pt x="996" y="375"/>
                    <a:pt x="995" y="375"/>
                    <a:pt x="994" y="374"/>
                  </a:cubicBezTo>
                  <a:cubicBezTo>
                    <a:pt x="993" y="374"/>
                    <a:pt x="992" y="373"/>
                    <a:pt x="991" y="372"/>
                  </a:cubicBezTo>
                  <a:cubicBezTo>
                    <a:pt x="991" y="371"/>
                    <a:pt x="991" y="371"/>
                    <a:pt x="991" y="370"/>
                  </a:cubicBezTo>
                  <a:cubicBezTo>
                    <a:pt x="991" y="370"/>
                    <a:pt x="991" y="369"/>
                    <a:pt x="991" y="369"/>
                  </a:cubicBezTo>
                  <a:cubicBezTo>
                    <a:pt x="990" y="368"/>
                    <a:pt x="990" y="368"/>
                    <a:pt x="989" y="368"/>
                  </a:cubicBezTo>
                  <a:cubicBezTo>
                    <a:pt x="988" y="367"/>
                    <a:pt x="988" y="367"/>
                    <a:pt x="987" y="367"/>
                  </a:cubicBezTo>
                  <a:cubicBezTo>
                    <a:pt x="986" y="366"/>
                    <a:pt x="985" y="368"/>
                    <a:pt x="985" y="368"/>
                  </a:cubicBezTo>
                  <a:cubicBezTo>
                    <a:pt x="984" y="368"/>
                    <a:pt x="984" y="368"/>
                    <a:pt x="984" y="368"/>
                  </a:cubicBezTo>
                  <a:cubicBezTo>
                    <a:pt x="984" y="369"/>
                    <a:pt x="984" y="369"/>
                    <a:pt x="983" y="369"/>
                  </a:cubicBezTo>
                  <a:cubicBezTo>
                    <a:pt x="982" y="370"/>
                    <a:pt x="982" y="369"/>
                    <a:pt x="982" y="369"/>
                  </a:cubicBezTo>
                  <a:cubicBezTo>
                    <a:pt x="982" y="369"/>
                    <a:pt x="981" y="368"/>
                    <a:pt x="980" y="368"/>
                  </a:cubicBezTo>
                  <a:cubicBezTo>
                    <a:pt x="979" y="368"/>
                    <a:pt x="979" y="368"/>
                    <a:pt x="979" y="367"/>
                  </a:cubicBezTo>
                  <a:cubicBezTo>
                    <a:pt x="978" y="366"/>
                    <a:pt x="975" y="365"/>
                    <a:pt x="974" y="365"/>
                  </a:cubicBezTo>
                  <a:cubicBezTo>
                    <a:pt x="973" y="365"/>
                    <a:pt x="973" y="364"/>
                    <a:pt x="972" y="363"/>
                  </a:cubicBezTo>
                  <a:cubicBezTo>
                    <a:pt x="972" y="363"/>
                    <a:pt x="971" y="362"/>
                    <a:pt x="970" y="362"/>
                  </a:cubicBezTo>
                  <a:cubicBezTo>
                    <a:pt x="970" y="361"/>
                    <a:pt x="968" y="361"/>
                    <a:pt x="968" y="361"/>
                  </a:cubicBezTo>
                  <a:cubicBezTo>
                    <a:pt x="967" y="361"/>
                    <a:pt x="967" y="361"/>
                    <a:pt x="967" y="362"/>
                  </a:cubicBezTo>
                  <a:cubicBezTo>
                    <a:pt x="967" y="362"/>
                    <a:pt x="966" y="362"/>
                    <a:pt x="965" y="362"/>
                  </a:cubicBezTo>
                  <a:cubicBezTo>
                    <a:pt x="965" y="362"/>
                    <a:pt x="965" y="362"/>
                    <a:pt x="965" y="363"/>
                  </a:cubicBezTo>
                  <a:cubicBezTo>
                    <a:pt x="964" y="364"/>
                    <a:pt x="964" y="363"/>
                    <a:pt x="963" y="363"/>
                  </a:cubicBezTo>
                  <a:cubicBezTo>
                    <a:pt x="963" y="362"/>
                    <a:pt x="962" y="364"/>
                    <a:pt x="961" y="364"/>
                  </a:cubicBezTo>
                  <a:cubicBezTo>
                    <a:pt x="961" y="365"/>
                    <a:pt x="961" y="365"/>
                    <a:pt x="961" y="366"/>
                  </a:cubicBezTo>
                  <a:cubicBezTo>
                    <a:pt x="961" y="367"/>
                    <a:pt x="959" y="365"/>
                    <a:pt x="958" y="365"/>
                  </a:cubicBezTo>
                  <a:cubicBezTo>
                    <a:pt x="958" y="364"/>
                    <a:pt x="957" y="363"/>
                    <a:pt x="956" y="362"/>
                  </a:cubicBezTo>
                  <a:cubicBezTo>
                    <a:pt x="955" y="361"/>
                    <a:pt x="954" y="362"/>
                    <a:pt x="953" y="363"/>
                  </a:cubicBezTo>
                  <a:cubicBezTo>
                    <a:pt x="952" y="363"/>
                    <a:pt x="952" y="361"/>
                    <a:pt x="951" y="361"/>
                  </a:cubicBezTo>
                  <a:cubicBezTo>
                    <a:pt x="951" y="360"/>
                    <a:pt x="950" y="360"/>
                    <a:pt x="949" y="360"/>
                  </a:cubicBezTo>
                  <a:cubicBezTo>
                    <a:pt x="949" y="360"/>
                    <a:pt x="947" y="360"/>
                    <a:pt x="946" y="360"/>
                  </a:cubicBezTo>
                  <a:cubicBezTo>
                    <a:pt x="946" y="360"/>
                    <a:pt x="945" y="359"/>
                    <a:pt x="944" y="360"/>
                  </a:cubicBezTo>
                  <a:cubicBezTo>
                    <a:pt x="943" y="360"/>
                    <a:pt x="943" y="363"/>
                    <a:pt x="942" y="363"/>
                  </a:cubicBezTo>
                  <a:cubicBezTo>
                    <a:pt x="942" y="363"/>
                    <a:pt x="942" y="360"/>
                    <a:pt x="942" y="359"/>
                  </a:cubicBezTo>
                  <a:cubicBezTo>
                    <a:pt x="942" y="359"/>
                    <a:pt x="939" y="359"/>
                    <a:pt x="939" y="359"/>
                  </a:cubicBezTo>
                  <a:cubicBezTo>
                    <a:pt x="938" y="359"/>
                    <a:pt x="937" y="359"/>
                    <a:pt x="936" y="359"/>
                  </a:cubicBezTo>
                  <a:cubicBezTo>
                    <a:pt x="935" y="358"/>
                    <a:pt x="933" y="357"/>
                    <a:pt x="932" y="356"/>
                  </a:cubicBezTo>
                  <a:cubicBezTo>
                    <a:pt x="931" y="355"/>
                    <a:pt x="929" y="356"/>
                    <a:pt x="929" y="356"/>
                  </a:cubicBezTo>
                  <a:cubicBezTo>
                    <a:pt x="928" y="356"/>
                    <a:pt x="927" y="354"/>
                    <a:pt x="926" y="354"/>
                  </a:cubicBezTo>
                  <a:cubicBezTo>
                    <a:pt x="926" y="353"/>
                    <a:pt x="925" y="352"/>
                    <a:pt x="924" y="352"/>
                  </a:cubicBezTo>
                  <a:cubicBezTo>
                    <a:pt x="923" y="352"/>
                    <a:pt x="923" y="350"/>
                    <a:pt x="923" y="350"/>
                  </a:cubicBezTo>
                  <a:cubicBezTo>
                    <a:pt x="922" y="350"/>
                    <a:pt x="921" y="348"/>
                    <a:pt x="920" y="348"/>
                  </a:cubicBezTo>
                  <a:cubicBezTo>
                    <a:pt x="920" y="347"/>
                    <a:pt x="919" y="347"/>
                    <a:pt x="919" y="346"/>
                  </a:cubicBezTo>
                  <a:cubicBezTo>
                    <a:pt x="919" y="345"/>
                    <a:pt x="917" y="345"/>
                    <a:pt x="916" y="344"/>
                  </a:cubicBezTo>
                  <a:cubicBezTo>
                    <a:pt x="915" y="344"/>
                    <a:pt x="914" y="342"/>
                    <a:pt x="914" y="342"/>
                  </a:cubicBezTo>
                  <a:cubicBezTo>
                    <a:pt x="913" y="341"/>
                    <a:pt x="909" y="341"/>
                    <a:pt x="909" y="341"/>
                  </a:cubicBezTo>
                  <a:cubicBezTo>
                    <a:pt x="909" y="341"/>
                    <a:pt x="908" y="341"/>
                    <a:pt x="907" y="341"/>
                  </a:cubicBezTo>
                  <a:cubicBezTo>
                    <a:pt x="907" y="340"/>
                    <a:pt x="906" y="339"/>
                    <a:pt x="905" y="339"/>
                  </a:cubicBezTo>
                  <a:cubicBezTo>
                    <a:pt x="904" y="339"/>
                    <a:pt x="903" y="335"/>
                    <a:pt x="903" y="335"/>
                  </a:cubicBezTo>
                  <a:cubicBezTo>
                    <a:pt x="898" y="325"/>
                    <a:pt x="898" y="325"/>
                    <a:pt x="898" y="325"/>
                  </a:cubicBezTo>
                  <a:cubicBezTo>
                    <a:pt x="898" y="325"/>
                    <a:pt x="897" y="324"/>
                    <a:pt x="897" y="324"/>
                  </a:cubicBezTo>
                  <a:cubicBezTo>
                    <a:pt x="896" y="324"/>
                    <a:pt x="896" y="323"/>
                    <a:pt x="896" y="323"/>
                  </a:cubicBezTo>
                  <a:cubicBezTo>
                    <a:pt x="895" y="323"/>
                    <a:pt x="894" y="323"/>
                    <a:pt x="894" y="323"/>
                  </a:cubicBezTo>
                  <a:cubicBezTo>
                    <a:pt x="893" y="322"/>
                    <a:pt x="891" y="322"/>
                    <a:pt x="889" y="320"/>
                  </a:cubicBezTo>
                  <a:cubicBezTo>
                    <a:pt x="887" y="319"/>
                    <a:pt x="887" y="319"/>
                    <a:pt x="887" y="318"/>
                  </a:cubicBezTo>
                  <a:cubicBezTo>
                    <a:pt x="887" y="317"/>
                    <a:pt x="887" y="317"/>
                    <a:pt x="887" y="315"/>
                  </a:cubicBezTo>
                  <a:cubicBezTo>
                    <a:pt x="887" y="313"/>
                    <a:pt x="887" y="313"/>
                    <a:pt x="886" y="313"/>
                  </a:cubicBezTo>
                  <a:cubicBezTo>
                    <a:pt x="885" y="312"/>
                    <a:pt x="883" y="311"/>
                    <a:pt x="882" y="311"/>
                  </a:cubicBezTo>
                  <a:cubicBezTo>
                    <a:pt x="882" y="310"/>
                    <a:pt x="882" y="309"/>
                    <a:pt x="881" y="308"/>
                  </a:cubicBezTo>
                  <a:cubicBezTo>
                    <a:pt x="881" y="307"/>
                    <a:pt x="881" y="307"/>
                    <a:pt x="881" y="306"/>
                  </a:cubicBezTo>
                  <a:cubicBezTo>
                    <a:pt x="881" y="305"/>
                    <a:pt x="881" y="304"/>
                    <a:pt x="882" y="303"/>
                  </a:cubicBezTo>
                  <a:cubicBezTo>
                    <a:pt x="882" y="302"/>
                    <a:pt x="883" y="302"/>
                    <a:pt x="883" y="302"/>
                  </a:cubicBezTo>
                  <a:cubicBezTo>
                    <a:pt x="883" y="301"/>
                    <a:pt x="883" y="300"/>
                    <a:pt x="883" y="300"/>
                  </a:cubicBezTo>
                  <a:cubicBezTo>
                    <a:pt x="884" y="299"/>
                    <a:pt x="884" y="299"/>
                    <a:pt x="884" y="299"/>
                  </a:cubicBezTo>
                  <a:cubicBezTo>
                    <a:pt x="884" y="299"/>
                    <a:pt x="883" y="298"/>
                    <a:pt x="883" y="297"/>
                  </a:cubicBezTo>
                  <a:cubicBezTo>
                    <a:pt x="882" y="297"/>
                    <a:pt x="882" y="297"/>
                    <a:pt x="883" y="296"/>
                  </a:cubicBezTo>
                  <a:cubicBezTo>
                    <a:pt x="883" y="295"/>
                    <a:pt x="881" y="294"/>
                    <a:pt x="880" y="294"/>
                  </a:cubicBezTo>
                  <a:cubicBezTo>
                    <a:pt x="879" y="293"/>
                    <a:pt x="878" y="293"/>
                    <a:pt x="877" y="293"/>
                  </a:cubicBezTo>
                  <a:cubicBezTo>
                    <a:pt x="877" y="293"/>
                    <a:pt x="877" y="292"/>
                    <a:pt x="877" y="292"/>
                  </a:cubicBezTo>
                  <a:cubicBezTo>
                    <a:pt x="877" y="291"/>
                    <a:pt x="878" y="290"/>
                    <a:pt x="879" y="289"/>
                  </a:cubicBezTo>
                  <a:cubicBezTo>
                    <a:pt x="880" y="289"/>
                    <a:pt x="880" y="288"/>
                    <a:pt x="880" y="288"/>
                  </a:cubicBezTo>
                  <a:cubicBezTo>
                    <a:pt x="880" y="287"/>
                    <a:pt x="879" y="287"/>
                    <a:pt x="878" y="287"/>
                  </a:cubicBezTo>
                  <a:cubicBezTo>
                    <a:pt x="877" y="287"/>
                    <a:pt x="878" y="287"/>
                    <a:pt x="877" y="286"/>
                  </a:cubicBezTo>
                  <a:cubicBezTo>
                    <a:pt x="877" y="285"/>
                    <a:pt x="876" y="285"/>
                    <a:pt x="876" y="284"/>
                  </a:cubicBezTo>
                  <a:cubicBezTo>
                    <a:pt x="875" y="283"/>
                    <a:pt x="875" y="283"/>
                    <a:pt x="875" y="281"/>
                  </a:cubicBezTo>
                  <a:cubicBezTo>
                    <a:pt x="874" y="280"/>
                    <a:pt x="873" y="281"/>
                    <a:pt x="872" y="281"/>
                  </a:cubicBezTo>
                  <a:cubicBezTo>
                    <a:pt x="871" y="281"/>
                    <a:pt x="870" y="280"/>
                    <a:pt x="870" y="279"/>
                  </a:cubicBezTo>
                  <a:cubicBezTo>
                    <a:pt x="869" y="278"/>
                    <a:pt x="869" y="278"/>
                    <a:pt x="869" y="277"/>
                  </a:cubicBezTo>
                  <a:cubicBezTo>
                    <a:pt x="869" y="276"/>
                    <a:pt x="868" y="276"/>
                    <a:pt x="867" y="275"/>
                  </a:cubicBezTo>
                  <a:cubicBezTo>
                    <a:pt x="867" y="275"/>
                    <a:pt x="866" y="274"/>
                    <a:pt x="866" y="273"/>
                  </a:cubicBezTo>
                  <a:cubicBezTo>
                    <a:pt x="866" y="272"/>
                    <a:pt x="865" y="271"/>
                    <a:pt x="864" y="271"/>
                  </a:cubicBezTo>
                  <a:cubicBezTo>
                    <a:pt x="864" y="271"/>
                    <a:pt x="864" y="270"/>
                    <a:pt x="864" y="269"/>
                  </a:cubicBezTo>
                  <a:cubicBezTo>
                    <a:pt x="864" y="268"/>
                    <a:pt x="864" y="268"/>
                    <a:pt x="863" y="267"/>
                  </a:cubicBezTo>
                  <a:cubicBezTo>
                    <a:pt x="863" y="266"/>
                    <a:pt x="862" y="265"/>
                    <a:pt x="862" y="264"/>
                  </a:cubicBezTo>
                  <a:cubicBezTo>
                    <a:pt x="862" y="263"/>
                    <a:pt x="861" y="263"/>
                    <a:pt x="861" y="263"/>
                  </a:cubicBezTo>
                  <a:cubicBezTo>
                    <a:pt x="861" y="262"/>
                    <a:pt x="862" y="262"/>
                    <a:pt x="862" y="262"/>
                  </a:cubicBezTo>
                  <a:cubicBezTo>
                    <a:pt x="863" y="262"/>
                    <a:pt x="863" y="261"/>
                    <a:pt x="863" y="260"/>
                  </a:cubicBezTo>
                  <a:cubicBezTo>
                    <a:pt x="863" y="258"/>
                    <a:pt x="864" y="258"/>
                    <a:pt x="865" y="258"/>
                  </a:cubicBezTo>
                  <a:cubicBezTo>
                    <a:pt x="865" y="258"/>
                    <a:pt x="866" y="258"/>
                    <a:pt x="866" y="257"/>
                  </a:cubicBezTo>
                  <a:cubicBezTo>
                    <a:pt x="867" y="256"/>
                    <a:pt x="867" y="256"/>
                    <a:pt x="868" y="256"/>
                  </a:cubicBezTo>
                  <a:cubicBezTo>
                    <a:pt x="868" y="256"/>
                    <a:pt x="869" y="256"/>
                    <a:pt x="870" y="256"/>
                  </a:cubicBezTo>
                  <a:cubicBezTo>
                    <a:pt x="871" y="257"/>
                    <a:pt x="871" y="257"/>
                    <a:pt x="871" y="257"/>
                  </a:cubicBezTo>
                  <a:cubicBezTo>
                    <a:pt x="871" y="257"/>
                    <a:pt x="871" y="256"/>
                    <a:pt x="871" y="255"/>
                  </a:cubicBezTo>
                  <a:cubicBezTo>
                    <a:pt x="872" y="254"/>
                    <a:pt x="872" y="255"/>
                    <a:pt x="873" y="255"/>
                  </a:cubicBezTo>
                  <a:cubicBezTo>
                    <a:pt x="874" y="255"/>
                    <a:pt x="875" y="254"/>
                    <a:pt x="876" y="254"/>
                  </a:cubicBezTo>
                  <a:cubicBezTo>
                    <a:pt x="876" y="254"/>
                    <a:pt x="877" y="253"/>
                    <a:pt x="876" y="252"/>
                  </a:cubicBezTo>
                  <a:cubicBezTo>
                    <a:pt x="875" y="252"/>
                    <a:pt x="876" y="252"/>
                    <a:pt x="876" y="251"/>
                  </a:cubicBezTo>
                  <a:cubicBezTo>
                    <a:pt x="877" y="251"/>
                    <a:pt x="877" y="251"/>
                    <a:pt x="877" y="251"/>
                  </a:cubicBezTo>
                  <a:cubicBezTo>
                    <a:pt x="878" y="251"/>
                    <a:pt x="878" y="250"/>
                    <a:pt x="877" y="249"/>
                  </a:cubicBezTo>
                  <a:cubicBezTo>
                    <a:pt x="877" y="248"/>
                    <a:pt x="878" y="248"/>
                    <a:pt x="879" y="247"/>
                  </a:cubicBezTo>
                  <a:cubicBezTo>
                    <a:pt x="880" y="246"/>
                    <a:pt x="879" y="244"/>
                    <a:pt x="879" y="243"/>
                  </a:cubicBezTo>
                  <a:cubicBezTo>
                    <a:pt x="878" y="242"/>
                    <a:pt x="880" y="242"/>
                    <a:pt x="880" y="241"/>
                  </a:cubicBezTo>
                  <a:cubicBezTo>
                    <a:pt x="881" y="241"/>
                    <a:pt x="882" y="241"/>
                    <a:pt x="882" y="240"/>
                  </a:cubicBezTo>
                  <a:cubicBezTo>
                    <a:pt x="883" y="239"/>
                    <a:pt x="882" y="239"/>
                    <a:pt x="882" y="238"/>
                  </a:cubicBezTo>
                  <a:cubicBezTo>
                    <a:pt x="882" y="237"/>
                    <a:pt x="881" y="237"/>
                    <a:pt x="880" y="237"/>
                  </a:cubicBezTo>
                  <a:cubicBezTo>
                    <a:pt x="879" y="237"/>
                    <a:pt x="879" y="236"/>
                    <a:pt x="880" y="235"/>
                  </a:cubicBezTo>
                  <a:cubicBezTo>
                    <a:pt x="880" y="234"/>
                    <a:pt x="879" y="234"/>
                    <a:pt x="878" y="234"/>
                  </a:cubicBezTo>
                  <a:cubicBezTo>
                    <a:pt x="878" y="234"/>
                    <a:pt x="880" y="232"/>
                    <a:pt x="880" y="231"/>
                  </a:cubicBezTo>
                  <a:cubicBezTo>
                    <a:pt x="880" y="230"/>
                    <a:pt x="881" y="228"/>
                    <a:pt x="880" y="227"/>
                  </a:cubicBezTo>
                  <a:cubicBezTo>
                    <a:pt x="880" y="226"/>
                    <a:pt x="881" y="226"/>
                    <a:pt x="881" y="225"/>
                  </a:cubicBezTo>
                  <a:cubicBezTo>
                    <a:pt x="881" y="224"/>
                    <a:pt x="881" y="223"/>
                    <a:pt x="881" y="222"/>
                  </a:cubicBezTo>
                  <a:cubicBezTo>
                    <a:pt x="881" y="222"/>
                    <a:pt x="881" y="221"/>
                    <a:pt x="881" y="220"/>
                  </a:cubicBezTo>
                  <a:cubicBezTo>
                    <a:pt x="881" y="220"/>
                    <a:pt x="881" y="218"/>
                    <a:pt x="880" y="218"/>
                  </a:cubicBezTo>
                  <a:cubicBezTo>
                    <a:pt x="879" y="217"/>
                    <a:pt x="879" y="216"/>
                    <a:pt x="879" y="216"/>
                  </a:cubicBezTo>
                  <a:cubicBezTo>
                    <a:pt x="879" y="215"/>
                    <a:pt x="880" y="215"/>
                    <a:pt x="880" y="215"/>
                  </a:cubicBezTo>
                  <a:cubicBezTo>
                    <a:pt x="881" y="215"/>
                    <a:pt x="881" y="214"/>
                    <a:pt x="881" y="213"/>
                  </a:cubicBezTo>
                  <a:cubicBezTo>
                    <a:pt x="881" y="212"/>
                    <a:pt x="880" y="212"/>
                    <a:pt x="880" y="212"/>
                  </a:cubicBezTo>
                  <a:cubicBezTo>
                    <a:pt x="880" y="211"/>
                    <a:pt x="880" y="211"/>
                    <a:pt x="879" y="211"/>
                  </a:cubicBezTo>
                  <a:cubicBezTo>
                    <a:pt x="878" y="211"/>
                    <a:pt x="877" y="211"/>
                    <a:pt x="877" y="210"/>
                  </a:cubicBezTo>
                  <a:cubicBezTo>
                    <a:pt x="877" y="210"/>
                    <a:pt x="877" y="209"/>
                    <a:pt x="877" y="209"/>
                  </a:cubicBezTo>
                  <a:cubicBezTo>
                    <a:pt x="876" y="208"/>
                    <a:pt x="877" y="208"/>
                    <a:pt x="877" y="207"/>
                  </a:cubicBezTo>
                  <a:cubicBezTo>
                    <a:pt x="878" y="206"/>
                    <a:pt x="877" y="206"/>
                    <a:pt x="877" y="205"/>
                  </a:cubicBezTo>
                  <a:cubicBezTo>
                    <a:pt x="877" y="204"/>
                    <a:pt x="877" y="203"/>
                    <a:pt x="878" y="203"/>
                  </a:cubicBezTo>
                  <a:cubicBezTo>
                    <a:pt x="878" y="202"/>
                    <a:pt x="880" y="202"/>
                    <a:pt x="880" y="202"/>
                  </a:cubicBezTo>
                  <a:cubicBezTo>
                    <a:pt x="881" y="201"/>
                    <a:pt x="882" y="202"/>
                    <a:pt x="883" y="202"/>
                  </a:cubicBezTo>
                  <a:cubicBezTo>
                    <a:pt x="883" y="203"/>
                    <a:pt x="884" y="202"/>
                    <a:pt x="884" y="201"/>
                  </a:cubicBezTo>
                  <a:cubicBezTo>
                    <a:pt x="884" y="200"/>
                    <a:pt x="884" y="200"/>
                    <a:pt x="885" y="200"/>
                  </a:cubicBezTo>
                  <a:cubicBezTo>
                    <a:pt x="886" y="199"/>
                    <a:pt x="885" y="198"/>
                    <a:pt x="886" y="198"/>
                  </a:cubicBezTo>
                  <a:cubicBezTo>
                    <a:pt x="886" y="197"/>
                    <a:pt x="888" y="197"/>
                    <a:pt x="889" y="197"/>
                  </a:cubicBezTo>
                  <a:cubicBezTo>
                    <a:pt x="889" y="197"/>
                    <a:pt x="888" y="196"/>
                    <a:pt x="888" y="196"/>
                  </a:cubicBezTo>
                  <a:cubicBezTo>
                    <a:pt x="887" y="196"/>
                    <a:pt x="888" y="194"/>
                    <a:pt x="888" y="193"/>
                  </a:cubicBezTo>
                  <a:cubicBezTo>
                    <a:pt x="888" y="192"/>
                    <a:pt x="888" y="192"/>
                    <a:pt x="887" y="192"/>
                  </a:cubicBezTo>
                  <a:cubicBezTo>
                    <a:pt x="886" y="191"/>
                    <a:pt x="886" y="192"/>
                    <a:pt x="885" y="191"/>
                  </a:cubicBezTo>
                  <a:cubicBezTo>
                    <a:pt x="885" y="191"/>
                    <a:pt x="886" y="191"/>
                    <a:pt x="886" y="191"/>
                  </a:cubicBezTo>
                  <a:cubicBezTo>
                    <a:pt x="887" y="190"/>
                    <a:pt x="886" y="190"/>
                    <a:pt x="886" y="189"/>
                  </a:cubicBezTo>
                  <a:cubicBezTo>
                    <a:pt x="886" y="187"/>
                    <a:pt x="885" y="187"/>
                    <a:pt x="885" y="186"/>
                  </a:cubicBezTo>
                  <a:cubicBezTo>
                    <a:pt x="884" y="186"/>
                    <a:pt x="882" y="187"/>
                    <a:pt x="882" y="187"/>
                  </a:cubicBezTo>
                  <a:cubicBezTo>
                    <a:pt x="881" y="188"/>
                    <a:pt x="880" y="187"/>
                    <a:pt x="880" y="186"/>
                  </a:cubicBezTo>
                  <a:cubicBezTo>
                    <a:pt x="879" y="185"/>
                    <a:pt x="879" y="186"/>
                    <a:pt x="878" y="186"/>
                  </a:cubicBezTo>
                  <a:cubicBezTo>
                    <a:pt x="877" y="187"/>
                    <a:pt x="877" y="187"/>
                    <a:pt x="876" y="187"/>
                  </a:cubicBezTo>
                  <a:cubicBezTo>
                    <a:pt x="876" y="188"/>
                    <a:pt x="875" y="188"/>
                    <a:pt x="874" y="188"/>
                  </a:cubicBezTo>
                  <a:cubicBezTo>
                    <a:pt x="873" y="188"/>
                    <a:pt x="873" y="188"/>
                    <a:pt x="872" y="188"/>
                  </a:cubicBezTo>
                  <a:cubicBezTo>
                    <a:pt x="872" y="188"/>
                    <a:pt x="872" y="188"/>
                    <a:pt x="872" y="187"/>
                  </a:cubicBezTo>
                  <a:cubicBezTo>
                    <a:pt x="872" y="187"/>
                    <a:pt x="870" y="187"/>
                    <a:pt x="870" y="187"/>
                  </a:cubicBezTo>
                  <a:cubicBezTo>
                    <a:pt x="869" y="186"/>
                    <a:pt x="869" y="186"/>
                    <a:pt x="869" y="186"/>
                  </a:cubicBezTo>
                  <a:cubicBezTo>
                    <a:pt x="869" y="185"/>
                    <a:pt x="870" y="185"/>
                    <a:pt x="869" y="185"/>
                  </a:cubicBezTo>
                  <a:cubicBezTo>
                    <a:pt x="868" y="184"/>
                    <a:pt x="868" y="183"/>
                    <a:pt x="868" y="183"/>
                  </a:cubicBezTo>
                  <a:cubicBezTo>
                    <a:pt x="868" y="182"/>
                    <a:pt x="869" y="180"/>
                    <a:pt x="869" y="179"/>
                  </a:cubicBezTo>
                  <a:cubicBezTo>
                    <a:pt x="870" y="179"/>
                    <a:pt x="870" y="178"/>
                    <a:pt x="870" y="177"/>
                  </a:cubicBezTo>
                  <a:cubicBezTo>
                    <a:pt x="869" y="175"/>
                    <a:pt x="870" y="176"/>
                    <a:pt x="871" y="175"/>
                  </a:cubicBezTo>
                  <a:cubicBezTo>
                    <a:pt x="871" y="175"/>
                    <a:pt x="872" y="174"/>
                    <a:pt x="871" y="173"/>
                  </a:cubicBezTo>
                  <a:cubicBezTo>
                    <a:pt x="871" y="172"/>
                    <a:pt x="871" y="172"/>
                    <a:pt x="872" y="172"/>
                  </a:cubicBezTo>
                  <a:cubicBezTo>
                    <a:pt x="872" y="172"/>
                    <a:pt x="872" y="170"/>
                    <a:pt x="873" y="170"/>
                  </a:cubicBezTo>
                  <a:cubicBezTo>
                    <a:pt x="873" y="169"/>
                    <a:pt x="873" y="168"/>
                    <a:pt x="872" y="167"/>
                  </a:cubicBezTo>
                  <a:cubicBezTo>
                    <a:pt x="872" y="166"/>
                    <a:pt x="871" y="166"/>
                    <a:pt x="870" y="166"/>
                  </a:cubicBezTo>
                  <a:cubicBezTo>
                    <a:pt x="870" y="166"/>
                    <a:pt x="869" y="165"/>
                    <a:pt x="868" y="165"/>
                  </a:cubicBezTo>
                  <a:cubicBezTo>
                    <a:pt x="867" y="164"/>
                    <a:pt x="868" y="163"/>
                    <a:pt x="867" y="162"/>
                  </a:cubicBezTo>
                  <a:cubicBezTo>
                    <a:pt x="867" y="161"/>
                    <a:pt x="866" y="160"/>
                    <a:pt x="866" y="159"/>
                  </a:cubicBezTo>
                  <a:cubicBezTo>
                    <a:pt x="866" y="158"/>
                    <a:pt x="865" y="156"/>
                    <a:pt x="864" y="156"/>
                  </a:cubicBezTo>
                  <a:cubicBezTo>
                    <a:pt x="864" y="155"/>
                    <a:pt x="866" y="154"/>
                    <a:pt x="866" y="154"/>
                  </a:cubicBezTo>
                  <a:cubicBezTo>
                    <a:pt x="867" y="153"/>
                    <a:pt x="870" y="152"/>
                    <a:pt x="871" y="152"/>
                  </a:cubicBezTo>
                  <a:cubicBezTo>
                    <a:pt x="872" y="152"/>
                    <a:pt x="870" y="151"/>
                    <a:pt x="870" y="151"/>
                  </a:cubicBezTo>
                  <a:cubicBezTo>
                    <a:pt x="869" y="151"/>
                    <a:pt x="869" y="151"/>
                    <a:pt x="868" y="150"/>
                  </a:cubicBezTo>
                  <a:cubicBezTo>
                    <a:pt x="868" y="149"/>
                    <a:pt x="869" y="148"/>
                    <a:pt x="870" y="147"/>
                  </a:cubicBezTo>
                  <a:cubicBezTo>
                    <a:pt x="871" y="147"/>
                    <a:pt x="870" y="146"/>
                    <a:pt x="870" y="145"/>
                  </a:cubicBezTo>
                  <a:cubicBezTo>
                    <a:pt x="870" y="145"/>
                    <a:pt x="869" y="144"/>
                    <a:pt x="870" y="143"/>
                  </a:cubicBezTo>
                  <a:cubicBezTo>
                    <a:pt x="870" y="143"/>
                    <a:pt x="871" y="143"/>
                    <a:pt x="872" y="144"/>
                  </a:cubicBezTo>
                  <a:cubicBezTo>
                    <a:pt x="873" y="144"/>
                    <a:pt x="873" y="143"/>
                    <a:pt x="874" y="143"/>
                  </a:cubicBezTo>
                  <a:cubicBezTo>
                    <a:pt x="874" y="143"/>
                    <a:pt x="875" y="143"/>
                    <a:pt x="876" y="143"/>
                  </a:cubicBezTo>
                  <a:cubicBezTo>
                    <a:pt x="877" y="143"/>
                    <a:pt x="877" y="142"/>
                    <a:pt x="878" y="141"/>
                  </a:cubicBezTo>
                  <a:cubicBezTo>
                    <a:pt x="879" y="141"/>
                    <a:pt x="880" y="140"/>
                    <a:pt x="882" y="140"/>
                  </a:cubicBezTo>
                  <a:cubicBezTo>
                    <a:pt x="883" y="140"/>
                    <a:pt x="883" y="141"/>
                    <a:pt x="884" y="141"/>
                  </a:cubicBezTo>
                  <a:cubicBezTo>
                    <a:pt x="884" y="141"/>
                    <a:pt x="885" y="140"/>
                    <a:pt x="886" y="140"/>
                  </a:cubicBezTo>
                  <a:cubicBezTo>
                    <a:pt x="886" y="139"/>
                    <a:pt x="887" y="139"/>
                    <a:pt x="887" y="138"/>
                  </a:cubicBezTo>
                  <a:cubicBezTo>
                    <a:pt x="888" y="137"/>
                    <a:pt x="888" y="137"/>
                    <a:pt x="889" y="137"/>
                  </a:cubicBezTo>
                  <a:cubicBezTo>
                    <a:pt x="889" y="136"/>
                    <a:pt x="889" y="136"/>
                    <a:pt x="890" y="136"/>
                  </a:cubicBezTo>
                  <a:cubicBezTo>
                    <a:pt x="891" y="136"/>
                    <a:pt x="890" y="135"/>
                    <a:pt x="890" y="135"/>
                  </a:cubicBezTo>
                  <a:cubicBezTo>
                    <a:pt x="890" y="134"/>
                    <a:pt x="889" y="134"/>
                    <a:pt x="889" y="134"/>
                  </a:cubicBezTo>
                  <a:cubicBezTo>
                    <a:pt x="888" y="134"/>
                    <a:pt x="887" y="134"/>
                    <a:pt x="887" y="133"/>
                  </a:cubicBezTo>
                  <a:cubicBezTo>
                    <a:pt x="887" y="133"/>
                    <a:pt x="887" y="131"/>
                    <a:pt x="887" y="130"/>
                  </a:cubicBezTo>
                  <a:cubicBezTo>
                    <a:pt x="887" y="130"/>
                    <a:pt x="888" y="128"/>
                    <a:pt x="888" y="127"/>
                  </a:cubicBezTo>
                  <a:cubicBezTo>
                    <a:pt x="888" y="127"/>
                    <a:pt x="889" y="127"/>
                    <a:pt x="890" y="127"/>
                  </a:cubicBezTo>
                  <a:cubicBezTo>
                    <a:pt x="891" y="127"/>
                    <a:pt x="892" y="127"/>
                    <a:pt x="892" y="127"/>
                  </a:cubicBezTo>
                  <a:cubicBezTo>
                    <a:pt x="893" y="126"/>
                    <a:pt x="891" y="125"/>
                    <a:pt x="891" y="124"/>
                  </a:cubicBezTo>
                  <a:cubicBezTo>
                    <a:pt x="891" y="124"/>
                    <a:pt x="891" y="122"/>
                    <a:pt x="890" y="121"/>
                  </a:cubicBezTo>
                  <a:cubicBezTo>
                    <a:pt x="890" y="121"/>
                    <a:pt x="891" y="120"/>
                    <a:pt x="891" y="120"/>
                  </a:cubicBezTo>
                  <a:cubicBezTo>
                    <a:pt x="892" y="120"/>
                    <a:pt x="892" y="120"/>
                    <a:pt x="892" y="119"/>
                  </a:cubicBezTo>
                  <a:cubicBezTo>
                    <a:pt x="892" y="119"/>
                    <a:pt x="892" y="118"/>
                    <a:pt x="892" y="117"/>
                  </a:cubicBezTo>
                  <a:cubicBezTo>
                    <a:pt x="892" y="115"/>
                    <a:pt x="893" y="115"/>
                    <a:pt x="893" y="114"/>
                  </a:cubicBezTo>
                  <a:cubicBezTo>
                    <a:pt x="894" y="114"/>
                    <a:pt x="893" y="113"/>
                    <a:pt x="893" y="112"/>
                  </a:cubicBezTo>
                  <a:cubicBezTo>
                    <a:pt x="893" y="112"/>
                    <a:pt x="894" y="111"/>
                    <a:pt x="894" y="111"/>
                  </a:cubicBezTo>
                  <a:cubicBezTo>
                    <a:pt x="895" y="112"/>
                    <a:pt x="895" y="112"/>
                    <a:pt x="896" y="111"/>
                  </a:cubicBezTo>
                  <a:cubicBezTo>
                    <a:pt x="896" y="110"/>
                    <a:pt x="895" y="110"/>
                    <a:pt x="895" y="109"/>
                  </a:cubicBezTo>
                  <a:cubicBezTo>
                    <a:pt x="895" y="108"/>
                    <a:pt x="896" y="108"/>
                    <a:pt x="896" y="108"/>
                  </a:cubicBezTo>
                  <a:cubicBezTo>
                    <a:pt x="896" y="108"/>
                    <a:pt x="897" y="107"/>
                    <a:pt x="897" y="106"/>
                  </a:cubicBezTo>
                  <a:cubicBezTo>
                    <a:pt x="897" y="105"/>
                    <a:pt x="897" y="106"/>
                    <a:pt x="898" y="105"/>
                  </a:cubicBezTo>
                  <a:cubicBezTo>
                    <a:pt x="899" y="104"/>
                    <a:pt x="898" y="104"/>
                    <a:pt x="897" y="103"/>
                  </a:cubicBezTo>
                  <a:cubicBezTo>
                    <a:pt x="897" y="102"/>
                    <a:pt x="895" y="103"/>
                    <a:pt x="894" y="103"/>
                  </a:cubicBezTo>
                  <a:cubicBezTo>
                    <a:pt x="894" y="102"/>
                    <a:pt x="893" y="103"/>
                    <a:pt x="892" y="103"/>
                  </a:cubicBezTo>
                  <a:cubicBezTo>
                    <a:pt x="892" y="103"/>
                    <a:pt x="890" y="103"/>
                    <a:pt x="890" y="103"/>
                  </a:cubicBezTo>
                  <a:cubicBezTo>
                    <a:pt x="889" y="102"/>
                    <a:pt x="889" y="102"/>
                    <a:pt x="888" y="103"/>
                  </a:cubicBezTo>
                  <a:cubicBezTo>
                    <a:pt x="888" y="103"/>
                    <a:pt x="888" y="102"/>
                    <a:pt x="887" y="102"/>
                  </a:cubicBezTo>
                  <a:cubicBezTo>
                    <a:pt x="887" y="102"/>
                    <a:pt x="885" y="101"/>
                    <a:pt x="885" y="101"/>
                  </a:cubicBezTo>
                  <a:cubicBezTo>
                    <a:pt x="884" y="101"/>
                    <a:pt x="884" y="101"/>
                    <a:pt x="884" y="101"/>
                  </a:cubicBezTo>
                  <a:cubicBezTo>
                    <a:pt x="884" y="101"/>
                    <a:pt x="883" y="101"/>
                    <a:pt x="882" y="100"/>
                  </a:cubicBezTo>
                  <a:cubicBezTo>
                    <a:pt x="882" y="100"/>
                    <a:pt x="881" y="100"/>
                    <a:pt x="881" y="101"/>
                  </a:cubicBezTo>
                  <a:cubicBezTo>
                    <a:pt x="880" y="101"/>
                    <a:pt x="880" y="100"/>
                    <a:pt x="880" y="100"/>
                  </a:cubicBezTo>
                  <a:cubicBezTo>
                    <a:pt x="880" y="99"/>
                    <a:pt x="879" y="99"/>
                    <a:pt x="879" y="99"/>
                  </a:cubicBezTo>
                  <a:cubicBezTo>
                    <a:pt x="879" y="99"/>
                    <a:pt x="879" y="99"/>
                    <a:pt x="880" y="99"/>
                  </a:cubicBezTo>
                  <a:cubicBezTo>
                    <a:pt x="880" y="99"/>
                    <a:pt x="881" y="99"/>
                    <a:pt x="881" y="99"/>
                  </a:cubicBezTo>
                  <a:cubicBezTo>
                    <a:pt x="881" y="99"/>
                    <a:pt x="880" y="98"/>
                    <a:pt x="880" y="98"/>
                  </a:cubicBezTo>
                  <a:cubicBezTo>
                    <a:pt x="879" y="98"/>
                    <a:pt x="878" y="97"/>
                    <a:pt x="877" y="96"/>
                  </a:cubicBezTo>
                  <a:cubicBezTo>
                    <a:pt x="877" y="96"/>
                    <a:pt x="876" y="96"/>
                    <a:pt x="875" y="96"/>
                  </a:cubicBezTo>
                  <a:cubicBezTo>
                    <a:pt x="875" y="96"/>
                    <a:pt x="874" y="95"/>
                    <a:pt x="874" y="95"/>
                  </a:cubicBezTo>
                  <a:cubicBezTo>
                    <a:pt x="873" y="94"/>
                    <a:pt x="872" y="94"/>
                    <a:pt x="872" y="93"/>
                  </a:cubicBezTo>
                  <a:cubicBezTo>
                    <a:pt x="872" y="93"/>
                    <a:pt x="872" y="92"/>
                    <a:pt x="873" y="92"/>
                  </a:cubicBezTo>
                  <a:cubicBezTo>
                    <a:pt x="873" y="91"/>
                    <a:pt x="873" y="90"/>
                    <a:pt x="873" y="90"/>
                  </a:cubicBezTo>
                  <a:cubicBezTo>
                    <a:pt x="873" y="89"/>
                    <a:pt x="873" y="88"/>
                    <a:pt x="874" y="87"/>
                  </a:cubicBezTo>
                  <a:cubicBezTo>
                    <a:pt x="874" y="87"/>
                    <a:pt x="873" y="86"/>
                    <a:pt x="872" y="85"/>
                  </a:cubicBezTo>
                  <a:cubicBezTo>
                    <a:pt x="872" y="84"/>
                    <a:pt x="873" y="83"/>
                    <a:pt x="873" y="82"/>
                  </a:cubicBezTo>
                  <a:cubicBezTo>
                    <a:pt x="874" y="82"/>
                    <a:pt x="875" y="83"/>
                    <a:pt x="875" y="83"/>
                  </a:cubicBezTo>
                  <a:cubicBezTo>
                    <a:pt x="875" y="84"/>
                    <a:pt x="875" y="84"/>
                    <a:pt x="876" y="84"/>
                  </a:cubicBezTo>
                  <a:cubicBezTo>
                    <a:pt x="876" y="84"/>
                    <a:pt x="876" y="84"/>
                    <a:pt x="877" y="85"/>
                  </a:cubicBezTo>
                  <a:cubicBezTo>
                    <a:pt x="877" y="85"/>
                    <a:pt x="877" y="85"/>
                    <a:pt x="878" y="85"/>
                  </a:cubicBezTo>
                  <a:cubicBezTo>
                    <a:pt x="879" y="85"/>
                    <a:pt x="879" y="85"/>
                    <a:pt x="880" y="85"/>
                  </a:cubicBezTo>
                  <a:cubicBezTo>
                    <a:pt x="880" y="85"/>
                    <a:pt x="881" y="85"/>
                    <a:pt x="882" y="85"/>
                  </a:cubicBezTo>
                  <a:cubicBezTo>
                    <a:pt x="883" y="85"/>
                    <a:pt x="884" y="85"/>
                    <a:pt x="884" y="85"/>
                  </a:cubicBezTo>
                  <a:cubicBezTo>
                    <a:pt x="885" y="84"/>
                    <a:pt x="885" y="85"/>
                    <a:pt x="886" y="85"/>
                  </a:cubicBezTo>
                  <a:cubicBezTo>
                    <a:pt x="887" y="85"/>
                    <a:pt x="888" y="85"/>
                    <a:pt x="888" y="85"/>
                  </a:cubicBezTo>
                  <a:cubicBezTo>
                    <a:pt x="889" y="84"/>
                    <a:pt x="890" y="84"/>
                    <a:pt x="890" y="84"/>
                  </a:cubicBezTo>
                  <a:cubicBezTo>
                    <a:pt x="890" y="83"/>
                    <a:pt x="890" y="83"/>
                    <a:pt x="891" y="83"/>
                  </a:cubicBezTo>
                  <a:cubicBezTo>
                    <a:pt x="892" y="83"/>
                    <a:pt x="892" y="82"/>
                    <a:pt x="893" y="82"/>
                  </a:cubicBezTo>
                  <a:cubicBezTo>
                    <a:pt x="894" y="81"/>
                    <a:pt x="894" y="82"/>
                    <a:pt x="895" y="82"/>
                  </a:cubicBezTo>
                  <a:cubicBezTo>
                    <a:pt x="895" y="82"/>
                    <a:pt x="895" y="81"/>
                    <a:pt x="895" y="81"/>
                  </a:cubicBezTo>
                  <a:cubicBezTo>
                    <a:pt x="894" y="81"/>
                    <a:pt x="894" y="81"/>
                    <a:pt x="894" y="81"/>
                  </a:cubicBezTo>
                  <a:cubicBezTo>
                    <a:pt x="893" y="81"/>
                    <a:pt x="893" y="81"/>
                    <a:pt x="893" y="81"/>
                  </a:cubicBezTo>
                  <a:cubicBezTo>
                    <a:pt x="892" y="80"/>
                    <a:pt x="890" y="79"/>
                    <a:pt x="890" y="79"/>
                  </a:cubicBezTo>
                  <a:cubicBezTo>
                    <a:pt x="889" y="79"/>
                    <a:pt x="887" y="77"/>
                    <a:pt x="886" y="76"/>
                  </a:cubicBezTo>
                  <a:cubicBezTo>
                    <a:pt x="885" y="75"/>
                    <a:pt x="883" y="75"/>
                    <a:pt x="882" y="75"/>
                  </a:cubicBezTo>
                  <a:cubicBezTo>
                    <a:pt x="881" y="74"/>
                    <a:pt x="880" y="73"/>
                    <a:pt x="879" y="72"/>
                  </a:cubicBezTo>
                  <a:cubicBezTo>
                    <a:pt x="879" y="72"/>
                    <a:pt x="878" y="71"/>
                    <a:pt x="877" y="70"/>
                  </a:cubicBezTo>
                  <a:cubicBezTo>
                    <a:pt x="876" y="69"/>
                    <a:pt x="876" y="68"/>
                    <a:pt x="875" y="67"/>
                  </a:cubicBezTo>
                  <a:cubicBezTo>
                    <a:pt x="874" y="67"/>
                    <a:pt x="873" y="67"/>
                    <a:pt x="873" y="66"/>
                  </a:cubicBezTo>
                  <a:cubicBezTo>
                    <a:pt x="872" y="65"/>
                    <a:pt x="870" y="64"/>
                    <a:pt x="869" y="64"/>
                  </a:cubicBezTo>
                  <a:cubicBezTo>
                    <a:pt x="867" y="65"/>
                    <a:pt x="867" y="63"/>
                    <a:pt x="866" y="63"/>
                  </a:cubicBezTo>
                  <a:cubicBezTo>
                    <a:pt x="866" y="62"/>
                    <a:pt x="866" y="61"/>
                    <a:pt x="865" y="61"/>
                  </a:cubicBezTo>
                  <a:cubicBezTo>
                    <a:pt x="864" y="60"/>
                    <a:pt x="865" y="58"/>
                    <a:pt x="864" y="58"/>
                  </a:cubicBezTo>
                  <a:cubicBezTo>
                    <a:pt x="863" y="58"/>
                    <a:pt x="863" y="59"/>
                    <a:pt x="862" y="60"/>
                  </a:cubicBezTo>
                  <a:cubicBezTo>
                    <a:pt x="862" y="60"/>
                    <a:pt x="861" y="61"/>
                    <a:pt x="860" y="60"/>
                  </a:cubicBezTo>
                  <a:cubicBezTo>
                    <a:pt x="859" y="60"/>
                    <a:pt x="858" y="60"/>
                    <a:pt x="856" y="60"/>
                  </a:cubicBezTo>
                  <a:cubicBezTo>
                    <a:pt x="855" y="60"/>
                    <a:pt x="855" y="61"/>
                    <a:pt x="855" y="59"/>
                  </a:cubicBezTo>
                  <a:cubicBezTo>
                    <a:pt x="854" y="58"/>
                    <a:pt x="854" y="57"/>
                    <a:pt x="852" y="57"/>
                  </a:cubicBezTo>
                  <a:cubicBezTo>
                    <a:pt x="851" y="56"/>
                    <a:pt x="851" y="56"/>
                    <a:pt x="850" y="55"/>
                  </a:cubicBezTo>
                  <a:cubicBezTo>
                    <a:pt x="849" y="53"/>
                    <a:pt x="847" y="53"/>
                    <a:pt x="845" y="53"/>
                  </a:cubicBezTo>
                  <a:cubicBezTo>
                    <a:pt x="844" y="52"/>
                    <a:pt x="844" y="50"/>
                    <a:pt x="843" y="49"/>
                  </a:cubicBezTo>
                  <a:cubicBezTo>
                    <a:pt x="843" y="48"/>
                    <a:pt x="841" y="49"/>
                    <a:pt x="839" y="49"/>
                  </a:cubicBezTo>
                  <a:cubicBezTo>
                    <a:pt x="838" y="49"/>
                    <a:pt x="839" y="48"/>
                    <a:pt x="838" y="48"/>
                  </a:cubicBezTo>
                  <a:cubicBezTo>
                    <a:pt x="837" y="48"/>
                    <a:pt x="836" y="48"/>
                    <a:pt x="834" y="49"/>
                  </a:cubicBezTo>
                  <a:cubicBezTo>
                    <a:pt x="833" y="49"/>
                    <a:pt x="833" y="51"/>
                    <a:pt x="833" y="52"/>
                  </a:cubicBezTo>
                  <a:cubicBezTo>
                    <a:pt x="832" y="53"/>
                    <a:pt x="831" y="53"/>
                    <a:pt x="830" y="52"/>
                  </a:cubicBezTo>
                  <a:cubicBezTo>
                    <a:pt x="830" y="52"/>
                    <a:pt x="830" y="51"/>
                    <a:pt x="829" y="50"/>
                  </a:cubicBezTo>
                  <a:cubicBezTo>
                    <a:pt x="828" y="50"/>
                    <a:pt x="828" y="48"/>
                    <a:pt x="828" y="47"/>
                  </a:cubicBezTo>
                  <a:cubicBezTo>
                    <a:pt x="828" y="46"/>
                    <a:pt x="827" y="46"/>
                    <a:pt x="826" y="46"/>
                  </a:cubicBezTo>
                  <a:cubicBezTo>
                    <a:pt x="825" y="46"/>
                    <a:pt x="822" y="43"/>
                    <a:pt x="822" y="42"/>
                  </a:cubicBezTo>
                  <a:cubicBezTo>
                    <a:pt x="821" y="42"/>
                    <a:pt x="822" y="39"/>
                    <a:pt x="821" y="37"/>
                  </a:cubicBezTo>
                  <a:cubicBezTo>
                    <a:pt x="820" y="35"/>
                    <a:pt x="819" y="35"/>
                    <a:pt x="819" y="35"/>
                  </a:cubicBezTo>
                  <a:cubicBezTo>
                    <a:pt x="818" y="35"/>
                    <a:pt x="817" y="36"/>
                    <a:pt x="817" y="36"/>
                  </a:cubicBezTo>
                  <a:cubicBezTo>
                    <a:pt x="816" y="35"/>
                    <a:pt x="815" y="35"/>
                    <a:pt x="814" y="35"/>
                  </a:cubicBezTo>
                  <a:cubicBezTo>
                    <a:pt x="814" y="35"/>
                    <a:pt x="813" y="34"/>
                    <a:pt x="813" y="34"/>
                  </a:cubicBezTo>
                  <a:cubicBezTo>
                    <a:pt x="813" y="33"/>
                    <a:pt x="813" y="32"/>
                    <a:pt x="812" y="32"/>
                  </a:cubicBezTo>
                  <a:cubicBezTo>
                    <a:pt x="811" y="32"/>
                    <a:pt x="809" y="32"/>
                    <a:pt x="808" y="32"/>
                  </a:cubicBezTo>
                  <a:cubicBezTo>
                    <a:pt x="807" y="32"/>
                    <a:pt x="806" y="31"/>
                    <a:pt x="805" y="31"/>
                  </a:cubicBezTo>
                  <a:cubicBezTo>
                    <a:pt x="804" y="31"/>
                    <a:pt x="805" y="31"/>
                    <a:pt x="805" y="33"/>
                  </a:cubicBezTo>
                  <a:cubicBezTo>
                    <a:pt x="804" y="34"/>
                    <a:pt x="802" y="32"/>
                    <a:pt x="801" y="32"/>
                  </a:cubicBezTo>
                  <a:cubicBezTo>
                    <a:pt x="800" y="32"/>
                    <a:pt x="798" y="31"/>
                    <a:pt x="797" y="31"/>
                  </a:cubicBezTo>
                  <a:cubicBezTo>
                    <a:pt x="795" y="30"/>
                    <a:pt x="795" y="31"/>
                    <a:pt x="794" y="32"/>
                  </a:cubicBezTo>
                  <a:cubicBezTo>
                    <a:pt x="794" y="32"/>
                    <a:pt x="793" y="32"/>
                    <a:pt x="792" y="31"/>
                  </a:cubicBezTo>
                  <a:cubicBezTo>
                    <a:pt x="791" y="31"/>
                    <a:pt x="791" y="31"/>
                    <a:pt x="790" y="32"/>
                  </a:cubicBezTo>
                  <a:cubicBezTo>
                    <a:pt x="790" y="32"/>
                    <a:pt x="790" y="32"/>
                    <a:pt x="788" y="33"/>
                  </a:cubicBezTo>
                  <a:cubicBezTo>
                    <a:pt x="787" y="33"/>
                    <a:pt x="785" y="32"/>
                    <a:pt x="784" y="32"/>
                  </a:cubicBezTo>
                  <a:cubicBezTo>
                    <a:pt x="783" y="31"/>
                    <a:pt x="780" y="31"/>
                    <a:pt x="779" y="31"/>
                  </a:cubicBezTo>
                  <a:cubicBezTo>
                    <a:pt x="778" y="31"/>
                    <a:pt x="777" y="30"/>
                    <a:pt x="776" y="30"/>
                  </a:cubicBezTo>
                  <a:cubicBezTo>
                    <a:pt x="775" y="30"/>
                    <a:pt x="776" y="31"/>
                    <a:pt x="776" y="32"/>
                  </a:cubicBezTo>
                  <a:cubicBezTo>
                    <a:pt x="776" y="32"/>
                    <a:pt x="775" y="33"/>
                    <a:pt x="774" y="33"/>
                  </a:cubicBezTo>
                  <a:cubicBezTo>
                    <a:pt x="773" y="33"/>
                    <a:pt x="771" y="33"/>
                    <a:pt x="770" y="33"/>
                  </a:cubicBezTo>
                  <a:cubicBezTo>
                    <a:pt x="770" y="33"/>
                    <a:pt x="767" y="33"/>
                    <a:pt x="766" y="33"/>
                  </a:cubicBezTo>
                  <a:cubicBezTo>
                    <a:pt x="765" y="33"/>
                    <a:pt x="764" y="33"/>
                    <a:pt x="763" y="33"/>
                  </a:cubicBezTo>
                  <a:cubicBezTo>
                    <a:pt x="762" y="33"/>
                    <a:pt x="760" y="33"/>
                    <a:pt x="759" y="32"/>
                  </a:cubicBezTo>
                  <a:cubicBezTo>
                    <a:pt x="757" y="31"/>
                    <a:pt x="756" y="32"/>
                    <a:pt x="755" y="32"/>
                  </a:cubicBezTo>
                  <a:cubicBezTo>
                    <a:pt x="754" y="32"/>
                    <a:pt x="752" y="32"/>
                    <a:pt x="750" y="32"/>
                  </a:cubicBezTo>
                  <a:cubicBezTo>
                    <a:pt x="749" y="32"/>
                    <a:pt x="747" y="33"/>
                    <a:pt x="746" y="33"/>
                  </a:cubicBezTo>
                  <a:cubicBezTo>
                    <a:pt x="745" y="33"/>
                    <a:pt x="745" y="34"/>
                    <a:pt x="745" y="33"/>
                  </a:cubicBezTo>
                  <a:cubicBezTo>
                    <a:pt x="744" y="32"/>
                    <a:pt x="743" y="32"/>
                    <a:pt x="742" y="32"/>
                  </a:cubicBezTo>
                  <a:cubicBezTo>
                    <a:pt x="741" y="31"/>
                    <a:pt x="741" y="31"/>
                    <a:pt x="740" y="31"/>
                  </a:cubicBezTo>
                  <a:cubicBezTo>
                    <a:pt x="739" y="31"/>
                    <a:pt x="738" y="31"/>
                    <a:pt x="738" y="29"/>
                  </a:cubicBezTo>
                  <a:cubicBezTo>
                    <a:pt x="738" y="28"/>
                    <a:pt x="739" y="27"/>
                    <a:pt x="739" y="26"/>
                  </a:cubicBezTo>
                  <a:cubicBezTo>
                    <a:pt x="739" y="26"/>
                    <a:pt x="738" y="25"/>
                    <a:pt x="737" y="25"/>
                  </a:cubicBezTo>
                  <a:cubicBezTo>
                    <a:pt x="736" y="24"/>
                    <a:pt x="736" y="24"/>
                    <a:pt x="735" y="25"/>
                  </a:cubicBezTo>
                  <a:cubicBezTo>
                    <a:pt x="735" y="25"/>
                    <a:pt x="734" y="24"/>
                    <a:pt x="733" y="24"/>
                  </a:cubicBezTo>
                  <a:cubicBezTo>
                    <a:pt x="732" y="23"/>
                    <a:pt x="732" y="25"/>
                    <a:pt x="731" y="25"/>
                  </a:cubicBezTo>
                  <a:cubicBezTo>
                    <a:pt x="731" y="26"/>
                    <a:pt x="729" y="27"/>
                    <a:pt x="728" y="28"/>
                  </a:cubicBezTo>
                  <a:cubicBezTo>
                    <a:pt x="728" y="28"/>
                    <a:pt x="727" y="28"/>
                    <a:pt x="726" y="28"/>
                  </a:cubicBezTo>
                  <a:cubicBezTo>
                    <a:pt x="726" y="27"/>
                    <a:pt x="725" y="28"/>
                    <a:pt x="724" y="28"/>
                  </a:cubicBezTo>
                  <a:cubicBezTo>
                    <a:pt x="723" y="27"/>
                    <a:pt x="721" y="27"/>
                    <a:pt x="720" y="27"/>
                  </a:cubicBezTo>
                  <a:cubicBezTo>
                    <a:pt x="719" y="27"/>
                    <a:pt x="717" y="29"/>
                    <a:pt x="717" y="30"/>
                  </a:cubicBezTo>
                  <a:cubicBezTo>
                    <a:pt x="716" y="30"/>
                    <a:pt x="716" y="30"/>
                    <a:pt x="716" y="31"/>
                  </a:cubicBezTo>
                  <a:cubicBezTo>
                    <a:pt x="716" y="32"/>
                    <a:pt x="714" y="32"/>
                    <a:pt x="713" y="32"/>
                  </a:cubicBezTo>
                  <a:cubicBezTo>
                    <a:pt x="712" y="31"/>
                    <a:pt x="711" y="30"/>
                    <a:pt x="711" y="30"/>
                  </a:cubicBezTo>
                  <a:cubicBezTo>
                    <a:pt x="710" y="30"/>
                    <a:pt x="709" y="30"/>
                    <a:pt x="708" y="31"/>
                  </a:cubicBezTo>
                  <a:cubicBezTo>
                    <a:pt x="708" y="31"/>
                    <a:pt x="707" y="30"/>
                    <a:pt x="706" y="30"/>
                  </a:cubicBezTo>
                  <a:cubicBezTo>
                    <a:pt x="705" y="29"/>
                    <a:pt x="702" y="30"/>
                    <a:pt x="701" y="30"/>
                  </a:cubicBezTo>
                  <a:cubicBezTo>
                    <a:pt x="700" y="30"/>
                    <a:pt x="700" y="30"/>
                    <a:pt x="700" y="31"/>
                  </a:cubicBezTo>
                  <a:cubicBezTo>
                    <a:pt x="700" y="32"/>
                    <a:pt x="699" y="32"/>
                    <a:pt x="698" y="32"/>
                  </a:cubicBezTo>
                  <a:cubicBezTo>
                    <a:pt x="698" y="32"/>
                    <a:pt x="697" y="31"/>
                    <a:pt x="696" y="31"/>
                  </a:cubicBezTo>
                  <a:cubicBezTo>
                    <a:pt x="695" y="30"/>
                    <a:pt x="695" y="28"/>
                    <a:pt x="695" y="28"/>
                  </a:cubicBezTo>
                  <a:cubicBezTo>
                    <a:pt x="695" y="28"/>
                    <a:pt x="694" y="28"/>
                    <a:pt x="693" y="28"/>
                  </a:cubicBezTo>
                  <a:cubicBezTo>
                    <a:pt x="693" y="28"/>
                    <a:pt x="691" y="28"/>
                    <a:pt x="690" y="27"/>
                  </a:cubicBezTo>
                  <a:cubicBezTo>
                    <a:pt x="689" y="27"/>
                    <a:pt x="688" y="27"/>
                    <a:pt x="687" y="27"/>
                  </a:cubicBezTo>
                  <a:cubicBezTo>
                    <a:pt x="685" y="27"/>
                    <a:pt x="686" y="27"/>
                    <a:pt x="685" y="28"/>
                  </a:cubicBezTo>
                  <a:cubicBezTo>
                    <a:pt x="685" y="29"/>
                    <a:pt x="684" y="29"/>
                    <a:pt x="683" y="30"/>
                  </a:cubicBezTo>
                  <a:cubicBezTo>
                    <a:pt x="682" y="30"/>
                    <a:pt x="681" y="30"/>
                    <a:pt x="680" y="30"/>
                  </a:cubicBezTo>
                  <a:cubicBezTo>
                    <a:pt x="679" y="30"/>
                    <a:pt x="679" y="30"/>
                    <a:pt x="679" y="30"/>
                  </a:cubicBezTo>
                  <a:cubicBezTo>
                    <a:pt x="679" y="31"/>
                    <a:pt x="677" y="31"/>
                    <a:pt x="677" y="31"/>
                  </a:cubicBezTo>
                  <a:cubicBezTo>
                    <a:pt x="676" y="31"/>
                    <a:pt x="674" y="31"/>
                    <a:pt x="673" y="31"/>
                  </a:cubicBezTo>
                  <a:cubicBezTo>
                    <a:pt x="673" y="31"/>
                    <a:pt x="671" y="30"/>
                    <a:pt x="670" y="30"/>
                  </a:cubicBezTo>
                  <a:cubicBezTo>
                    <a:pt x="669" y="29"/>
                    <a:pt x="670" y="31"/>
                    <a:pt x="669" y="32"/>
                  </a:cubicBezTo>
                  <a:cubicBezTo>
                    <a:pt x="668" y="32"/>
                    <a:pt x="666" y="31"/>
                    <a:pt x="666" y="30"/>
                  </a:cubicBezTo>
                  <a:cubicBezTo>
                    <a:pt x="665" y="30"/>
                    <a:pt x="664" y="29"/>
                    <a:pt x="664" y="29"/>
                  </a:cubicBezTo>
                  <a:cubicBezTo>
                    <a:pt x="663" y="28"/>
                    <a:pt x="663" y="29"/>
                    <a:pt x="663" y="30"/>
                  </a:cubicBezTo>
                  <a:cubicBezTo>
                    <a:pt x="663" y="30"/>
                    <a:pt x="661" y="30"/>
                    <a:pt x="660" y="30"/>
                  </a:cubicBezTo>
                  <a:cubicBezTo>
                    <a:pt x="659" y="30"/>
                    <a:pt x="657" y="32"/>
                    <a:pt x="657" y="33"/>
                  </a:cubicBezTo>
                  <a:cubicBezTo>
                    <a:pt x="656" y="34"/>
                    <a:pt x="652" y="31"/>
                    <a:pt x="652" y="31"/>
                  </a:cubicBezTo>
                  <a:cubicBezTo>
                    <a:pt x="651" y="31"/>
                    <a:pt x="650" y="32"/>
                    <a:pt x="649" y="33"/>
                  </a:cubicBezTo>
                  <a:cubicBezTo>
                    <a:pt x="648" y="33"/>
                    <a:pt x="645" y="33"/>
                    <a:pt x="644" y="33"/>
                  </a:cubicBezTo>
                  <a:cubicBezTo>
                    <a:pt x="643" y="33"/>
                    <a:pt x="643" y="35"/>
                    <a:pt x="643" y="36"/>
                  </a:cubicBezTo>
                  <a:cubicBezTo>
                    <a:pt x="643" y="37"/>
                    <a:pt x="643" y="37"/>
                    <a:pt x="642" y="38"/>
                  </a:cubicBezTo>
                  <a:cubicBezTo>
                    <a:pt x="642" y="40"/>
                    <a:pt x="643" y="40"/>
                    <a:pt x="643" y="41"/>
                  </a:cubicBezTo>
                  <a:cubicBezTo>
                    <a:pt x="643" y="42"/>
                    <a:pt x="643" y="42"/>
                    <a:pt x="642" y="42"/>
                  </a:cubicBezTo>
                  <a:cubicBezTo>
                    <a:pt x="641" y="42"/>
                    <a:pt x="641" y="43"/>
                    <a:pt x="641" y="44"/>
                  </a:cubicBezTo>
                  <a:cubicBezTo>
                    <a:pt x="640" y="44"/>
                    <a:pt x="640" y="44"/>
                    <a:pt x="639" y="44"/>
                  </a:cubicBezTo>
                  <a:cubicBezTo>
                    <a:pt x="637" y="45"/>
                    <a:pt x="637" y="47"/>
                    <a:pt x="636" y="49"/>
                  </a:cubicBezTo>
                  <a:cubicBezTo>
                    <a:pt x="635" y="51"/>
                    <a:pt x="634" y="51"/>
                    <a:pt x="633" y="51"/>
                  </a:cubicBezTo>
                  <a:cubicBezTo>
                    <a:pt x="632" y="52"/>
                    <a:pt x="633" y="53"/>
                    <a:pt x="633" y="53"/>
                  </a:cubicBezTo>
                  <a:cubicBezTo>
                    <a:pt x="633" y="54"/>
                    <a:pt x="630" y="56"/>
                    <a:pt x="630" y="57"/>
                  </a:cubicBezTo>
                  <a:cubicBezTo>
                    <a:pt x="629" y="57"/>
                    <a:pt x="629" y="57"/>
                    <a:pt x="628" y="56"/>
                  </a:cubicBezTo>
                  <a:cubicBezTo>
                    <a:pt x="628" y="56"/>
                    <a:pt x="623" y="60"/>
                    <a:pt x="622" y="61"/>
                  </a:cubicBezTo>
                  <a:cubicBezTo>
                    <a:pt x="621" y="61"/>
                    <a:pt x="620" y="61"/>
                    <a:pt x="619" y="61"/>
                  </a:cubicBezTo>
                  <a:cubicBezTo>
                    <a:pt x="618" y="60"/>
                    <a:pt x="616" y="60"/>
                    <a:pt x="615" y="60"/>
                  </a:cubicBezTo>
                  <a:cubicBezTo>
                    <a:pt x="614" y="60"/>
                    <a:pt x="613" y="60"/>
                    <a:pt x="612" y="60"/>
                  </a:cubicBezTo>
                  <a:cubicBezTo>
                    <a:pt x="611" y="60"/>
                    <a:pt x="611" y="59"/>
                    <a:pt x="610" y="59"/>
                  </a:cubicBezTo>
                  <a:cubicBezTo>
                    <a:pt x="609" y="60"/>
                    <a:pt x="608" y="59"/>
                    <a:pt x="607" y="59"/>
                  </a:cubicBezTo>
                  <a:cubicBezTo>
                    <a:pt x="606" y="59"/>
                    <a:pt x="605" y="60"/>
                    <a:pt x="604" y="60"/>
                  </a:cubicBezTo>
                  <a:cubicBezTo>
                    <a:pt x="603" y="60"/>
                    <a:pt x="602" y="60"/>
                    <a:pt x="601" y="60"/>
                  </a:cubicBezTo>
                  <a:cubicBezTo>
                    <a:pt x="600" y="61"/>
                    <a:pt x="600" y="61"/>
                    <a:pt x="599" y="61"/>
                  </a:cubicBezTo>
                  <a:cubicBezTo>
                    <a:pt x="598" y="61"/>
                    <a:pt x="598" y="62"/>
                    <a:pt x="597" y="63"/>
                  </a:cubicBezTo>
                  <a:cubicBezTo>
                    <a:pt x="597" y="64"/>
                    <a:pt x="596" y="64"/>
                    <a:pt x="596" y="65"/>
                  </a:cubicBezTo>
                  <a:cubicBezTo>
                    <a:pt x="596" y="66"/>
                    <a:pt x="595" y="66"/>
                    <a:pt x="595" y="67"/>
                  </a:cubicBezTo>
                  <a:cubicBezTo>
                    <a:pt x="595" y="67"/>
                    <a:pt x="594" y="68"/>
                    <a:pt x="593" y="68"/>
                  </a:cubicBezTo>
                  <a:cubicBezTo>
                    <a:pt x="593" y="68"/>
                    <a:pt x="591" y="68"/>
                    <a:pt x="590" y="67"/>
                  </a:cubicBezTo>
                  <a:cubicBezTo>
                    <a:pt x="590" y="67"/>
                    <a:pt x="588" y="66"/>
                    <a:pt x="588" y="65"/>
                  </a:cubicBezTo>
                  <a:cubicBezTo>
                    <a:pt x="588" y="63"/>
                    <a:pt x="587" y="63"/>
                    <a:pt x="586" y="63"/>
                  </a:cubicBezTo>
                  <a:cubicBezTo>
                    <a:pt x="585" y="63"/>
                    <a:pt x="584" y="62"/>
                    <a:pt x="583" y="62"/>
                  </a:cubicBezTo>
                  <a:cubicBezTo>
                    <a:pt x="582" y="62"/>
                    <a:pt x="581" y="61"/>
                    <a:pt x="580" y="60"/>
                  </a:cubicBezTo>
                  <a:cubicBezTo>
                    <a:pt x="579" y="60"/>
                    <a:pt x="579" y="60"/>
                    <a:pt x="578" y="60"/>
                  </a:cubicBezTo>
                  <a:cubicBezTo>
                    <a:pt x="577" y="60"/>
                    <a:pt x="578" y="58"/>
                    <a:pt x="578" y="57"/>
                  </a:cubicBezTo>
                  <a:cubicBezTo>
                    <a:pt x="578" y="56"/>
                    <a:pt x="577" y="54"/>
                    <a:pt x="576" y="54"/>
                  </a:cubicBezTo>
                  <a:cubicBezTo>
                    <a:pt x="575" y="53"/>
                    <a:pt x="573" y="52"/>
                    <a:pt x="573" y="52"/>
                  </a:cubicBezTo>
                  <a:cubicBezTo>
                    <a:pt x="573" y="51"/>
                    <a:pt x="573" y="51"/>
                    <a:pt x="572" y="51"/>
                  </a:cubicBezTo>
                  <a:cubicBezTo>
                    <a:pt x="572" y="51"/>
                    <a:pt x="570" y="51"/>
                    <a:pt x="569" y="51"/>
                  </a:cubicBezTo>
                  <a:cubicBezTo>
                    <a:pt x="568" y="51"/>
                    <a:pt x="566" y="52"/>
                    <a:pt x="565" y="52"/>
                  </a:cubicBezTo>
                  <a:cubicBezTo>
                    <a:pt x="564" y="52"/>
                    <a:pt x="562" y="52"/>
                    <a:pt x="561" y="52"/>
                  </a:cubicBezTo>
                  <a:cubicBezTo>
                    <a:pt x="560" y="52"/>
                    <a:pt x="557" y="51"/>
                    <a:pt x="557" y="51"/>
                  </a:cubicBezTo>
                  <a:cubicBezTo>
                    <a:pt x="556" y="50"/>
                    <a:pt x="553" y="51"/>
                    <a:pt x="552" y="51"/>
                  </a:cubicBezTo>
                  <a:cubicBezTo>
                    <a:pt x="552" y="51"/>
                    <a:pt x="550" y="53"/>
                    <a:pt x="550" y="53"/>
                  </a:cubicBezTo>
                  <a:cubicBezTo>
                    <a:pt x="550" y="53"/>
                    <a:pt x="543" y="54"/>
                    <a:pt x="542" y="54"/>
                  </a:cubicBezTo>
                  <a:cubicBezTo>
                    <a:pt x="541" y="54"/>
                    <a:pt x="540" y="55"/>
                    <a:pt x="539" y="55"/>
                  </a:cubicBezTo>
                  <a:cubicBezTo>
                    <a:pt x="539" y="56"/>
                    <a:pt x="537" y="56"/>
                    <a:pt x="537" y="56"/>
                  </a:cubicBezTo>
                  <a:cubicBezTo>
                    <a:pt x="536" y="56"/>
                    <a:pt x="533" y="58"/>
                    <a:pt x="532" y="58"/>
                  </a:cubicBezTo>
                  <a:cubicBezTo>
                    <a:pt x="531" y="58"/>
                    <a:pt x="530" y="58"/>
                    <a:pt x="529" y="57"/>
                  </a:cubicBezTo>
                  <a:cubicBezTo>
                    <a:pt x="528" y="57"/>
                    <a:pt x="526" y="57"/>
                    <a:pt x="524" y="58"/>
                  </a:cubicBezTo>
                  <a:cubicBezTo>
                    <a:pt x="523" y="58"/>
                    <a:pt x="521" y="58"/>
                    <a:pt x="520" y="58"/>
                  </a:cubicBezTo>
                  <a:cubicBezTo>
                    <a:pt x="519" y="57"/>
                    <a:pt x="515" y="59"/>
                    <a:pt x="514" y="59"/>
                  </a:cubicBezTo>
                  <a:cubicBezTo>
                    <a:pt x="513" y="59"/>
                    <a:pt x="512" y="58"/>
                    <a:pt x="511" y="59"/>
                  </a:cubicBezTo>
                  <a:cubicBezTo>
                    <a:pt x="510" y="59"/>
                    <a:pt x="509" y="59"/>
                    <a:pt x="509" y="60"/>
                  </a:cubicBezTo>
                  <a:cubicBezTo>
                    <a:pt x="509" y="61"/>
                    <a:pt x="510" y="61"/>
                    <a:pt x="510" y="62"/>
                  </a:cubicBezTo>
                  <a:cubicBezTo>
                    <a:pt x="511" y="62"/>
                    <a:pt x="510" y="63"/>
                    <a:pt x="510" y="63"/>
                  </a:cubicBezTo>
                  <a:cubicBezTo>
                    <a:pt x="509" y="63"/>
                    <a:pt x="509" y="64"/>
                    <a:pt x="508" y="65"/>
                  </a:cubicBezTo>
                  <a:cubicBezTo>
                    <a:pt x="508" y="65"/>
                    <a:pt x="508" y="66"/>
                    <a:pt x="507" y="66"/>
                  </a:cubicBezTo>
                  <a:cubicBezTo>
                    <a:pt x="506" y="66"/>
                    <a:pt x="505" y="66"/>
                    <a:pt x="503" y="67"/>
                  </a:cubicBezTo>
                  <a:cubicBezTo>
                    <a:pt x="502" y="68"/>
                    <a:pt x="500" y="69"/>
                    <a:pt x="499" y="69"/>
                  </a:cubicBezTo>
                  <a:cubicBezTo>
                    <a:pt x="498" y="70"/>
                    <a:pt x="496" y="69"/>
                    <a:pt x="494" y="69"/>
                  </a:cubicBezTo>
                  <a:cubicBezTo>
                    <a:pt x="493" y="69"/>
                    <a:pt x="491" y="69"/>
                    <a:pt x="490" y="70"/>
                  </a:cubicBezTo>
                  <a:cubicBezTo>
                    <a:pt x="490" y="70"/>
                    <a:pt x="487" y="71"/>
                    <a:pt x="486" y="72"/>
                  </a:cubicBezTo>
                  <a:cubicBezTo>
                    <a:pt x="486" y="72"/>
                    <a:pt x="485" y="71"/>
                    <a:pt x="485" y="71"/>
                  </a:cubicBezTo>
                  <a:cubicBezTo>
                    <a:pt x="484" y="70"/>
                    <a:pt x="484" y="70"/>
                    <a:pt x="483" y="70"/>
                  </a:cubicBezTo>
                  <a:cubicBezTo>
                    <a:pt x="483" y="69"/>
                    <a:pt x="481" y="70"/>
                    <a:pt x="480" y="70"/>
                  </a:cubicBezTo>
                  <a:cubicBezTo>
                    <a:pt x="480" y="70"/>
                    <a:pt x="480" y="67"/>
                    <a:pt x="479" y="66"/>
                  </a:cubicBezTo>
                  <a:cubicBezTo>
                    <a:pt x="479" y="65"/>
                    <a:pt x="478" y="65"/>
                    <a:pt x="477" y="65"/>
                  </a:cubicBezTo>
                  <a:cubicBezTo>
                    <a:pt x="476" y="65"/>
                    <a:pt x="476" y="64"/>
                    <a:pt x="475" y="64"/>
                  </a:cubicBezTo>
                  <a:cubicBezTo>
                    <a:pt x="475" y="63"/>
                    <a:pt x="470" y="63"/>
                    <a:pt x="469" y="63"/>
                  </a:cubicBezTo>
                  <a:cubicBezTo>
                    <a:pt x="468" y="63"/>
                    <a:pt x="466" y="65"/>
                    <a:pt x="466" y="66"/>
                  </a:cubicBezTo>
                  <a:cubicBezTo>
                    <a:pt x="465" y="67"/>
                    <a:pt x="464" y="67"/>
                    <a:pt x="462" y="66"/>
                  </a:cubicBezTo>
                  <a:cubicBezTo>
                    <a:pt x="461" y="66"/>
                    <a:pt x="460" y="66"/>
                    <a:pt x="459" y="66"/>
                  </a:cubicBezTo>
                  <a:cubicBezTo>
                    <a:pt x="458" y="66"/>
                    <a:pt x="458" y="66"/>
                    <a:pt x="458" y="65"/>
                  </a:cubicBezTo>
                  <a:cubicBezTo>
                    <a:pt x="457" y="65"/>
                    <a:pt x="454" y="64"/>
                    <a:pt x="452" y="64"/>
                  </a:cubicBezTo>
                  <a:cubicBezTo>
                    <a:pt x="451" y="64"/>
                    <a:pt x="449" y="64"/>
                    <a:pt x="447" y="65"/>
                  </a:cubicBezTo>
                  <a:cubicBezTo>
                    <a:pt x="446" y="65"/>
                    <a:pt x="445" y="65"/>
                    <a:pt x="445" y="64"/>
                  </a:cubicBezTo>
                  <a:cubicBezTo>
                    <a:pt x="445" y="63"/>
                    <a:pt x="443" y="63"/>
                    <a:pt x="442" y="63"/>
                  </a:cubicBezTo>
                  <a:cubicBezTo>
                    <a:pt x="441" y="63"/>
                    <a:pt x="440" y="63"/>
                    <a:pt x="440" y="63"/>
                  </a:cubicBezTo>
                  <a:cubicBezTo>
                    <a:pt x="440" y="62"/>
                    <a:pt x="441" y="62"/>
                    <a:pt x="440" y="61"/>
                  </a:cubicBezTo>
                  <a:cubicBezTo>
                    <a:pt x="440" y="60"/>
                    <a:pt x="439" y="61"/>
                    <a:pt x="438" y="61"/>
                  </a:cubicBezTo>
                  <a:cubicBezTo>
                    <a:pt x="437" y="61"/>
                    <a:pt x="436" y="59"/>
                    <a:pt x="435" y="59"/>
                  </a:cubicBezTo>
                  <a:cubicBezTo>
                    <a:pt x="434" y="58"/>
                    <a:pt x="430" y="58"/>
                    <a:pt x="429" y="57"/>
                  </a:cubicBezTo>
                  <a:cubicBezTo>
                    <a:pt x="428" y="57"/>
                    <a:pt x="429" y="56"/>
                    <a:pt x="429" y="56"/>
                  </a:cubicBezTo>
                  <a:cubicBezTo>
                    <a:pt x="429" y="56"/>
                    <a:pt x="429" y="55"/>
                    <a:pt x="428" y="55"/>
                  </a:cubicBezTo>
                  <a:cubicBezTo>
                    <a:pt x="427" y="55"/>
                    <a:pt x="425" y="55"/>
                    <a:pt x="424" y="54"/>
                  </a:cubicBezTo>
                  <a:cubicBezTo>
                    <a:pt x="422" y="54"/>
                    <a:pt x="421" y="51"/>
                    <a:pt x="421" y="51"/>
                  </a:cubicBezTo>
                  <a:cubicBezTo>
                    <a:pt x="421" y="51"/>
                    <a:pt x="419" y="52"/>
                    <a:pt x="419" y="52"/>
                  </a:cubicBezTo>
                  <a:cubicBezTo>
                    <a:pt x="418" y="53"/>
                    <a:pt x="417" y="53"/>
                    <a:pt x="416" y="53"/>
                  </a:cubicBezTo>
                  <a:cubicBezTo>
                    <a:pt x="415" y="53"/>
                    <a:pt x="414" y="52"/>
                    <a:pt x="414" y="52"/>
                  </a:cubicBezTo>
                  <a:cubicBezTo>
                    <a:pt x="413" y="52"/>
                    <a:pt x="411" y="51"/>
                    <a:pt x="411" y="51"/>
                  </a:cubicBezTo>
                  <a:cubicBezTo>
                    <a:pt x="410" y="50"/>
                    <a:pt x="411" y="49"/>
                    <a:pt x="410" y="49"/>
                  </a:cubicBezTo>
                  <a:cubicBezTo>
                    <a:pt x="409" y="48"/>
                    <a:pt x="409" y="48"/>
                    <a:pt x="409" y="47"/>
                  </a:cubicBezTo>
                  <a:cubicBezTo>
                    <a:pt x="410" y="46"/>
                    <a:pt x="409" y="45"/>
                    <a:pt x="408" y="44"/>
                  </a:cubicBezTo>
                  <a:cubicBezTo>
                    <a:pt x="407" y="43"/>
                    <a:pt x="406" y="43"/>
                    <a:pt x="405" y="43"/>
                  </a:cubicBezTo>
                  <a:cubicBezTo>
                    <a:pt x="404" y="43"/>
                    <a:pt x="405" y="41"/>
                    <a:pt x="405" y="41"/>
                  </a:cubicBezTo>
                  <a:cubicBezTo>
                    <a:pt x="405" y="40"/>
                    <a:pt x="405" y="38"/>
                    <a:pt x="404" y="37"/>
                  </a:cubicBezTo>
                  <a:cubicBezTo>
                    <a:pt x="403" y="36"/>
                    <a:pt x="404" y="36"/>
                    <a:pt x="404" y="36"/>
                  </a:cubicBezTo>
                  <a:cubicBezTo>
                    <a:pt x="405" y="35"/>
                    <a:pt x="405" y="32"/>
                    <a:pt x="406" y="31"/>
                  </a:cubicBezTo>
                  <a:cubicBezTo>
                    <a:pt x="406" y="30"/>
                    <a:pt x="405" y="29"/>
                    <a:pt x="405" y="28"/>
                  </a:cubicBezTo>
                  <a:cubicBezTo>
                    <a:pt x="405" y="27"/>
                    <a:pt x="406" y="26"/>
                    <a:pt x="406" y="25"/>
                  </a:cubicBezTo>
                  <a:cubicBezTo>
                    <a:pt x="405" y="24"/>
                    <a:pt x="402" y="24"/>
                    <a:pt x="401" y="24"/>
                  </a:cubicBezTo>
                  <a:cubicBezTo>
                    <a:pt x="401" y="23"/>
                    <a:pt x="400" y="23"/>
                    <a:pt x="400" y="22"/>
                  </a:cubicBezTo>
                  <a:cubicBezTo>
                    <a:pt x="400" y="21"/>
                    <a:pt x="399" y="22"/>
                    <a:pt x="398" y="22"/>
                  </a:cubicBezTo>
                  <a:cubicBezTo>
                    <a:pt x="396" y="22"/>
                    <a:pt x="396" y="22"/>
                    <a:pt x="395" y="21"/>
                  </a:cubicBezTo>
                  <a:cubicBezTo>
                    <a:pt x="393" y="20"/>
                    <a:pt x="393" y="23"/>
                    <a:pt x="392" y="23"/>
                  </a:cubicBezTo>
                  <a:cubicBezTo>
                    <a:pt x="391" y="23"/>
                    <a:pt x="390" y="24"/>
                    <a:pt x="389" y="24"/>
                  </a:cubicBezTo>
                  <a:cubicBezTo>
                    <a:pt x="388" y="24"/>
                    <a:pt x="387" y="22"/>
                    <a:pt x="387" y="22"/>
                  </a:cubicBezTo>
                  <a:cubicBezTo>
                    <a:pt x="386" y="21"/>
                    <a:pt x="386" y="20"/>
                    <a:pt x="385" y="20"/>
                  </a:cubicBezTo>
                  <a:cubicBezTo>
                    <a:pt x="384" y="20"/>
                    <a:pt x="384" y="20"/>
                    <a:pt x="384" y="19"/>
                  </a:cubicBezTo>
                  <a:cubicBezTo>
                    <a:pt x="384" y="18"/>
                    <a:pt x="381" y="17"/>
                    <a:pt x="380" y="17"/>
                  </a:cubicBezTo>
                  <a:cubicBezTo>
                    <a:pt x="379" y="17"/>
                    <a:pt x="379" y="16"/>
                    <a:pt x="378" y="15"/>
                  </a:cubicBezTo>
                  <a:cubicBezTo>
                    <a:pt x="377" y="14"/>
                    <a:pt x="376" y="15"/>
                    <a:pt x="376" y="15"/>
                  </a:cubicBezTo>
                  <a:cubicBezTo>
                    <a:pt x="375" y="15"/>
                    <a:pt x="374" y="15"/>
                    <a:pt x="373" y="14"/>
                  </a:cubicBezTo>
                  <a:cubicBezTo>
                    <a:pt x="372" y="13"/>
                    <a:pt x="369" y="13"/>
                    <a:pt x="368" y="13"/>
                  </a:cubicBezTo>
                  <a:cubicBezTo>
                    <a:pt x="367" y="13"/>
                    <a:pt x="366" y="14"/>
                    <a:pt x="366" y="14"/>
                  </a:cubicBezTo>
                  <a:cubicBezTo>
                    <a:pt x="366" y="15"/>
                    <a:pt x="366" y="17"/>
                    <a:pt x="365" y="17"/>
                  </a:cubicBezTo>
                  <a:cubicBezTo>
                    <a:pt x="363" y="17"/>
                    <a:pt x="362" y="16"/>
                    <a:pt x="361" y="16"/>
                  </a:cubicBezTo>
                  <a:cubicBezTo>
                    <a:pt x="360" y="16"/>
                    <a:pt x="361" y="17"/>
                    <a:pt x="361" y="19"/>
                  </a:cubicBezTo>
                  <a:cubicBezTo>
                    <a:pt x="361" y="20"/>
                    <a:pt x="361" y="20"/>
                    <a:pt x="360" y="21"/>
                  </a:cubicBezTo>
                  <a:cubicBezTo>
                    <a:pt x="359" y="21"/>
                    <a:pt x="359" y="22"/>
                    <a:pt x="359" y="23"/>
                  </a:cubicBezTo>
                  <a:cubicBezTo>
                    <a:pt x="358" y="24"/>
                    <a:pt x="358" y="25"/>
                    <a:pt x="357" y="25"/>
                  </a:cubicBezTo>
                  <a:cubicBezTo>
                    <a:pt x="356" y="26"/>
                    <a:pt x="355" y="25"/>
                    <a:pt x="354" y="24"/>
                  </a:cubicBezTo>
                  <a:cubicBezTo>
                    <a:pt x="354" y="24"/>
                    <a:pt x="353" y="24"/>
                    <a:pt x="353" y="24"/>
                  </a:cubicBezTo>
                  <a:cubicBezTo>
                    <a:pt x="353" y="25"/>
                    <a:pt x="352" y="26"/>
                    <a:pt x="351" y="26"/>
                  </a:cubicBezTo>
                  <a:cubicBezTo>
                    <a:pt x="350" y="26"/>
                    <a:pt x="349" y="25"/>
                    <a:pt x="348" y="26"/>
                  </a:cubicBezTo>
                  <a:cubicBezTo>
                    <a:pt x="347" y="26"/>
                    <a:pt x="347" y="27"/>
                    <a:pt x="347" y="27"/>
                  </a:cubicBezTo>
                  <a:cubicBezTo>
                    <a:pt x="346" y="28"/>
                    <a:pt x="346" y="28"/>
                    <a:pt x="345" y="27"/>
                  </a:cubicBezTo>
                  <a:cubicBezTo>
                    <a:pt x="345" y="26"/>
                    <a:pt x="344" y="27"/>
                    <a:pt x="344" y="27"/>
                  </a:cubicBezTo>
                  <a:cubicBezTo>
                    <a:pt x="343" y="28"/>
                    <a:pt x="342" y="28"/>
                    <a:pt x="340" y="28"/>
                  </a:cubicBezTo>
                  <a:cubicBezTo>
                    <a:pt x="339" y="28"/>
                    <a:pt x="340" y="28"/>
                    <a:pt x="339" y="29"/>
                  </a:cubicBezTo>
                  <a:cubicBezTo>
                    <a:pt x="338" y="30"/>
                    <a:pt x="337" y="29"/>
                    <a:pt x="336" y="29"/>
                  </a:cubicBezTo>
                  <a:cubicBezTo>
                    <a:pt x="335" y="29"/>
                    <a:pt x="334" y="31"/>
                    <a:pt x="334" y="32"/>
                  </a:cubicBezTo>
                  <a:cubicBezTo>
                    <a:pt x="334" y="33"/>
                    <a:pt x="334" y="34"/>
                    <a:pt x="334" y="35"/>
                  </a:cubicBezTo>
                  <a:cubicBezTo>
                    <a:pt x="334" y="36"/>
                    <a:pt x="334" y="38"/>
                    <a:pt x="333" y="39"/>
                  </a:cubicBezTo>
                  <a:cubicBezTo>
                    <a:pt x="333" y="40"/>
                    <a:pt x="331" y="41"/>
                    <a:pt x="330" y="41"/>
                  </a:cubicBezTo>
                  <a:cubicBezTo>
                    <a:pt x="329" y="41"/>
                    <a:pt x="328" y="40"/>
                    <a:pt x="327" y="40"/>
                  </a:cubicBezTo>
                  <a:cubicBezTo>
                    <a:pt x="327" y="39"/>
                    <a:pt x="325" y="41"/>
                    <a:pt x="325" y="42"/>
                  </a:cubicBezTo>
                  <a:cubicBezTo>
                    <a:pt x="324" y="43"/>
                    <a:pt x="323" y="42"/>
                    <a:pt x="322" y="42"/>
                  </a:cubicBezTo>
                  <a:cubicBezTo>
                    <a:pt x="321" y="42"/>
                    <a:pt x="321" y="42"/>
                    <a:pt x="320" y="42"/>
                  </a:cubicBezTo>
                  <a:cubicBezTo>
                    <a:pt x="319" y="43"/>
                    <a:pt x="318" y="42"/>
                    <a:pt x="317" y="42"/>
                  </a:cubicBezTo>
                  <a:cubicBezTo>
                    <a:pt x="316" y="41"/>
                    <a:pt x="315" y="40"/>
                    <a:pt x="314" y="40"/>
                  </a:cubicBezTo>
                  <a:cubicBezTo>
                    <a:pt x="313" y="40"/>
                    <a:pt x="312" y="40"/>
                    <a:pt x="311" y="40"/>
                  </a:cubicBezTo>
                  <a:cubicBezTo>
                    <a:pt x="310" y="40"/>
                    <a:pt x="309" y="40"/>
                    <a:pt x="308" y="41"/>
                  </a:cubicBezTo>
                  <a:cubicBezTo>
                    <a:pt x="306" y="42"/>
                    <a:pt x="305" y="41"/>
                    <a:pt x="304" y="41"/>
                  </a:cubicBezTo>
                  <a:cubicBezTo>
                    <a:pt x="303" y="41"/>
                    <a:pt x="301" y="40"/>
                    <a:pt x="300" y="40"/>
                  </a:cubicBezTo>
                  <a:cubicBezTo>
                    <a:pt x="300" y="40"/>
                    <a:pt x="298" y="40"/>
                    <a:pt x="297" y="39"/>
                  </a:cubicBezTo>
                  <a:cubicBezTo>
                    <a:pt x="296" y="39"/>
                    <a:pt x="296" y="39"/>
                    <a:pt x="294" y="39"/>
                  </a:cubicBezTo>
                  <a:cubicBezTo>
                    <a:pt x="293" y="39"/>
                    <a:pt x="293" y="38"/>
                    <a:pt x="293" y="37"/>
                  </a:cubicBezTo>
                  <a:cubicBezTo>
                    <a:pt x="293" y="36"/>
                    <a:pt x="294" y="35"/>
                    <a:pt x="294" y="34"/>
                  </a:cubicBezTo>
                  <a:cubicBezTo>
                    <a:pt x="294" y="34"/>
                    <a:pt x="292" y="32"/>
                    <a:pt x="291" y="31"/>
                  </a:cubicBezTo>
                  <a:cubicBezTo>
                    <a:pt x="290" y="30"/>
                    <a:pt x="290" y="30"/>
                    <a:pt x="290" y="29"/>
                  </a:cubicBezTo>
                  <a:cubicBezTo>
                    <a:pt x="290" y="28"/>
                    <a:pt x="288" y="28"/>
                    <a:pt x="287" y="28"/>
                  </a:cubicBezTo>
                  <a:cubicBezTo>
                    <a:pt x="286" y="28"/>
                    <a:pt x="286" y="27"/>
                    <a:pt x="286" y="26"/>
                  </a:cubicBezTo>
                  <a:cubicBezTo>
                    <a:pt x="285" y="26"/>
                    <a:pt x="285" y="26"/>
                    <a:pt x="284" y="26"/>
                  </a:cubicBezTo>
                  <a:cubicBezTo>
                    <a:pt x="284" y="26"/>
                    <a:pt x="283" y="26"/>
                    <a:pt x="282" y="26"/>
                  </a:cubicBezTo>
                  <a:cubicBezTo>
                    <a:pt x="281" y="26"/>
                    <a:pt x="280" y="25"/>
                    <a:pt x="279" y="25"/>
                  </a:cubicBezTo>
                  <a:cubicBezTo>
                    <a:pt x="278" y="24"/>
                    <a:pt x="278" y="25"/>
                    <a:pt x="278" y="26"/>
                  </a:cubicBezTo>
                  <a:cubicBezTo>
                    <a:pt x="277" y="26"/>
                    <a:pt x="277" y="26"/>
                    <a:pt x="276" y="26"/>
                  </a:cubicBezTo>
                  <a:cubicBezTo>
                    <a:pt x="276" y="25"/>
                    <a:pt x="274" y="26"/>
                    <a:pt x="274" y="25"/>
                  </a:cubicBezTo>
                  <a:cubicBezTo>
                    <a:pt x="274" y="25"/>
                    <a:pt x="273" y="23"/>
                    <a:pt x="273" y="22"/>
                  </a:cubicBezTo>
                  <a:cubicBezTo>
                    <a:pt x="273" y="21"/>
                    <a:pt x="272" y="21"/>
                    <a:pt x="271" y="21"/>
                  </a:cubicBezTo>
                  <a:cubicBezTo>
                    <a:pt x="270" y="21"/>
                    <a:pt x="269" y="20"/>
                    <a:pt x="269" y="19"/>
                  </a:cubicBezTo>
                  <a:cubicBezTo>
                    <a:pt x="269" y="18"/>
                    <a:pt x="268" y="18"/>
                    <a:pt x="267" y="18"/>
                  </a:cubicBezTo>
                  <a:cubicBezTo>
                    <a:pt x="266" y="18"/>
                    <a:pt x="267" y="17"/>
                    <a:pt x="268" y="16"/>
                  </a:cubicBezTo>
                  <a:cubicBezTo>
                    <a:pt x="268" y="16"/>
                    <a:pt x="267" y="16"/>
                    <a:pt x="266" y="16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5"/>
                    <a:pt x="264" y="16"/>
                    <a:pt x="263" y="16"/>
                  </a:cubicBezTo>
                  <a:cubicBezTo>
                    <a:pt x="263" y="17"/>
                    <a:pt x="262" y="18"/>
                    <a:pt x="262" y="18"/>
                  </a:cubicBezTo>
                  <a:cubicBezTo>
                    <a:pt x="262" y="19"/>
                    <a:pt x="262" y="20"/>
                    <a:pt x="261" y="21"/>
                  </a:cubicBezTo>
                  <a:cubicBezTo>
                    <a:pt x="261" y="21"/>
                    <a:pt x="260" y="21"/>
                    <a:pt x="259" y="21"/>
                  </a:cubicBezTo>
                  <a:cubicBezTo>
                    <a:pt x="258" y="21"/>
                    <a:pt x="259" y="22"/>
                    <a:pt x="260" y="22"/>
                  </a:cubicBezTo>
                  <a:cubicBezTo>
                    <a:pt x="260" y="23"/>
                    <a:pt x="260" y="23"/>
                    <a:pt x="259" y="23"/>
                  </a:cubicBezTo>
                  <a:cubicBezTo>
                    <a:pt x="259" y="23"/>
                    <a:pt x="258" y="23"/>
                    <a:pt x="257" y="23"/>
                  </a:cubicBezTo>
                  <a:cubicBezTo>
                    <a:pt x="255" y="22"/>
                    <a:pt x="254" y="20"/>
                    <a:pt x="254" y="20"/>
                  </a:cubicBezTo>
                  <a:cubicBezTo>
                    <a:pt x="254" y="19"/>
                    <a:pt x="252" y="20"/>
                    <a:pt x="251" y="20"/>
                  </a:cubicBezTo>
                  <a:cubicBezTo>
                    <a:pt x="251" y="20"/>
                    <a:pt x="250" y="20"/>
                    <a:pt x="250" y="18"/>
                  </a:cubicBezTo>
                  <a:cubicBezTo>
                    <a:pt x="249" y="17"/>
                    <a:pt x="248" y="17"/>
                    <a:pt x="247" y="17"/>
                  </a:cubicBezTo>
                  <a:cubicBezTo>
                    <a:pt x="246" y="16"/>
                    <a:pt x="241" y="16"/>
                    <a:pt x="240" y="16"/>
                  </a:cubicBezTo>
                  <a:cubicBezTo>
                    <a:pt x="239" y="16"/>
                    <a:pt x="237" y="15"/>
                    <a:pt x="237" y="15"/>
                  </a:cubicBezTo>
                  <a:cubicBezTo>
                    <a:pt x="236" y="14"/>
                    <a:pt x="237" y="14"/>
                    <a:pt x="237" y="13"/>
                  </a:cubicBezTo>
                  <a:cubicBezTo>
                    <a:pt x="238" y="13"/>
                    <a:pt x="237" y="12"/>
                    <a:pt x="236" y="12"/>
                  </a:cubicBezTo>
                  <a:cubicBezTo>
                    <a:pt x="235" y="11"/>
                    <a:pt x="235" y="11"/>
                    <a:pt x="236" y="10"/>
                  </a:cubicBezTo>
                  <a:cubicBezTo>
                    <a:pt x="236" y="10"/>
                    <a:pt x="236" y="10"/>
                    <a:pt x="236" y="9"/>
                  </a:cubicBezTo>
                  <a:cubicBezTo>
                    <a:pt x="236" y="9"/>
                    <a:pt x="235" y="9"/>
                    <a:pt x="234" y="9"/>
                  </a:cubicBezTo>
                  <a:cubicBezTo>
                    <a:pt x="233" y="9"/>
                    <a:pt x="233" y="8"/>
                    <a:pt x="233" y="7"/>
                  </a:cubicBezTo>
                  <a:cubicBezTo>
                    <a:pt x="232" y="7"/>
                    <a:pt x="231" y="7"/>
                    <a:pt x="230" y="8"/>
                  </a:cubicBezTo>
                  <a:cubicBezTo>
                    <a:pt x="229" y="8"/>
                    <a:pt x="229" y="7"/>
                    <a:pt x="228" y="7"/>
                  </a:cubicBezTo>
                  <a:cubicBezTo>
                    <a:pt x="227" y="6"/>
                    <a:pt x="227" y="6"/>
                    <a:pt x="226" y="7"/>
                  </a:cubicBezTo>
                  <a:cubicBezTo>
                    <a:pt x="225" y="7"/>
                    <a:pt x="225" y="7"/>
                    <a:pt x="225" y="6"/>
                  </a:cubicBezTo>
                  <a:cubicBezTo>
                    <a:pt x="225" y="5"/>
                    <a:pt x="223" y="4"/>
                    <a:pt x="222" y="4"/>
                  </a:cubicBezTo>
                  <a:cubicBezTo>
                    <a:pt x="221" y="3"/>
                    <a:pt x="221" y="3"/>
                    <a:pt x="221" y="2"/>
                  </a:cubicBezTo>
                  <a:cubicBezTo>
                    <a:pt x="221" y="1"/>
                    <a:pt x="222" y="0"/>
                    <a:pt x="221" y="0"/>
                  </a:cubicBezTo>
                  <a:cubicBezTo>
                    <a:pt x="221" y="0"/>
                    <a:pt x="218" y="2"/>
                    <a:pt x="218" y="3"/>
                  </a:cubicBezTo>
                  <a:cubicBezTo>
                    <a:pt x="217" y="3"/>
                    <a:pt x="217" y="4"/>
                    <a:pt x="216" y="5"/>
                  </a:cubicBezTo>
                  <a:cubicBezTo>
                    <a:pt x="215" y="5"/>
                    <a:pt x="212" y="4"/>
                    <a:pt x="212" y="4"/>
                  </a:cubicBezTo>
                  <a:cubicBezTo>
                    <a:pt x="211" y="4"/>
                    <a:pt x="210" y="5"/>
                    <a:pt x="209" y="6"/>
                  </a:cubicBezTo>
                  <a:cubicBezTo>
                    <a:pt x="208" y="6"/>
                    <a:pt x="207" y="8"/>
                    <a:pt x="207" y="9"/>
                  </a:cubicBezTo>
                  <a:cubicBezTo>
                    <a:pt x="207" y="9"/>
                    <a:pt x="206" y="11"/>
                    <a:pt x="206" y="11"/>
                  </a:cubicBezTo>
                  <a:cubicBezTo>
                    <a:pt x="206" y="11"/>
                    <a:pt x="207" y="13"/>
                    <a:pt x="208" y="14"/>
                  </a:cubicBezTo>
                  <a:cubicBezTo>
                    <a:pt x="208" y="15"/>
                    <a:pt x="209" y="17"/>
                    <a:pt x="209" y="18"/>
                  </a:cubicBezTo>
                  <a:cubicBezTo>
                    <a:pt x="209" y="18"/>
                    <a:pt x="210" y="19"/>
                    <a:pt x="210" y="20"/>
                  </a:cubicBezTo>
                  <a:cubicBezTo>
                    <a:pt x="211" y="20"/>
                    <a:pt x="210" y="21"/>
                    <a:pt x="210" y="21"/>
                  </a:cubicBezTo>
                  <a:cubicBezTo>
                    <a:pt x="210" y="21"/>
                    <a:pt x="208" y="20"/>
                    <a:pt x="207" y="20"/>
                  </a:cubicBezTo>
                  <a:cubicBezTo>
                    <a:pt x="206" y="19"/>
                    <a:pt x="205" y="19"/>
                    <a:pt x="204" y="19"/>
                  </a:cubicBezTo>
                  <a:cubicBezTo>
                    <a:pt x="203" y="19"/>
                    <a:pt x="203" y="19"/>
                    <a:pt x="203" y="20"/>
                  </a:cubicBezTo>
                  <a:cubicBezTo>
                    <a:pt x="202" y="20"/>
                    <a:pt x="201" y="20"/>
                    <a:pt x="200" y="20"/>
                  </a:cubicBezTo>
                  <a:cubicBezTo>
                    <a:pt x="199" y="20"/>
                    <a:pt x="200" y="21"/>
                    <a:pt x="200" y="22"/>
                  </a:cubicBezTo>
                  <a:cubicBezTo>
                    <a:pt x="201" y="23"/>
                    <a:pt x="200" y="23"/>
                    <a:pt x="199" y="24"/>
                  </a:cubicBezTo>
                  <a:cubicBezTo>
                    <a:pt x="199" y="24"/>
                    <a:pt x="198" y="25"/>
                    <a:pt x="197" y="25"/>
                  </a:cubicBezTo>
                  <a:cubicBezTo>
                    <a:pt x="197" y="25"/>
                    <a:pt x="190" y="28"/>
                    <a:pt x="190" y="28"/>
                  </a:cubicBezTo>
                  <a:cubicBezTo>
                    <a:pt x="189" y="28"/>
                    <a:pt x="188" y="27"/>
                    <a:pt x="187" y="27"/>
                  </a:cubicBezTo>
                  <a:cubicBezTo>
                    <a:pt x="187" y="27"/>
                    <a:pt x="185" y="28"/>
                    <a:pt x="184" y="29"/>
                  </a:cubicBezTo>
                  <a:cubicBezTo>
                    <a:pt x="183" y="29"/>
                    <a:pt x="184" y="30"/>
                    <a:pt x="184" y="30"/>
                  </a:cubicBezTo>
                  <a:cubicBezTo>
                    <a:pt x="184" y="31"/>
                    <a:pt x="183" y="33"/>
                    <a:pt x="183" y="33"/>
                  </a:cubicBezTo>
                  <a:cubicBezTo>
                    <a:pt x="183" y="34"/>
                    <a:pt x="182" y="34"/>
                    <a:pt x="182" y="34"/>
                  </a:cubicBezTo>
                  <a:cubicBezTo>
                    <a:pt x="181" y="34"/>
                    <a:pt x="181" y="35"/>
                    <a:pt x="181" y="36"/>
                  </a:cubicBezTo>
                  <a:cubicBezTo>
                    <a:pt x="181" y="37"/>
                    <a:pt x="181" y="37"/>
                    <a:pt x="182" y="37"/>
                  </a:cubicBezTo>
                  <a:cubicBezTo>
                    <a:pt x="182" y="38"/>
                    <a:pt x="181" y="40"/>
                    <a:pt x="181" y="40"/>
                  </a:cubicBezTo>
                  <a:cubicBezTo>
                    <a:pt x="180" y="41"/>
                    <a:pt x="180" y="41"/>
                    <a:pt x="179" y="41"/>
                  </a:cubicBezTo>
                  <a:cubicBezTo>
                    <a:pt x="178" y="41"/>
                    <a:pt x="177" y="43"/>
                    <a:pt x="177" y="44"/>
                  </a:cubicBezTo>
                  <a:cubicBezTo>
                    <a:pt x="177" y="45"/>
                    <a:pt x="176" y="44"/>
                    <a:pt x="175" y="43"/>
                  </a:cubicBezTo>
                  <a:cubicBezTo>
                    <a:pt x="175" y="43"/>
                    <a:pt x="174" y="43"/>
                    <a:pt x="172" y="43"/>
                  </a:cubicBezTo>
                  <a:cubicBezTo>
                    <a:pt x="171" y="43"/>
                    <a:pt x="171" y="44"/>
                    <a:pt x="172" y="46"/>
                  </a:cubicBezTo>
                  <a:cubicBezTo>
                    <a:pt x="172" y="47"/>
                    <a:pt x="172" y="48"/>
                    <a:pt x="172" y="48"/>
                  </a:cubicBezTo>
                  <a:cubicBezTo>
                    <a:pt x="171" y="48"/>
                    <a:pt x="168" y="52"/>
                    <a:pt x="167" y="53"/>
                  </a:cubicBezTo>
                  <a:cubicBezTo>
                    <a:pt x="167" y="53"/>
                    <a:pt x="166" y="56"/>
                    <a:pt x="166" y="57"/>
                  </a:cubicBezTo>
                  <a:cubicBezTo>
                    <a:pt x="166" y="58"/>
                    <a:pt x="166" y="58"/>
                    <a:pt x="164" y="58"/>
                  </a:cubicBezTo>
                  <a:cubicBezTo>
                    <a:pt x="162" y="58"/>
                    <a:pt x="163" y="60"/>
                    <a:pt x="164" y="60"/>
                  </a:cubicBezTo>
                  <a:cubicBezTo>
                    <a:pt x="165" y="61"/>
                    <a:pt x="164" y="61"/>
                    <a:pt x="164" y="62"/>
                  </a:cubicBezTo>
                  <a:cubicBezTo>
                    <a:pt x="164" y="62"/>
                    <a:pt x="164" y="63"/>
                    <a:pt x="163" y="63"/>
                  </a:cubicBezTo>
                  <a:cubicBezTo>
                    <a:pt x="162" y="63"/>
                    <a:pt x="162" y="63"/>
                    <a:pt x="161" y="64"/>
                  </a:cubicBezTo>
                  <a:cubicBezTo>
                    <a:pt x="161" y="65"/>
                    <a:pt x="161" y="66"/>
                    <a:pt x="160" y="66"/>
                  </a:cubicBezTo>
                  <a:cubicBezTo>
                    <a:pt x="159" y="67"/>
                    <a:pt x="159" y="67"/>
                    <a:pt x="159" y="68"/>
                  </a:cubicBezTo>
                  <a:cubicBezTo>
                    <a:pt x="158" y="69"/>
                    <a:pt x="159" y="70"/>
                    <a:pt x="159" y="71"/>
                  </a:cubicBezTo>
                  <a:cubicBezTo>
                    <a:pt x="159" y="71"/>
                    <a:pt x="158" y="71"/>
                    <a:pt x="157" y="71"/>
                  </a:cubicBezTo>
                  <a:cubicBezTo>
                    <a:pt x="156" y="71"/>
                    <a:pt x="156" y="73"/>
                    <a:pt x="156" y="73"/>
                  </a:cubicBezTo>
                  <a:cubicBezTo>
                    <a:pt x="155" y="73"/>
                    <a:pt x="154" y="74"/>
                    <a:pt x="153" y="74"/>
                  </a:cubicBezTo>
                  <a:cubicBezTo>
                    <a:pt x="152" y="73"/>
                    <a:pt x="150" y="73"/>
                    <a:pt x="149" y="73"/>
                  </a:cubicBezTo>
                  <a:cubicBezTo>
                    <a:pt x="149" y="73"/>
                    <a:pt x="148" y="73"/>
                    <a:pt x="148" y="72"/>
                  </a:cubicBezTo>
                  <a:cubicBezTo>
                    <a:pt x="148" y="72"/>
                    <a:pt x="147" y="71"/>
                    <a:pt x="147" y="72"/>
                  </a:cubicBezTo>
                  <a:cubicBezTo>
                    <a:pt x="146" y="72"/>
                    <a:pt x="145" y="72"/>
                    <a:pt x="145" y="73"/>
                  </a:cubicBezTo>
                  <a:cubicBezTo>
                    <a:pt x="145" y="74"/>
                    <a:pt x="144" y="74"/>
                    <a:pt x="143" y="73"/>
                  </a:cubicBezTo>
                  <a:cubicBezTo>
                    <a:pt x="142" y="73"/>
                    <a:pt x="141" y="73"/>
                    <a:pt x="140" y="73"/>
                  </a:cubicBezTo>
                  <a:cubicBezTo>
                    <a:pt x="140" y="73"/>
                    <a:pt x="140" y="72"/>
                    <a:pt x="139" y="71"/>
                  </a:cubicBezTo>
                  <a:cubicBezTo>
                    <a:pt x="139" y="71"/>
                    <a:pt x="138" y="71"/>
                    <a:pt x="137" y="71"/>
                  </a:cubicBezTo>
                  <a:cubicBezTo>
                    <a:pt x="136" y="71"/>
                    <a:pt x="136" y="70"/>
                    <a:pt x="136" y="70"/>
                  </a:cubicBezTo>
                  <a:cubicBezTo>
                    <a:pt x="136" y="69"/>
                    <a:pt x="135" y="69"/>
                    <a:pt x="135" y="70"/>
                  </a:cubicBezTo>
                  <a:cubicBezTo>
                    <a:pt x="134" y="70"/>
                    <a:pt x="133" y="70"/>
                    <a:pt x="132" y="70"/>
                  </a:cubicBezTo>
                  <a:cubicBezTo>
                    <a:pt x="131" y="71"/>
                    <a:pt x="130" y="71"/>
                    <a:pt x="130" y="70"/>
                  </a:cubicBezTo>
                  <a:cubicBezTo>
                    <a:pt x="129" y="69"/>
                    <a:pt x="127" y="69"/>
                    <a:pt x="126" y="69"/>
                  </a:cubicBezTo>
                  <a:cubicBezTo>
                    <a:pt x="124" y="69"/>
                    <a:pt x="124" y="70"/>
                    <a:pt x="123" y="70"/>
                  </a:cubicBezTo>
                  <a:cubicBezTo>
                    <a:pt x="122" y="69"/>
                    <a:pt x="121" y="70"/>
                    <a:pt x="121" y="69"/>
                  </a:cubicBezTo>
                  <a:cubicBezTo>
                    <a:pt x="120" y="68"/>
                    <a:pt x="117" y="67"/>
                    <a:pt x="116" y="67"/>
                  </a:cubicBezTo>
                  <a:cubicBezTo>
                    <a:pt x="115" y="67"/>
                    <a:pt x="115" y="67"/>
                    <a:pt x="115" y="68"/>
                  </a:cubicBezTo>
                  <a:cubicBezTo>
                    <a:pt x="114" y="69"/>
                    <a:pt x="113" y="69"/>
                    <a:pt x="112" y="68"/>
                  </a:cubicBezTo>
                  <a:cubicBezTo>
                    <a:pt x="111" y="68"/>
                    <a:pt x="110" y="68"/>
                    <a:pt x="109" y="67"/>
                  </a:cubicBezTo>
                  <a:cubicBezTo>
                    <a:pt x="109" y="66"/>
                    <a:pt x="108" y="66"/>
                    <a:pt x="108" y="65"/>
                  </a:cubicBezTo>
                  <a:cubicBezTo>
                    <a:pt x="107" y="64"/>
                    <a:pt x="107" y="64"/>
                    <a:pt x="106" y="65"/>
                  </a:cubicBezTo>
                  <a:cubicBezTo>
                    <a:pt x="106" y="65"/>
                    <a:pt x="103" y="65"/>
                    <a:pt x="103" y="65"/>
                  </a:cubicBezTo>
                  <a:cubicBezTo>
                    <a:pt x="102" y="65"/>
                    <a:pt x="101" y="66"/>
                    <a:pt x="100" y="65"/>
                  </a:cubicBezTo>
                  <a:cubicBezTo>
                    <a:pt x="100" y="65"/>
                    <a:pt x="100" y="64"/>
                    <a:pt x="100" y="64"/>
                  </a:cubicBezTo>
                  <a:cubicBezTo>
                    <a:pt x="99" y="63"/>
                    <a:pt x="97" y="65"/>
                    <a:pt x="96" y="65"/>
                  </a:cubicBezTo>
                  <a:cubicBezTo>
                    <a:pt x="96" y="66"/>
                    <a:pt x="96" y="69"/>
                    <a:pt x="97" y="70"/>
                  </a:cubicBezTo>
                  <a:cubicBezTo>
                    <a:pt x="97" y="71"/>
                    <a:pt x="96" y="72"/>
                    <a:pt x="96" y="72"/>
                  </a:cubicBezTo>
                  <a:cubicBezTo>
                    <a:pt x="94" y="72"/>
                    <a:pt x="91" y="71"/>
                    <a:pt x="91" y="7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50" name="任意多边形 52">
              <a:extLst>
                <a:ext uri="{FF2B5EF4-FFF2-40B4-BE49-F238E27FC236}">
                  <a16:creationId xmlns:a16="http://schemas.microsoft.com/office/drawing/2014/main" id="{B022F9B7-F028-E397-3728-EC2876C7A4EC}"/>
                </a:ext>
              </a:extLst>
            </p:cNvPr>
            <p:cNvSpPr/>
            <p:nvPr/>
          </p:nvSpPr>
          <p:spPr bwMode="auto">
            <a:xfrm>
              <a:off x="4694238" y="2030413"/>
              <a:ext cx="1473200" cy="1033463"/>
            </a:xfrm>
            <a:custGeom>
              <a:avLst/>
              <a:gdLst>
                <a:gd name="T0" fmla="*/ 179 w 1001"/>
                <a:gd name="T1" fmla="*/ 22 h 702"/>
                <a:gd name="T2" fmla="*/ 107 w 1001"/>
                <a:gd name="T3" fmla="*/ 34 h 702"/>
                <a:gd name="T4" fmla="*/ 125 w 1001"/>
                <a:gd name="T5" fmla="*/ 111 h 702"/>
                <a:gd name="T6" fmla="*/ 154 w 1001"/>
                <a:gd name="T7" fmla="*/ 149 h 702"/>
                <a:gd name="T8" fmla="*/ 122 w 1001"/>
                <a:gd name="T9" fmla="*/ 185 h 702"/>
                <a:gd name="T10" fmla="*/ 133 w 1001"/>
                <a:gd name="T11" fmla="*/ 224 h 702"/>
                <a:gd name="T12" fmla="*/ 104 w 1001"/>
                <a:gd name="T13" fmla="*/ 249 h 702"/>
                <a:gd name="T14" fmla="*/ 51 w 1001"/>
                <a:gd name="T15" fmla="*/ 244 h 702"/>
                <a:gd name="T16" fmla="*/ 12 w 1001"/>
                <a:gd name="T17" fmla="*/ 252 h 702"/>
                <a:gd name="T18" fmla="*/ 32 w 1001"/>
                <a:gd name="T19" fmla="*/ 274 h 702"/>
                <a:gd name="T20" fmla="*/ 9 w 1001"/>
                <a:gd name="T21" fmla="*/ 311 h 702"/>
                <a:gd name="T22" fmla="*/ 25 w 1001"/>
                <a:gd name="T23" fmla="*/ 349 h 702"/>
                <a:gd name="T24" fmla="*/ 19 w 1001"/>
                <a:gd name="T25" fmla="*/ 391 h 702"/>
                <a:gd name="T26" fmla="*/ 3 w 1001"/>
                <a:gd name="T27" fmla="*/ 431 h 702"/>
                <a:gd name="T28" fmla="*/ 28 w 1001"/>
                <a:gd name="T29" fmla="*/ 480 h 702"/>
                <a:gd name="T30" fmla="*/ 95 w 1001"/>
                <a:gd name="T31" fmla="*/ 522 h 702"/>
                <a:gd name="T32" fmla="*/ 139 w 1001"/>
                <a:gd name="T33" fmla="*/ 539 h 702"/>
                <a:gd name="T34" fmla="*/ 175 w 1001"/>
                <a:gd name="T35" fmla="*/ 561 h 702"/>
                <a:gd name="T36" fmla="*/ 221 w 1001"/>
                <a:gd name="T37" fmla="*/ 574 h 702"/>
                <a:gd name="T38" fmla="*/ 261 w 1001"/>
                <a:gd name="T39" fmla="*/ 597 h 702"/>
                <a:gd name="T40" fmla="*/ 301 w 1001"/>
                <a:gd name="T41" fmla="*/ 606 h 702"/>
                <a:gd name="T42" fmla="*/ 339 w 1001"/>
                <a:gd name="T43" fmla="*/ 600 h 702"/>
                <a:gd name="T44" fmla="*/ 372 w 1001"/>
                <a:gd name="T45" fmla="*/ 614 h 702"/>
                <a:gd name="T46" fmla="*/ 392 w 1001"/>
                <a:gd name="T47" fmla="*/ 634 h 702"/>
                <a:gd name="T48" fmla="*/ 406 w 1001"/>
                <a:gd name="T49" fmla="*/ 664 h 702"/>
                <a:gd name="T50" fmla="*/ 451 w 1001"/>
                <a:gd name="T51" fmla="*/ 681 h 702"/>
                <a:gd name="T52" fmla="*/ 469 w 1001"/>
                <a:gd name="T53" fmla="*/ 680 h 702"/>
                <a:gd name="T54" fmla="*/ 503 w 1001"/>
                <a:gd name="T55" fmla="*/ 696 h 702"/>
                <a:gd name="T56" fmla="*/ 511 w 1001"/>
                <a:gd name="T57" fmla="*/ 671 h 702"/>
                <a:gd name="T58" fmla="*/ 546 w 1001"/>
                <a:gd name="T59" fmla="*/ 668 h 702"/>
                <a:gd name="T60" fmla="*/ 563 w 1001"/>
                <a:gd name="T61" fmla="*/ 629 h 702"/>
                <a:gd name="T62" fmla="*/ 563 w 1001"/>
                <a:gd name="T63" fmla="*/ 593 h 702"/>
                <a:gd name="T64" fmla="*/ 586 w 1001"/>
                <a:gd name="T65" fmla="*/ 544 h 702"/>
                <a:gd name="T66" fmla="*/ 595 w 1001"/>
                <a:gd name="T67" fmla="*/ 495 h 702"/>
                <a:gd name="T68" fmla="*/ 654 w 1001"/>
                <a:gd name="T69" fmla="*/ 519 h 702"/>
                <a:gd name="T70" fmla="*/ 682 w 1001"/>
                <a:gd name="T71" fmla="*/ 581 h 702"/>
                <a:gd name="T72" fmla="*/ 745 w 1001"/>
                <a:gd name="T73" fmla="*/ 614 h 702"/>
                <a:gd name="T74" fmla="*/ 780 w 1001"/>
                <a:gd name="T75" fmla="*/ 628 h 702"/>
                <a:gd name="T76" fmla="*/ 821 w 1001"/>
                <a:gd name="T77" fmla="*/ 632 h 702"/>
                <a:gd name="T78" fmla="*/ 853 w 1001"/>
                <a:gd name="T79" fmla="*/ 602 h 702"/>
                <a:gd name="T80" fmla="*/ 869 w 1001"/>
                <a:gd name="T81" fmla="*/ 583 h 702"/>
                <a:gd name="T82" fmla="*/ 897 w 1001"/>
                <a:gd name="T83" fmla="*/ 562 h 702"/>
                <a:gd name="T84" fmla="*/ 862 w 1001"/>
                <a:gd name="T85" fmla="*/ 541 h 702"/>
                <a:gd name="T86" fmla="*/ 825 w 1001"/>
                <a:gd name="T87" fmla="*/ 493 h 702"/>
                <a:gd name="T88" fmla="*/ 887 w 1001"/>
                <a:gd name="T89" fmla="*/ 495 h 702"/>
                <a:gd name="T90" fmla="*/ 934 w 1001"/>
                <a:gd name="T91" fmla="*/ 483 h 702"/>
                <a:gd name="T92" fmla="*/ 926 w 1001"/>
                <a:gd name="T93" fmla="*/ 425 h 702"/>
                <a:gd name="T94" fmla="*/ 955 w 1001"/>
                <a:gd name="T95" fmla="*/ 379 h 702"/>
                <a:gd name="T96" fmla="*/ 986 w 1001"/>
                <a:gd name="T97" fmla="*/ 348 h 702"/>
                <a:gd name="T98" fmla="*/ 981 w 1001"/>
                <a:gd name="T99" fmla="*/ 291 h 702"/>
                <a:gd name="T100" fmla="*/ 968 w 1001"/>
                <a:gd name="T101" fmla="*/ 235 h 702"/>
                <a:gd name="T102" fmla="*/ 927 w 1001"/>
                <a:gd name="T103" fmla="*/ 179 h 702"/>
                <a:gd name="T104" fmla="*/ 862 w 1001"/>
                <a:gd name="T105" fmla="*/ 156 h 702"/>
                <a:gd name="T106" fmla="*/ 818 w 1001"/>
                <a:gd name="T107" fmla="*/ 122 h 702"/>
                <a:gd name="T108" fmla="*/ 790 w 1001"/>
                <a:gd name="T109" fmla="*/ 122 h 702"/>
                <a:gd name="T110" fmla="*/ 725 w 1001"/>
                <a:gd name="T111" fmla="*/ 63 h 702"/>
                <a:gd name="T112" fmla="*/ 670 w 1001"/>
                <a:gd name="T113" fmla="*/ 54 h 702"/>
                <a:gd name="T114" fmla="*/ 602 w 1001"/>
                <a:gd name="T115" fmla="*/ 31 h 702"/>
                <a:gd name="T116" fmla="*/ 575 w 1001"/>
                <a:gd name="T117" fmla="*/ 84 h 702"/>
                <a:gd name="T118" fmla="*/ 520 w 1001"/>
                <a:gd name="T119" fmla="*/ 114 h 702"/>
                <a:gd name="T120" fmla="*/ 457 w 1001"/>
                <a:gd name="T121" fmla="*/ 95 h 702"/>
                <a:gd name="T122" fmla="*/ 365 w 1001"/>
                <a:gd name="T123" fmla="*/ 49 h 702"/>
                <a:gd name="T124" fmla="*/ 296 w 1001"/>
                <a:gd name="T125" fmla="*/ 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1" h="702">
                  <a:moveTo>
                    <a:pt x="262" y="7"/>
                  </a:moveTo>
                  <a:cubicBezTo>
                    <a:pt x="263" y="7"/>
                    <a:pt x="263" y="7"/>
                    <a:pt x="263" y="7"/>
                  </a:cubicBezTo>
                  <a:cubicBezTo>
                    <a:pt x="262" y="8"/>
                    <a:pt x="263" y="8"/>
                    <a:pt x="263" y="9"/>
                  </a:cubicBezTo>
                  <a:cubicBezTo>
                    <a:pt x="263" y="10"/>
                    <a:pt x="263" y="10"/>
                    <a:pt x="262" y="10"/>
                  </a:cubicBezTo>
                  <a:cubicBezTo>
                    <a:pt x="261" y="10"/>
                    <a:pt x="261" y="10"/>
                    <a:pt x="260" y="10"/>
                  </a:cubicBezTo>
                  <a:cubicBezTo>
                    <a:pt x="258" y="10"/>
                    <a:pt x="254" y="9"/>
                    <a:pt x="253" y="9"/>
                  </a:cubicBezTo>
                  <a:cubicBezTo>
                    <a:pt x="251" y="9"/>
                    <a:pt x="248" y="10"/>
                    <a:pt x="248" y="10"/>
                  </a:cubicBezTo>
                  <a:cubicBezTo>
                    <a:pt x="247" y="10"/>
                    <a:pt x="246" y="11"/>
                    <a:pt x="246" y="12"/>
                  </a:cubicBezTo>
                  <a:cubicBezTo>
                    <a:pt x="245" y="12"/>
                    <a:pt x="244" y="12"/>
                    <a:pt x="242" y="11"/>
                  </a:cubicBezTo>
                  <a:cubicBezTo>
                    <a:pt x="241" y="11"/>
                    <a:pt x="238" y="12"/>
                    <a:pt x="237" y="12"/>
                  </a:cubicBezTo>
                  <a:cubicBezTo>
                    <a:pt x="235" y="12"/>
                    <a:pt x="231" y="12"/>
                    <a:pt x="230" y="13"/>
                  </a:cubicBezTo>
                  <a:cubicBezTo>
                    <a:pt x="229" y="13"/>
                    <a:pt x="226" y="14"/>
                    <a:pt x="225" y="15"/>
                  </a:cubicBezTo>
                  <a:cubicBezTo>
                    <a:pt x="224" y="15"/>
                    <a:pt x="224" y="15"/>
                    <a:pt x="224" y="16"/>
                  </a:cubicBezTo>
                  <a:cubicBezTo>
                    <a:pt x="224" y="16"/>
                    <a:pt x="222" y="17"/>
                    <a:pt x="221" y="16"/>
                  </a:cubicBezTo>
                  <a:cubicBezTo>
                    <a:pt x="220" y="16"/>
                    <a:pt x="218" y="16"/>
                    <a:pt x="218" y="17"/>
                  </a:cubicBezTo>
                  <a:cubicBezTo>
                    <a:pt x="217" y="17"/>
                    <a:pt x="216" y="17"/>
                    <a:pt x="216" y="16"/>
                  </a:cubicBezTo>
                  <a:cubicBezTo>
                    <a:pt x="215" y="16"/>
                    <a:pt x="214" y="16"/>
                    <a:pt x="212" y="16"/>
                  </a:cubicBezTo>
                  <a:cubicBezTo>
                    <a:pt x="211" y="15"/>
                    <a:pt x="210" y="17"/>
                    <a:pt x="208" y="16"/>
                  </a:cubicBezTo>
                  <a:cubicBezTo>
                    <a:pt x="207" y="16"/>
                    <a:pt x="207" y="17"/>
                    <a:pt x="207" y="17"/>
                  </a:cubicBezTo>
                  <a:cubicBezTo>
                    <a:pt x="206" y="17"/>
                    <a:pt x="204" y="17"/>
                    <a:pt x="203" y="17"/>
                  </a:cubicBezTo>
                  <a:cubicBezTo>
                    <a:pt x="202" y="17"/>
                    <a:pt x="200" y="18"/>
                    <a:pt x="199" y="18"/>
                  </a:cubicBezTo>
                  <a:cubicBezTo>
                    <a:pt x="197" y="18"/>
                    <a:pt x="195" y="18"/>
                    <a:pt x="194" y="18"/>
                  </a:cubicBezTo>
                  <a:cubicBezTo>
                    <a:pt x="193" y="18"/>
                    <a:pt x="191" y="19"/>
                    <a:pt x="190" y="19"/>
                  </a:cubicBezTo>
                  <a:cubicBezTo>
                    <a:pt x="189" y="19"/>
                    <a:pt x="187" y="20"/>
                    <a:pt x="187" y="21"/>
                  </a:cubicBezTo>
                  <a:cubicBezTo>
                    <a:pt x="186" y="21"/>
                    <a:pt x="185" y="21"/>
                    <a:pt x="184" y="21"/>
                  </a:cubicBezTo>
                  <a:cubicBezTo>
                    <a:pt x="184" y="21"/>
                    <a:pt x="183" y="22"/>
                    <a:pt x="182" y="23"/>
                  </a:cubicBezTo>
                  <a:cubicBezTo>
                    <a:pt x="182" y="23"/>
                    <a:pt x="180" y="22"/>
                    <a:pt x="179" y="22"/>
                  </a:cubicBezTo>
                  <a:cubicBezTo>
                    <a:pt x="178" y="21"/>
                    <a:pt x="177" y="22"/>
                    <a:pt x="176" y="22"/>
                  </a:cubicBezTo>
                  <a:cubicBezTo>
                    <a:pt x="176" y="22"/>
                    <a:pt x="173" y="23"/>
                    <a:pt x="172" y="23"/>
                  </a:cubicBezTo>
                  <a:cubicBezTo>
                    <a:pt x="171" y="23"/>
                    <a:pt x="170" y="23"/>
                    <a:pt x="169" y="24"/>
                  </a:cubicBezTo>
                  <a:cubicBezTo>
                    <a:pt x="168" y="24"/>
                    <a:pt x="167" y="24"/>
                    <a:pt x="166" y="24"/>
                  </a:cubicBezTo>
                  <a:cubicBezTo>
                    <a:pt x="165" y="24"/>
                    <a:pt x="163" y="24"/>
                    <a:pt x="162" y="24"/>
                  </a:cubicBezTo>
                  <a:cubicBezTo>
                    <a:pt x="162" y="24"/>
                    <a:pt x="160" y="24"/>
                    <a:pt x="159" y="24"/>
                  </a:cubicBezTo>
                  <a:cubicBezTo>
                    <a:pt x="158" y="23"/>
                    <a:pt x="154" y="25"/>
                    <a:pt x="152" y="25"/>
                  </a:cubicBezTo>
                  <a:cubicBezTo>
                    <a:pt x="150" y="25"/>
                    <a:pt x="148" y="25"/>
                    <a:pt x="147" y="25"/>
                  </a:cubicBezTo>
                  <a:cubicBezTo>
                    <a:pt x="147" y="25"/>
                    <a:pt x="147" y="25"/>
                    <a:pt x="146" y="25"/>
                  </a:cubicBezTo>
                  <a:cubicBezTo>
                    <a:pt x="146" y="24"/>
                    <a:pt x="143" y="25"/>
                    <a:pt x="141" y="25"/>
                  </a:cubicBezTo>
                  <a:cubicBezTo>
                    <a:pt x="140" y="24"/>
                    <a:pt x="138" y="23"/>
                    <a:pt x="137" y="23"/>
                  </a:cubicBezTo>
                  <a:cubicBezTo>
                    <a:pt x="136" y="22"/>
                    <a:pt x="135" y="23"/>
                    <a:pt x="134" y="23"/>
                  </a:cubicBezTo>
                  <a:cubicBezTo>
                    <a:pt x="133" y="23"/>
                    <a:pt x="135" y="26"/>
                    <a:pt x="135" y="26"/>
                  </a:cubicBezTo>
                  <a:cubicBezTo>
                    <a:pt x="135" y="26"/>
                    <a:pt x="134" y="26"/>
                    <a:pt x="133" y="27"/>
                  </a:cubicBezTo>
                  <a:cubicBezTo>
                    <a:pt x="132" y="27"/>
                    <a:pt x="132" y="28"/>
                    <a:pt x="132" y="29"/>
                  </a:cubicBezTo>
                  <a:cubicBezTo>
                    <a:pt x="132" y="29"/>
                    <a:pt x="129" y="29"/>
                    <a:pt x="128" y="29"/>
                  </a:cubicBezTo>
                  <a:cubicBezTo>
                    <a:pt x="128" y="29"/>
                    <a:pt x="126" y="29"/>
                    <a:pt x="127" y="30"/>
                  </a:cubicBezTo>
                  <a:cubicBezTo>
                    <a:pt x="127" y="31"/>
                    <a:pt x="126" y="31"/>
                    <a:pt x="125" y="31"/>
                  </a:cubicBezTo>
                  <a:cubicBezTo>
                    <a:pt x="124" y="31"/>
                    <a:pt x="124" y="31"/>
                    <a:pt x="122" y="31"/>
                  </a:cubicBezTo>
                  <a:cubicBezTo>
                    <a:pt x="120" y="31"/>
                    <a:pt x="121" y="33"/>
                    <a:pt x="121" y="33"/>
                  </a:cubicBezTo>
                  <a:cubicBezTo>
                    <a:pt x="121" y="34"/>
                    <a:pt x="120" y="35"/>
                    <a:pt x="120" y="35"/>
                  </a:cubicBezTo>
                  <a:cubicBezTo>
                    <a:pt x="119" y="35"/>
                    <a:pt x="118" y="36"/>
                    <a:pt x="117" y="36"/>
                  </a:cubicBezTo>
                  <a:cubicBezTo>
                    <a:pt x="116" y="36"/>
                    <a:pt x="115" y="36"/>
                    <a:pt x="115" y="36"/>
                  </a:cubicBezTo>
                  <a:cubicBezTo>
                    <a:pt x="114" y="36"/>
                    <a:pt x="113" y="36"/>
                    <a:pt x="112" y="36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8" y="34"/>
                    <a:pt x="107" y="34"/>
                    <a:pt x="107" y="34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3" y="34"/>
                    <a:pt x="101" y="33"/>
                    <a:pt x="100" y="33"/>
                  </a:cubicBezTo>
                  <a:cubicBezTo>
                    <a:pt x="99" y="33"/>
                    <a:pt x="98" y="33"/>
                    <a:pt x="97" y="33"/>
                  </a:cubicBezTo>
                  <a:cubicBezTo>
                    <a:pt x="96" y="34"/>
                    <a:pt x="96" y="36"/>
                    <a:pt x="95" y="37"/>
                  </a:cubicBezTo>
                  <a:cubicBezTo>
                    <a:pt x="95" y="39"/>
                    <a:pt x="96" y="41"/>
                    <a:pt x="96" y="41"/>
                  </a:cubicBezTo>
                  <a:cubicBezTo>
                    <a:pt x="96" y="41"/>
                    <a:pt x="96" y="41"/>
                    <a:pt x="97" y="41"/>
                  </a:cubicBezTo>
                  <a:cubicBezTo>
                    <a:pt x="97" y="41"/>
                    <a:pt x="99" y="42"/>
                    <a:pt x="99" y="42"/>
                  </a:cubicBezTo>
                  <a:cubicBezTo>
                    <a:pt x="99" y="42"/>
                    <a:pt x="98" y="44"/>
                    <a:pt x="98" y="45"/>
                  </a:cubicBezTo>
                  <a:cubicBezTo>
                    <a:pt x="97" y="45"/>
                    <a:pt x="97" y="45"/>
                    <a:pt x="96" y="45"/>
                  </a:cubicBezTo>
                  <a:cubicBezTo>
                    <a:pt x="96" y="45"/>
                    <a:pt x="96" y="47"/>
                    <a:pt x="96" y="4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17" y="82"/>
                    <a:pt x="117" y="82"/>
                    <a:pt x="117" y="82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5" y="98"/>
                    <a:pt x="114" y="104"/>
                    <a:pt x="114" y="104"/>
                  </a:cubicBezTo>
                  <a:cubicBezTo>
                    <a:pt x="114" y="105"/>
                    <a:pt x="115" y="105"/>
                    <a:pt x="116" y="105"/>
                  </a:cubicBezTo>
                  <a:cubicBezTo>
                    <a:pt x="116" y="105"/>
                    <a:pt x="117" y="106"/>
                    <a:pt x="117" y="106"/>
                  </a:cubicBezTo>
                  <a:cubicBezTo>
                    <a:pt x="118" y="106"/>
                    <a:pt x="118" y="107"/>
                    <a:pt x="118" y="107"/>
                  </a:cubicBezTo>
                  <a:cubicBezTo>
                    <a:pt x="118" y="108"/>
                    <a:pt x="119" y="108"/>
                    <a:pt x="120" y="108"/>
                  </a:cubicBezTo>
                  <a:cubicBezTo>
                    <a:pt x="120" y="109"/>
                    <a:pt x="121" y="109"/>
                    <a:pt x="122" y="109"/>
                  </a:cubicBezTo>
                  <a:cubicBezTo>
                    <a:pt x="123" y="109"/>
                    <a:pt x="123" y="109"/>
                    <a:pt x="124" y="109"/>
                  </a:cubicBezTo>
                  <a:cubicBezTo>
                    <a:pt x="124" y="109"/>
                    <a:pt x="125" y="109"/>
                    <a:pt x="125" y="110"/>
                  </a:cubicBezTo>
                  <a:cubicBezTo>
                    <a:pt x="125" y="111"/>
                    <a:pt x="125" y="111"/>
                    <a:pt x="125" y="111"/>
                  </a:cubicBezTo>
                  <a:cubicBezTo>
                    <a:pt x="126" y="111"/>
                    <a:pt x="126" y="112"/>
                    <a:pt x="126" y="112"/>
                  </a:cubicBezTo>
                  <a:cubicBezTo>
                    <a:pt x="126" y="112"/>
                    <a:pt x="127" y="112"/>
                    <a:pt x="128" y="112"/>
                  </a:cubicBezTo>
                  <a:cubicBezTo>
                    <a:pt x="128" y="113"/>
                    <a:pt x="129" y="113"/>
                    <a:pt x="129" y="114"/>
                  </a:cubicBezTo>
                  <a:cubicBezTo>
                    <a:pt x="129" y="114"/>
                    <a:pt x="130" y="114"/>
                    <a:pt x="130" y="114"/>
                  </a:cubicBezTo>
                  <a:cubicBezTo>
                    <a:pt x="131" y="115"/>
                    <a:pt x="131" y="115"/>
                    <a:pt x="132" y="115"/>
                  </a:cubicBezTo>
                  <a:cubicBezTo>
                    <a:pt x="132" y="116"/>
                    <a:pt x="132" y="116"/>
                    <a:pt x="133" y="117"/>
                  </a:cubicBezTo>
                  <a:cubicBezTo>
                    <a:pt x="134" y="117"/>
                    <a:pt x="133" y="118"/>
                    <a:pt x="134" y="118"/>
                  </a:cubicBezTo>
                  <a:cubicBezTo>
                    <a:pt x="134" y="119"/>
                    <a:pt x="135" y="119"/>
                    <a:pt x="135" y="119"/>
                  </a:cubicBezTo>
                  <a:cubicBezTo>
                    <a:pt x="136" y="120"/>
                    <a:pt x="138" y="123"/>
                    <a:pt x="138" y="123"/>
                  </a:cubicBezTo>
                  <a:cubicBezTo>
                    <a:pt x="138" y="123"/>
                    <a:pt x="137" y="123"/>
                    <a:pt x="137" y="123"/>
                  </a:cubicBezTo>
                  <a:cubicBezTo>
                    <a:pt x="136" y="124"/>
                    <a:pt x="136" y="124"/>
                    <a:pt x="136" y="125"/>
                  </a:cubicBezTo>
                  <a:cubicBezTo>
                    <a:pt x="136" y="125"/>
                    <a:pt x="136" y="126"/>
                    <a:pt x="136" y="126"/>
                  </a:cubicBezTo>
                  <a:cubicBezTo>
                    <a:pt x="137" y="127"/>
                    <a:pt x="137" y="127"/>
                    <a:pt x="138" y="127"/>
                  </a:cubicBezTo>
                  <a:cubicBezTo>
                    <a:pt x="139" y="128"/>
                    <a:pt x="139" y="128"/>
                    <a:pt x="139" y="128"/>
                  </a:cubicBezTo>
                  <a:cubicBezTo>
                    <a:pt x="139" y="129"/>
                    <a:pt x="140" y="129"/>
                    <a:pt x="141" y="130"/>
                  </a:cubicBezTo>
                  <a:cubicBezTo>
                    <a:pt x="141" y="130"/>
                    <a:pt x="141" y="130"/>
                    <a:pt x="140" y="131"/>
                  </a:cubicBezTo>
                  <a:cubicBezTo>
                    <a:pt x="140" y="132"/>
                    <a:pt x="141" y="132"/>
                    <a:pt x="141" y="132"/>
                  </a:cubicBezTo>
                  <a:cubicBezTo>
                    <a:pt x="142" y="132"/>
                    <a:pt x="143" y="132"/>
                    <a:pt x="143" y="132"/>
                  </a:cubicBezTo>
                  <a:cubicBezTo>
                    <a:pt x="144" y="132"/>
                    <a:pt x="144" y="131"/>
                    <a:pt x="145" y="131"/>
                  </a:cubicBezTo>
                  <a:cubicBezTo>
                    <a:pt x="145" y="131"/>
                    <a:pt x="147" y="132"/>
                    <a:pt x="148" y="132"/>
                  </a:cubicBezTo>
                  <a:cubicBezTo>
                    <a:pt x="148" y="132"/>
                    <a:pt x="149" y="133"/>
                    <a:pt x="149" y="133"/>
                  </a:cubicBezTo>
                  <a:cubicBezTo>
                    <a:pt x="150" y="133"/>
                    <a:pt x="150" y="134"/>
                    <a:pt x="151" y="136"/>
                  </a:cubicBezTo>
                  <a:cubicBezTo>
                    <a:pt x="152" y="137"/>
                    <a:pt x="151" y="139"/>
                    <a:pt x="151" y="140"/>
                  </a:cubicBezTo>
                  <a:cubicBezTo>
                    <a:pt x="151" y="140"/>
                    <a:pt x="151" y="142"/>
                    <a:pt x="152" y="142"/>
                  </a:cubicBezTo>
                  <a:cubicBezTo>
                    <a:pt x="152" y="143"/>
                    <a:pt x="152" y="143"/>
                    <a:pt x="152" y="144"/>
                  </a:cubicBezTo>
                  <a:cubicBezTo>
                    <a:pt x="153" y="145"/>
                    <a:pt x="152" y="146"/>
                    <a:pt x="152" y="147"/>
                  </a:cubicBezTo>
                  <a:cubicBezTo>
                    <a:pt x="152" y="148"/>
                    <a:pt x="153" y="148"/>
                    <a:pt x="154" y="149"/>
                  </a:cubicBezTo>
                  <a:cubicBezTo>
                    <a:pt x="155" y="150"/>
                    <a:pt x="154" y="150"/>
                    <a:pt x="154" y="151"/>
                  </a:cubicBezTo>
                  <a:cubicBezTo>
                    <a:pt x="154" y="151"/>
                    <a:pt x="155" y="152"/>
                    <a:pt x="155" y="152"/>
                  </a:cubicBezTo>
                  <a:cubicBezTo>
                    <a:pt x="156" y="152"/>
                    <a:pt x="155" y="155"/>
                    <a:pt x="155" y="155"/>
                  </a:cubicBezTo>
                  <a:cubicBezTo>
                    <a:pt x="155" y="156"/>
                    <a:pt x="155" y="157"/>
                    <a:pt x="155" y="158"/>
                  </a:cubicBezTo>
                  <a:cubicBezTo>
                    <a:pt x="155" y="159"/>
                    <a:pt x="155" y="159"/>
                    <a:pt x="156" y="159"/>
                  </a:cubicBezTo>
                  <a:cubicBezTo>
                    <a:pt x="156" y="160"/>
                    <a:pt x="157" y="160"/>
                    <a:pt x="157" y="160"/>
                  </a:cubicBezTo>
                  <a:cubicBezTo>
                    <a:pt x="157" y="161"/>
                    <a:pt x="158" y="161"/>
                    <a:pt x="158" y="161"/>
                  </a:cubicBezTo>
                  <a:cubicBezTo>
                    <a:pt x="159" y="162"/>
                    <a:pt x="159" y="163"/>
                    <a:pt x="160" y="163"/>
                  </a:cubicBezTo>
                  <a:cubicBezTo>
                    <a:pt x="160" y="164"/>
                    <a:pt x="160" y="164"/>
                    <a:pt x="160" y="165"/>
                  </a:cubicBezTo>
                  <a:cubicBezTo>
                    <a:pt x="160" y="165"/>
                    <a:pt x="160" y="168"/>
                    <a:pt x="160" y="168"/>
                  </a:cubicBezTo>
                  <a:cubicBezTo>
                    <a:pt x="160" y="168"/>
                    <a:pt x="161" y="170"/>
                    <a:pt x="161" y="170"/>
                  </a:cubicBezTo>
                  <a:cubicBezTo>
                    <a:pt x="161" y="171"/>
                    <a:pt x="161" y="173"/>
                    <a:pt x="160" y="173"/>
                  </a:cubicBezTo>
                  <a:cubicBezTo>
                    <a:pt x="159" y="174"/>
                    <a:pt x="160" y="175"/>
                    <a:pt x="161" y="175"/>
                  </a:cubicBezTo>
                  <a:cubicBezTo>
                    <a:pt x="161" y="175"/>
                    <a:pt x="161" y="177"/>
                    <a:pt x="161" y="177"/>
                  </a:cubicBezTo>
                  <a:cubicBezTo>
                    <a:pt x="160" y="177"/>
                    <a:pt x="159" y="177"/>
                    <a:pt x="158" y="177"/>
                  </a:cubicBezTo>
                  <a:cubicBezTo>
                    <a:pt x="156" y="176"/>
                    <a:pt x="155" y="176"/>
                    <a:pt x="155" y="176"/>
                  </a:cubicBezTo>
                  <a:cubicBezTo>
                    <a:pt x="154" y="176"/>
                    <a:pt x="153" y="175"/>
                    <a:pt x="152" y="175"/>
                  </a:cubicBezTo>
                  <a:cubicBezTo>
                    <a:pt x="151" y="174"/>
                    <a:pt x="149" y="176"/>
                    <a:pt x="148" y="176"/>
                  </a:cubicBezTo>
                  <a:cubicBezTo>
                    <a:pt x="148" y="176"/>
                    <a:pt x="148" y="177"/>
                    <a:pt x="147" y="178"/>
                  </a:cubicBezTo>
                  <a:cubicBezTo>
                    <a:pt x="146" y="179"/>
                    <a:pt x="143" y="178"/>
                    <a:pt x="142" y="178"/>
                  </a:cubicBezTo>
                  <a:cubicBezTo>
                    <a:pt x="141" y="178"/>
                    <a:pt x="141" y="181"/>
                    <a:pt x="140" y="181"/>
                  </a:cubicBezTo>
                  <a:cubicBezTo>
                    <a:pt x="140" y="182"/>
                    <a:pt x="138" y="182"/>
                    <a:pt x="137" y="182"/>
                  </a:cubicBezTo>
                  <a:cubicBezTo>
                    <a:pt x="137" y="182"/>
                    <a:pt x="136" y="182"/>
                    <a:pt x="135" y="182"/>
                  </a:cubicBezTo>
                  <a:cubicBezTo>
                    <a:pt x="135" y="182"/>
                    <a:pt x="134" y="181"/>
                    <a:pt x="133" y="181"/>
                  </a:cubicBezTo>
                  <a:cubicBezTo>
                    <a:pt x="132" y="181"/>
                    <a:pt x="130" y="181"/>
                    <a:pt x="128" y="181"/>
                  </a:cubicBezTo>
                  <a:cubicBezTo>
                    <a:pt x="127" y="181"/>
                    <a:pt x="125" y="183"/>
                    <a:pt x="124" y="183"/>
                  </a:cubicBezTo>
                  <a:cubicBezTo>
                    <a:pt x="124" y="184"/>
                    <a:pt x="123" y="185"/>
                    <a:pt x="122" y="185"/>
                  </a:cubicBezTo>
                  <a:cubicBezTo>
                    <a:pt x="122" y="186"/>
                    <a:pt x="120" y="187"/>
                    <a:pt x="120" y="187"/>
                  </a:cubicBezTo>
                  <a:cubicBezTo>
                    <a:pt x="119" y="188"/>
                    <a:pt x="119" y="188"/>
                    <a:pt x="118" y="188"/>
                  </a:cubicBezTo>
                  <a:cubicBezTo>
                    <a:pt x="117" y="187"/>
                    <a:pt x="117" y="189"/>
                    <a:pt x="116" y="190"/>
                  </a:cubicBezTo>
                  <a:cubicBezTo>
                    <a:pt x="116" y="190"/>
                    <a:pt x="116" y="192"/>
                    <a:pt x="116" y="192"/>
                  </a:cubicBezTo>
                  <a:cubicBezTo>
                    <a:pt x="116" y="193"/>
                    <a:pt x="116" y="194"/>
                    <a:pt x="116" y="195"/>
                  </a:cubicBezTo>
                  <a:cubicBezTo>
                    <a:pt x="117" y="195"/>
                    <a:pt x="117" y="196"/>
                    <a:pt x="117" y="196"/>
                  </a:cubicBezTo>
                  <a:cubicBezTo>
                    <a:pt x="118" y="197"/>
                    <a:pt x="117" y="198"/>
                    <a:pt x="116" y="198"/>
                  </a:cubicBezTo>
                  <a:cubicBezTo>
                    <a:pt x="115" y="198"/>
                    <a:pt x="115" y="199"/>
                    <a:pt x="115" y="199"/>
                  </a:cubicBezTo>
                  <a:cubicBezTo>
                    <a:pt x="114" y="200"/>
                    <a:pt x="114" y="200"/>
                    <a:pt x="114" y="201"/>
                  </a:cubicBezTo>
                  <a:cubicBezTo>
                    <a:pt x="114" y="202"/>
                    <a:pt x="114" y="202"/>
                    <a:pt x="114" y="202"/>
                  </a:cubicBezTo>
                  <a:cubicBezTo>
                    <a:pt x="115" y="203"/>
                    <a:pt x="115" y="204"/>
                    <a:pt x="115" y="205"/>
                  </a:cubicBezTo>
                  <a:cubicBezTo>
                    <a:pt x="115" y="205"/>
                    <a:pt x="114" y="205"/>
                    <a:pt x="114" y="206"/>
                  </a:cubicBezTo>
                  <a:cubicBezTo>
                    <a:pt x="113" y="206"/>
                    <a:pt x="114" y="208"/>
                    <a:pt x="114" y="209"/>
                  </a:cubicBezTo>
                  <a:cubicBezTo>
                    <a:pt x="115" y="209"/>
                    <a:pt x="115" y="209"/>
                    <a:pt x="116" y="209"/>
                  </a:cubicBezTo>
                  <a:cubicBezTo>
                    <a:pt x="116" y="209"/>
                    <a:pt x="117" y="209"/>
                    <a:pt x="117" y="210"/>
                  </a:cubicBezTo>
                  <a:cubicBezTo>
                    <a:pt x="118" y="210"/>
                    <a:pt x="119" y="210"/>
                    <a:pt x="120" y="210"/>
                  </a:cubicBezTo>
                  <a:cubicBezTo>
                    <a:pt x="121" y="210"/>
                    <a:pt x="120" y="211"/>
                    <a:pt x="120" y="212"/>
                  </a:cubicBezTo>
                  <a:cubicBezTo>
                    <a:pt x="120" y="212"/>
                    <a:pt x="122" y="212"/>
                    <a:pt x="123" y="213"/>
                  </a:cubicBezTo>
                  <a:cubicBezTo>
                    <a:pt x="124" y="213"/>
                    <a:pt x="124" y="213"/>
                    <a:pt x="125" y="213"/>
                  </a:cubicBezTo>
                  <a:cubicBezTo>
                    <a:pt x="126" y="213"/>
                    <a:pt x="126" y="213"/>
                    <a:pt x="126" y="214"/>
                  </a:cubicBezTo>
                  <a:cubicBezTo>
                    <a:pt x="127" y="214"/>
                    <a:pt x="127" y="214"/>
                    <a:pt x="128" y="214"/>
                  </a:cubicBezTo>
                  <a:cubicBezTo>
                    <a:pt x="129" y="214"/>
                    <a:pt x="132" y="215"/>
                    <a:pt x="133" y="216"/>
                  </a:cubicBezTo>
                  <a:cubicBezTo>
                    <a:pt x="133" y="216"/>
                    <a:pt x="134" y="217"/>
                    <a:pt x="134" y="217"/>
                  </a:cubicBezTo>
                  <a:cubicBezTo>
                    <a:pt x="135" y="217"/>
                    <a:pt x="135" y="218"/>
                    <a:pt x="134" y="218"/>
                  </a:cubicBezTo>
                  <a:cubicBezTo>
                    <a:pt x="134" y="219"/>
                    <a:pt x="134" y="219"/>
                    <a:pt x="134" y="220"/>
                  </a:cubicBezTo>
                  <a:cubicBezTo>
                    <a:pt x="135" y="220"/>
                    <a:pt x="134" y="221"/>
                    <a:pt x="134" y="222"/>
                  </a:cubicBezTo>
                  <a:cubicBezTo>
                    <a:pt x="134" y="223"/>
                    <a:pt x="133" y="223"/>
                    <a:pt x="133" y="224"/>
                  </a:cubicBezTo>
                  <a:cubicBezTo>
                    <a:pt x="133" y="225"/>
                    <a:pt x="134" y="225"/>
                    <a:pt x="135" y="226"/>
                  </a:cubicBezTo>
                  <a:cubicBezTo>
                    <a:pt x="135" y="226"/>
                    <a:pt x="134" y="228"/>
                    <a:pt x="134" y="228"/>
                  </a:cubicBezTo>
                  <a:cubicBezTo>
                    <a:pt x="133" y="229"/>
                    <a:pt x="133" y="229"/>
                    <a:pt x="133" y="230"/>
                  </a:cubicBezTo>
                  <a:cubicBezTo>
                    <a:pt x="134" y="230"/>
                    <a:pt x="133" y="231"/>
                    <a:pt x="132" y="232"/>
                  </a:cubicBezTo>
                  <a:cubicBezTo>
                    <a:pt x="132" y="232"/>
                    <a:pt x="132" y="233"/>
                    <a:pt x="132" y="234"/>
                  </a:cubicBezTo>
                  <a:cubicBezTo>
                    <a:pt x="133" y="234"/>
                    <a:pt x="132" y="234"/>
                    <a:pt x="132" y="235"/>
                  </a:cubicBezTo>
                  <a:cubicBezTo>
                    <a:pt x="131" y="236"/>
                    <a:pt x="133" y="237"/>
                    <a:pt x="134" y="238"/>
                  </a:cubicBezTo>
                  <a:cubicBezTo>
                    <a:pt x="135" y="239"/>
                    <a:pt x="135" y="240"/>
                    <a:pt x="134" y="240"/>
                  </a:cubicBezTo>
                  <a:cubicBezTo>
                    <a:pt x="133" y="240"/>
                    <a:pt x="132" y="241"/>
                    <a:pt x="132" y="242"/>
                  </a:cubicBezTo>
                  <a:cubicBezTo>
                    <a:pt x="132" y="243"/>
                    <a:pt x="134" y="244"/>
                    <a:pt x="135" y="245"/>
                  </a:cubicBezTo>
                  <a:cubicBezTo>
                    <a:pt x="136" y="245"/>
                    <a:pt x="135" y="247"/>
                    <a:pt x="135" y="247"/>
                  </a:cubicBezTo>
                  <a:cubicBezTo>
                    <a:pt x="135" y="248"/>
                    <a:pt x="134" y="248"/>
                    <a:pt x="135" y="249"/>
                  </a:cubicBezTo>
                  <a:cubicBezTo>
                    <a:pt x="135" y="249"/>
                    <a:pt x="135" y="250"/>
                    <a:pt x="134" y="250"/>
                  </a:cubicBezTo>
                  <a:cubicBezTo>
                    <a:pt x="134" y="251"/>
                    <a:pt x="135" y="251"/>
                    <a:pt x="135" y="251"/>
                  </a:cubicBezTo>
                  <a:cubicBezTo>
                    <a:pt x="136" y="252"/>
                    <a:pt x="136" y="253"/>
                    <a:pt x="136" y="254"/>
                  </a:cubicBezTo>
                  <a:cubicBezTo>
                    <a:pt x="136" y="255"/>
                    <a:pt x="136" y="256"/>
                    <a:pt x="135" y="256"/>
                  </a:cubicBezTo>
                  <a:cubicBezTo>
                    <a:pt x="134" y="257"/>
                    <a:pt x="133" y="257"/>
                    <a:pt x="132" y="257"/>
                  </a:cubicBezTo>
                  <a:cubicBezTo>
                    <a:pt x="131" y="256"/>
                    <a:pt x="129" y="255"/>
                    <a:pt x="128" y="255"/>
                  </a:cubicBezTo>
                  <a:cubicBezTo>
                    <a:pt x="128" y="255"/>
                    <a:pt x="126" y="254"/>
                    <a:pt x="125" y="254"/>
                  </a:cubicBezTo>
                  <a:cubicBezTo>
                    <a:pt x="125" y="254"/>
                    <a:pt x="123" y="256"/>
                    <a:pt x="123" y="257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60"/>
                    <a:pt x="119" y="260"/>
                    <a:pt x="118" y="260"/>
                  </a:cubicBezTo>
                  <a:cubicBezTo>
                    <a:pt x="117" y="260"/>
                    <a:pt x="116" y="261"/>
                    <a:pt x="115" y="261"/>
                  </a:cubicBezTo>
                  <a:cubicBezTo>
                    <a:pt x="114" y="260"/>
                    <a:pt x="113" y="258"/>
                    <a:pt x="112" y="258"/>
                  </a:cubicBezTo>
                  <a:cubicBezTo>
                    <a:pt x="112" y="257"/>
                    <a:pt x="111" y="255"/>
                    <a:pt x="111" y="254"/>
                  </a:cubicBezTo>
                  <a:cubicBezTo>
                    <a:pt x="110" y="253"/>
                    <a:pt x="109" y="253"/>
                    <a:pt x="108" y="252"/>
                  </a:cubicBezTo>
                  <a:cubicBezTo>
                    <a:pt x="107" y="252"/>
                    <a:pt x="105" y="249"/>
                    <a:pt x="104" y="249"/>
                  </a:cubicBezTo>
                  <a:cubicBezTo>
                    <a:pt x="103" y="248"/>
                    <a:pt x="102" y="248"/>
                    <a:pt x="101" y="248"/>
                  </a:cubicBezTo>
                  <a:cubicBezTo>
                    <a:pt x="99" y="248"/>
                    <a:pt x="99" y="248"/>
                    <a:pt x="98" y="248"/>
                  </a:cubicBezTo>
                  <a:cubicBezTo>
                    <a:pt x="98" y="247"/>
                    <a:pt x="96" y="247"/>
                    <a:pt x="96" y="247"/>
                  </a:cubicBezTo>
                  <a:cubicBezTo>
                    <a:pt x="95" y="246"/>
                    <a:pt x="95" y="246"/>
                    <a:pt x="93" y="246"/>
                  </a:cubicBezTo>
                  <a:cubicBezTo>
                    <a:pt x="92" y="245"/>
                    <a:pt x="91" y="246"/>
                    <a:pt x="90" y="246"/>
                  </a:cubicBezTo>
                  <a:cubicBezTo>
                    <a:pt x="90" y="247"/>
                    <a:pt x="89" y="247"/>
                    <a:pt x="88" y="246"/>
                  </a:cubicBezTo>
                  <a:cubicBezTo>
                    <a:pt x="88" y="246"/>
                    <a:pt x="84" y="245"/>
                    <a:pt x="83" y="244"/>
                  </a:cubicBezTo>
                  <a:cubicBezTo>
                    <a:pt x="83" y="244"/>
                    <a:pt x="81" y="244"/>
                    <a:pt x="81" y="244"/>
                  </a:cubicBezTo>
                  <a:cubicBezTo>
                    <a:pt x="80" y="244"/>
                    <a:pt x="79" y="242"/>
                    <a:pt x="78" y="242"/>
                  </a:cubicBezTo>
                  <a:cubicBezTo>
                    <a:pt x="77" y="242"/>
                    <a:pt x="75" y="242"/>
                    <a:pt x="74" y="242"/>
                  </a:cubicBezTo>
                  <a:cubicBezTo>
                    <a:pt x="74" y="242"/>
                    <a:pt x="73" y="241"/>
                    <a:pt x="72" y="240"/>
                  </a:cubicBezTo>
                  <a:cubicBezTo>
                    <a:pt x="72" y="239"/>
                    <a:pt x="71" y="238"/>
                    <a:pt x="69" y="238"/>
                  </a:cubicBezTo>
                  <a:cubicBezTo>
                    <a:pt x="67" y="237"/>
                    <a:pt x="66" y="236"/>
                    <a:pt x="66" y="236"/>
                  </a:cubicBezTo>
                  <a:cubicBezTo>
                    <a:pt x="65" y="235"/>
                    <a:pt x="66" y="234"/>
                    <a:pt x="67" y="234"/>
                  </a:cubicBezTo>
                  <a:cubicBezTo>
                    <a:pt x="68" y="233"/>
                    <a:pt x="65" y="232"/>
                    <a:pt x="64" y="232"/>
                  </a:cubicBezTo>
                  <a:cubicBezTo>
                    <a:pt x="63" y="232"/>
                    <a:pt x="63" y="231"/>
                    <a:pt x="62" y="231"/>
                  </a:cubicBezTo>
                  <a:cubicBezTo>
                    <a:pt x="61" y="231"/>
                    <a:pt x="61" y="230"/>
                    <a:pt x="61" y="230"/>
                  </a:cubicBezTo>
                  <a:cubicBezTo>
                    <a:pt x="61" y="229"/>
                    <a:pt x="60" y="229"/>
                    <a:pt x="60" y="229"/>
                  </a:cubicBezTo>
                  <a:cubicBezTo>
                    <a:pt x="59" y="229"/>
                    <a:pt x="59" y="229"/>
                    <a:pt x="58" y="228"/>
                  </a:cubicBezTo>
                  <a:cubicBezTo>
                    <a:pt x="58" y="228"/>
                    <a:pt x="58" y="229"/>
                    <a:pt x="58" y="229"/>
                  </a:cubicBezTo>
                  <a:cubicBezTo>
                    <a:pt x="58" y="230"/>
                    <a:pt x="59" y="230"/>
                    <a:pt x="59" y="230"/>
                  </a:cubicBezTo>
                  <a:cubicBezTo>
                    <a:pt x="60" y="230"/>
                    <a:pt x="59" y="233"/>
                    <a:pt x="58" y="233"/>
                  </a:cubicBezTo>
                  <a:cubicBezTo>
                    <a:pt x="58" y="234"/>
                    <a:pt x="58" y="235"/>
                    <a:pt x="57" y="235"/>
                  </a:cubicBezTo>
                  <a:cubicBezTo>
                    <a:pt x="57" y="236"/>
                    <a:pt x="57" y="237"/>
                    <a:pt x="56" y="238"/>
                  </a:cubicBezTo>
                  <a:cubicBezTo>
                    <a:pt x="56" y="238"/>
                    <a:pt x="53" y="239"/>
                    <a:pt x="52" y="240"/>
                  </a:cubicBezTo>
                  <a:cubicBezTo>
                    <a:pt x="51" y="240"/>
                    <a:pt x="51" y="241"/>
                    <a:pt x="51" y="242"/>
                  </a:cubicBezTo>
                  <a:cubicBezTo>
                    <a:pt x="51" y="242"/>
                    <a:pt x="52" y="244"/>
                    <a:pt x="51" y="244"/>
                  </a:cubicBezTo>
                  <a:cubicBezTo>
                    <a:pt x="50" y="245"/>
                    <a:pt x="51" y="245"/>
                    <a:pt x="51" y="246"/>
                  </a:cubicBezTo>
                  <a:cubicBezTo>
                    <a:pt x="51" y="247"/>
                    <a:pt x="50" y="246"/>
                    <a:pt x="50" y="246"/>
                  </a:cubicBezTo>
                  <a:cubicBezTo>
                    <a:pt x="49" y="245"/>
                    <a:pt x="46" y="245"/>
                    <a:pt x="45" y="244"/>
                  </a:cubicBezTo>
                  <a:cubicBezTo>
                    <a:pt x="44" y="244"/>
                    <a:pt x="43" y="245"/>
                    <a:pt x="42" y="244"/>
                  </a:cubicBezTo>
                  <a:cubicBezTo>
                    <a:pt x="42" y="244"/>
                    <a:pt x="41" y="244"/>
                    <a:pt x="41" y="244"/>
                  </a:cubicBezTo>
                  <a:cubicBezTo>
                    <a:pt x="40" y="244"/>
                    <a:pt x="39" y="244"/>
                    <a:pt x="39" y="244"/>
                  </a:cubicBezTo>
                  <a:cubicBezTo>
                    <a:pt x="39" y="243"/>
                    <a:pt x="37" y="244"/>
                    <a:pt x="37" y="243"/>
                  </a:cubicBezTo>
                  <a:cubicBezTo>
                    <a:pt x="36" y="242"/>
                    <a:pt x="34" y="241"/>
                    <a:pt x="34" y="241"/>
                  </a:cubicBezTo>
                  <a:cubicBezTo>
                    <a:pt x="34" y="241"/>
                    <a:pt x="34" y="241"/>
                    <a:pt x="34" y="241"/>
                  </a:cubicBezTo>
                  <a:cubicBezTo>
                    <a:pt x="34" y="241"/>
                    <a:pt x="34" y="242"/>
                    <a:pt x="34" y="242"/>
                  </a:cubicBezTo>
                  <a:cubicBezTo>
                    <a:pt x="33" y="242"/>
                    <a:pt x="33" y="241"/>
                    <a:pt x="32" y="242"/>
                  </a:cubicBezTo>
                  <a:cubicBezTo>
                    <a:pt x="31" y="242"/>
                    <a:pt x="31" y="243"/>
                    <a:pt x="30" y="243"/>
                  </a:cubicBezTo>
                  <a:cubicBezTo>
                    <a:pt x="29" y="243"/>
                    <a:pt x="29" y="243"/>
                    <a:pt x="29" y="244"/>
                  </a:cubicBezTo>
                  <a:cubicBezTo>
                    <a:pt x="29" y="244"/>
                    <a:pt x="28" y="244"/>
                    <a:pt x="27" y="245"/>
                  </a:cubicBezTo>
                  <a:cubicBezTo>
                    <a:pt x="27" y="245"/>
                    <a:pt x="26" y="245"/>
                    <a:pt x="25" y="245"/>
                  </a:cubicBezTo>
                  <a:cubicBezTo>
                    <a:pt x="24" y="245"/>
                    <a:pt x="24" y="244"/>
                    <a:pt x="23" y="245"/>
                  </a:cubicBezTo>
                  <a:cubicBezTo>
                    <a:pt x="23" y="245"/>
                    <a:pt x="22" y="245"/>
                    <a:pt x="21" y="245"/>
                  </a:cubicBezTo>
                  <a:cubicBezTo>
                    <a:pt x="20" y="245"/>
                    <a:pt x="19" y="245"/>
                    <a:pt x="19" y="245"/>
                  </a:cubicBezTo>
                  <a:cubicBezTo>
                    <a:pt x="18" y="245"/>
                    <a:pt x="18" y="245"/>
                    <a:pt x="17" y="245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5" y="244"/>
                    <a:pt x="15" y="244"/>
                  </a:cubicBezTo>
                  <a:cubicBezTo>
                    <a:pt x="14" y="244"/>
                    <a:pt x="14" y="244"/>
                    <a:pt x="14" y="243"/>
                  </a:cubicBezTo>
                  <a:cubicBezTo>
                    <a:pt x="14" y="243"/>
                    <a:pt x="13" y="242"/>
                    <a:pt x="12" y="242"/>
                  </a:cubicBezTo>
                  <a:cubicBezTo>
                    <a:pt x="12" y="243"/>
                    <a:pt x="11" y="244"/>
                    <a:pt x="11" y="245"/>
                  </a:cubicBezTo>
                  <a:cubicBezTo>
                    <a:pt x="12" y="246"/>
                    <a:pt x="13" y="247"/>
                    <a:pt x="13" y="247"/>
                  </a:cubicBezTo>
                  <a:cubicBezTo>
                    <a:pt x="12" y="248"/>
                    <a:pt x="12" y="249"/>
                    <a:pt x="12" y="250"/>
                  </a:cubicBezTo>
                  <a:cubicBezTo>
                    <a:pt x="12" y="250"/>
                    <a:pt x="12" y="251"/>
                    <a:pt x="12" y="252"/>
                  </a:cubicBezTo>
                  <a:cubicBezTo>
                    <a:pt x="11" y="252"/>
                    <a:pt x="11" y="253"/>
                    <a:pt x="11" y="253"/>
                  </a:cubicBezTo>
                  <a:cubicBezTo>
                    <a:pt x="11" y="254"/>
                    <a:pt x="12" y="254"/>
                    <a:pt x="13" y="255"/>
                  </a:cubicBezTo>
                  <a:cubicBezTo>
                    <a:pt x="13" y="255"/>
                    <a:pt x="14" y="256"/>
                    <a:pt x="14" y="256"/>
                  </a:cubicBezTo>
                  <a:cubicBezTo>
                    <a:pt x="15" y="256"/>
                    <a:pt x="16" y="256"/>
                    <a:pt x="16" y="256"/>
                  </a:cubicBezTo>
                  <a:cubicBezTo>
                    <a:pt x="17" y="257"/>
                    <a:pt x="18" y="258"/>
                    <a:pt x="19" y="258"/>
                  </a:cubicBezTo>
                  <a:cubicBezTo>
                    <a:pt x="19" y="258"/>
                    <a:pt x="20" y="259"/>
                    <a:pt x="20" y="259"/>
                  </a:cubicBezTo>
                  <a:cubicBezTo>
                    <a:pt x="20" y="259"/>
                    <a:pt x="19" y="259"/>
                    <a:pt x="19" y="259"/>
                  </a:cubicBezTo>
                  <a:cubicBezTo>
                    <a:pt x="18" y="259"/>
                    <a:pt x="18" y="259"/>
                    <a:pt x="18" y="259"/>
                  </a:cubicBezTo>
                  <a:cubicBezTo>
                    <a:pt x="18" y="259"/>
                    <a:pt x="19" y="259"/>
                    <a:pt x="19" y="260"/>
                  </a:cubicBezTo>
                  <a:cubicBezTo>
                    <a:pt x="19" y="260"/>
                    <a:pt x="19" y="261"/>
                    <a:pt x="20" y="261"/>
                  </a:cubicBezTo>
                  <a:cubicBezTo>
                    <a:pt x="20" y="260"/>
                    <a:pt x="21" y="260"/>
                    <a:pt x="21" y="260"/>
                  </a:cubicBezTo>
                  <a:cubicBezTo>
                    <a:pt x="22" y="261"/>
                    <a:pt x="23" y="261"/>
                    <a:pt x="23" y="261"/>
                  </a:cubicBezTo>
                  <a:cubicBezTo>
                    <a:pt x="23" y="261"/>
                    <a:pt x="23" y="261"/>
                    <a:pt x="24" y="261"/>
                  </a:cubicBezTo>
                  <a:cubicBezTo>
                    <a:pt x="24" y="261"/>
                    <a:pt x="26" y="262"/>
                    <a:pt x="26" y="262"/>
                  </a:cubicBezTo>
                  <a:cubicBezTo>
                    <a:pt x="27" y="262"/>
                    <a:pt x="27" y="263"/>
                    <a:pt x="27" y="263"/>
                  </a:cubicBezTo>
                  <a:cubicBezTo>
                    <a:pt x="28" y="262"/>
                    <a:pt x="28" y="262"/>
                    <a:pt x="29" y="263"/>
                  </a:cubicBezTo>
                  <a:cubicBezTo>
                    <a:pt x="29" y="263"/>
                    <a:pt x="31" y="263"/>
                    <a:pt x="31" y="263"/>
                  </a:cubicBezTo>
                  <a:cubicBezTo>
                    <a:pt x="32" y="263"/>
                    <a:pt x="33" y="262"/>
                    <a:pt x="33" y="263"/>
                  </a:cubicBezTo>
                  <a:cubicBezTo>
                    <a:pt x="34" y="263"/>
                    <a:pt x="36" y="262"/>
                    <a:pt x="36" y="263"/>
                  </a:cubicBezTo>
                  <a:cubicBezTo>
                    <a:pt x="37" y="264"/>
                    <a:pt x="38" y="264"/>
                    <a:pt x="37" y="265"/>
                  </a:cubicBezTo>
                  <a:cubicBezTo>
                    <a:pt x="36" y="266"/>
                    <a:pt x="36" y="265"/>
                    <a:pt x="36" y="266"/>
                  </a:cubicBezTo>
                  <a:cubicBezTo>
                    <a:pt x="36" y="267"/>
                    <a:pt x="35" y="268"/>
                    <a:pt x="35" y="268"/>
                  </a:cubicBezTo>
                  <a:cubicBezTo>
                    <a:pt x="35" y="268"/>
                    <a:pt x="34" y="268"/>
                    <a:pt x="34" y="269"/>
                  </a:cubicBezTo>
                  <a:cubicBezTo>
                    <a:pt x="34" y="270"/>
                    <a:pt x="35" y="270"/>
                    <a:pt x="35" y="271"/>
                  </a:cubicBezTo>
                  <a:cubicBezTo>
                    <a:pt x="34" y="272"/>
                    <a:pt x="34" y="272"/>
                    <a:pt x="33" y="271"/>
                  </a:cubicBezTo>
                  <a:cubicBezTo>
                    <a:pt x="33" y="271"/>
                    <a:pt x="32" y="272"/>
                    <a:pt x="32" y="272"/>
                  </a:cubicBezTo>
                  <a:cubicBezTo>
                    <a:pt x="32" y="273"/>
                    <a:pt x="33" y="274"/>
                    <a:pt x="32" y="274"/>
                  </a:cubicBezTo>
                  <a:cubicBezTo>
                    <a:pt x="32" y="275"/>
                    <a:pt x="31" y="275"/>
                    <a:pt x="31" y="277"/>
                  </a:cubicBezTo>
                  <a:cubicBezTo>
                    <a:pt x="31" y="278"/>
                    <a:pt x="31" y="279"/>
                    <a:pt x="31" y="279"/>
                  </a:cubicBezTo>
                  <a:cubicBezTo>
                    <a:pt x="31" y="280"/>
                    <a:pt x="31" y="280"/>
                    <a:pt x="30" y="280"/>
                  </a:cubicBezTo>
                  <a:cubicBezTo>
                    <a:pt x="30" y="280"/>
                    <a:pt x="29" y="281"/>
                    <a:pt x="29" y="281"/>
                  </a:cubicBezTo>
                  <a:cubicBezTo>
                    <a:pt x="30" y="282"/>
                    <a:pt x="30" y="284"/>
                    <a:pt x="30" y="284"/>
                  </a:cubicBezTo>
                  <a:cubicBezTo>
                    <a:pt x="30" y="285"/>
                    <a:pt x="32" y="286"/>
                    <a:pt x="31" y="287"/>
                  </a:cubicBezTo>
                  <a:cubicBezTo>
                    <a:pt x="31" y="287"/>
                    <a:pt x="30" y="287"/>
                    <a:pt x="29" y="287"/>
                  </a:cubicBezTo>
                  <a:cubicBezTo>
                    <a:pt x="28" y="287"/>
                    <a:pt x="27" y="287"/>
                    <a:pt x="27" y="287"/>
                  </a:cubicBezTo>
                  <a:cubicBezTo>
                    <a:pt x="27" y="288"/>
                    <a:pt x="26" y="290"/>
                    <a:pt x="26" y="290"/>
                  </a:cubicBezTo>
                  <a:cubicBezTo>
                    <a:pt x="26" y="291"/>
                    <a:pt x="26" y="293"/>
                    <a:pt x="26" y="293"/>
                  </a:cubicBezTo>
                  <a:cubicBezTo>
                    <a:pt x="26" y="294"/>
                    <a:pt x="27" y="294"/>
                    <a:pt x="28" y="294"/>
                  </a:cubicBezTo>
                  <a:cubicBezTo>
                    <a:pt x="28" y="294"/>
                    <a:pt x="29" y="294"/>
                    <a:pt x="29" y="295"/>
                  </a:cubicBezTo>
                  <a:cubicBezTo>
                    <a:pt x="29" y="295"/>
                    <a:pt x="30" y="296"/>
                    <a:pt x="29" y="296"/>
                  </a:cubicBezTo>
                  <a:cubicBezTo>
                    <a:pt x="28" y="296"/>
                    <a:pt x="28" y="296"/>
                    <a:pt x="28" y="297"/>
                  </a:cubicBezTo>
                  <a:cubicBezTo>
                    <a:pt x="27" y="297"/>
                    <a:pt x="27" y="297"/>
                    <a:pt x="26" y="298"/>
                  </a:cubicBezTo>
                  <a:cubicBezTo>
                    <a:pt x="26" y="299"/>
                    <a:pt x="25" y="299"/>
                    <a:pt x="25" y="300"/>
                  </a:cubicBezTo>
                  <a:cubicBezTo>
                    <a:pt x="24" y="300"/>
                    <a:pt x="23" y="301"/>
                    <a:pt x="23" y="301"/>
                  </a:cubicBezTo>
                  <a:cubicBezTo>
                    <a:pt x="22" y="301"/>
                    <a:pt x="22" y="300"/>
                    <a:pt x="21" y="300"/>
                  </a:cubicBezTo>
                  <a:cubicBezTo>
                    <a:pt x="19" y="300"/>
                    <a:pt x="18" y="301"/>
                    <a:pt x="17" y="301"/>
                  </a:cubicBezTo>
                  <a:cubicBezTo>
                    <a:pt x="16" y="302"/>
                    <a:pt x="16" y="303"/>
                    <a:pt x="15" y="303"/>
                  </a:cubicBezTo>
                  <a:cubicBezTo>
                    <a:pt x="14" y="303"/>
                    <a:pt x="13" y="303"/>
                    <a:pt x="13" y="303"/>
                  </a:cubicBezTo>
                  <a:cubicBezTo>
                    <a:pt x="12" y="303"/>
                    <a:pt x="12" y="304"/>
                    <a:pt x="11" y="304"/>
                  </a:cubicBezTo>
                  <a:cubicBezTo>
                    <a:pt x="10" y="303"/>
                    <a:pt x="9" y="303"/>
                    <a:pt x="9" y="303"/>
                  </a:cubicBezTo>
                  <a:cubicBezTo>
                    <a:pt x="8" y="304"/>
                    <a:pt x="9" y="305"/>
                    <a:pt x="9" y="305"/>
                  </a:cubicBezTo>
                  <a:cubicBezTo>
                    <a:pt x="9" y="306"/>
                    <a:pt x="10" y="307"/>
                    <a:pt x="9" y="307"/>
                  </a:cubicBezTo>
                  <a:cubicBezTo>
                    <a:pt x="8" y="308"/>
                    <a:pt x="7" y="309"/>
                    <a:pt x="7" y="310"/>
                  </a:cubicBezTo>
                  <a:cubicBezTo>
                    <a:pt x="8" y="311"/>
                    <a:pt x="8" y="311"/>
                    <a:pt x="9" y="311"/>
                  </a:cubicBezTo>
                  <a:cubicBezTo>
                    <a:pt x="9" y="311"/>
                    <a:pt x="11" y="312"/>
                    <a:pt x="10" y="312"/>
                  </a:cubicBezTo>
                  <a:cubicBezTo>
                    <a:pt x="9" y="312"/>
                    <a:pt x="6" y="313"/>
                    <a:pt x="5" y="314"/>
                  </a:cubicBezTo>
                  <a:cubicBezTo>
                    <a:pt x="5" y="314"/>
                    <a:pt x="3" y="315"/>
                    <a:pt x="3" y="316"/>
                  </a:cubicBezTo>
                  <a:cubicBezTo>
                    <a:pt x="4" y="316"/>
                    <a:pt x="5" y="318"/>
                    <a:pt x="5" y="319"/>
                  </a:cubicBezTo>
                  <a:cubicBezTo>
                    <a:pt x="5" y="320"/>
                    <a:pt x="6" y="321"/>
                    <a:pt x="6" y="322"/>
                  </a:cubicBezTo>
                  <a:cubicBezTo>
                    <a:pt x="7" y="323"/>
                    <a:pt x="6" y="324"/>
                    <a:pt x="7" y="325"/>
                  </a:cubicBezTo>
                  <a:cubicBezTo>
                    <a:pt x="8" y="325"/>
                    <a:pt x="9" y="326"/>
                    <a:pt x="9" y="326"/>
                  </a:cubicBezTo>
                  <a:cubicBezTo>
                    <a:pt x="10" y="326"/>
                    <a:pt x="11" y="326"/>
                    <a:pt x="11" y="327"/>
                  </a:cubicBezTo>
                  <a:cubicBezTo>
                    <a:pt x="12" y="328"/>
                    <a:pt x="12" y="329"/>
                    <a:pt x="12" y="330"/>
                  </a:cubicBezTo>
                  <a:cubicBezTo>
                    <a:pt x="11" y="330"/>
                    <a:pt x="11" y="332"/>
                    <a:pt x="11" y="332"/>
                  </a:cubicBezTo>
                  <a:cubicBezTo>
                    <a:pt x="10" y="332"/>
                    <a:pt x="10" y="332"/>
                    <a:pt x="10" y="333"/>
                  </a:cubicBezTo>
                  <a:cubicBezTo>
                    <a:pt x="11" y="334"/>
                    <a:pt x="10" y="335"/>
                    <a:pt x="10" y="335"/>
                  </a:cubicBezTo>
                  <a:cubicBezTo>
                    <a:pt x="9" y="336"/>
                    <a:pt x="8" y="335"/>
                    <a:pt x="9" y="337"/>
                  </a:cubicBezTo>
                  <a:cubicBezTo>
                    <a:pt x="9" y="338"/>
                    <a:pt x="9" y="339"/>
                    <a:pt x="8" y="339"/>
                  </a:cubicBezTo>
                  <a:cubicBezTo>
                    <a:pt x="8" y="340"/>
                    <a:pt x="7" y="342"/>
                    <a:pt x="7" y="343"/>
                  </a:cubicBezTo>
                  <a:cubicBezTo>
                    <a:pt x="7" y="343"/>
                    <a:pt x="7" y="344"/>
                    <a:pt x="8" y="345"/>
                  </a:cubicBezTo>
                  <a:cubicBezTo>
                    <a:pt x="9" y="345"/>
                    <a:pt x="8" y="345"/>
                    <a:pt x="8" y="346"/>
                  </a:cubicBezTo>
                  <a:cubicBezTo>
                    <a:pt x="8" y="346"/>
                    <a:pt x="8" y="346"/>
                    <a:pt x="9" y="347"/>
                  </a:cubicBezTo>
                  <a:cubicBezTo>
                    <a:pt x="9" y="347"/>
                    <a:pt x="11" y="347"/>
                    <a:pt x="11" y="347"/>
                  </a:cubicBezTo>
                  <a:cubicBezTo>
                    <a:pt x="11" y="348"/>
                    <a:pt x="11" y="348"/>
                    <a:pt x="11" y="348"/>
                  </a:cubicBezTo>
                  <a:cubicBezTo>
                    <a:pt x="12" y="348"/>
                    <a:pt x="12" y="348"/>
                    <a:pt x="13" y="348"/>
                  </a:cubicBezTo>
                  <a:cubicBezTo>
                    <a:pt x="14" y="348"/>
                    <a:pt x="15" y="348"/>
                    <a:pt x="15" y="347"/>
                  </a:cubicBezTo>
                  <a:cubicBezTo>
                    <a:pt x="16" y="347"/>
                    <a:pt x="16" y="347"/>
                    <a:pt x="17" y="346"/>
                  </a:cubicBezTo>
                  <a:cubicBezTo>
                    <a:pt x="18" y="346"/>
                    <a:pt x="18" y="345"/>
                    <a:pt x="19" y="346"/>
                  </a:cubicBezTo>
                  <a:cubicBezTo>
                    <a:pt x="19" y="347"/>
                    <a:pt x="20" y="348"/>
                    <a:pt x="21" y="347"/>
                  </a:cubicBezTo>
                  <a:cubicBezTo>
                    <a:pt x="21" y="347"/>
                    <a:pt x="23" y="346"/>
                    <a:pt x="24" y="346"/>
                  </a:cubicBezTo>
                  <a:cubicBezTo>
                    <a:pt x="24" y="347"/>
                    <a:pt x="25" y="347"/>
                    <a:pt x="25" y="349"/>
                  </a:cubicBezTo>
                  <a:cubicBezTo>
                    <a:pt x="25" y="350"/>
                    <a:pt x="26" y="350"/>
                    <a:pt x="25" y="351"/>
                  </a:cubicBezTo>
                  <a:cubicBezTo>
                    <a:pt x="25" y="351"/>
                    <a:pt x="24" y="351"/>
                    <a:pt x="24" y="351"/>
                  </a:cubicBezTo>
                  <a:cubicBezTo>
                    <a:pt x="25" y="352"/>
                    <a:pt x="25" y="351"/>
                    <a:pt x="26" y="352"/>
                  </a:cubicBezTo>
                  <a:cubicBezTo>
                    <a:pt x="27" y="352"/>
                    <a:pt x="27" y="352"/>
                    <a:pt x="27" y="353"/>
                  </a:cubicBezTo>
                  <a:cubicBezTo>
                    <a:pt x="27" y="354"/>
                    <a:pt x="26" y="356"/>
                    <a:pt x="27" y="356"/>
                  </a:cubicBezTo>
                  <a:cubicBezTo>
                    <a:pt x="27" y="356"/>
                    <a:pt x="28" y="357"/>
                    <a:pt x="28" y="357"/>
                  </a:cubicBezTo>
                  <a:cubicBezTo>
                    <a:pt x="27" y="357"/>
                    <a:pt x="25" y="357"/>
                    <a:pt x="25" y="358"/>
                  </a:cubicBezTo>
                  <a:cubicBezTo>
                    <a:pt x="24" y="358"/>
                    <a:pt x="25" y="359"/>
                    <a:pt x="24" y="360"/>
                  </a:cubicBezTo>
                  <a:cubicBezTo>
                    <a:pt x="23" y="360"/>
                    <a:pt x="23" y="360"/>
                    <a:pt x="23" y="361"/>
                  </a:cubicBezTo>
                  <a:cubicBezTo>
                    <a:pt x="23" y="362"/>
                    <a:pt x="22" y="363"/>
                    <a:pt x="22" y="362"/>
                  </a:cubicBezTo>
                  <a:cubicBezTo>
                    <a:pt x="21" y="362"/>
                    <a:pt x="20" y="361"/>
                    <a:pt x="19" y="362"/>
                  </a:cubicBezTo>
                  <a:cubicBezTo>
                    <a:pt x="19" y="362"/>
                    <a:pt x="17" y="362"/>
                    <a:pt x="17" y="363"/>
                  </a:cubicBezTo>
                  <a:cubicBezTo>
                    <a:pt x="16" y="363"/>
                    <a:pt x="16" y="364"/>
                    <a:pt x="16" y="365"/>
                  </a:cubicBezTo>
                  <a:cubicBezTo>
                    <a:pt x="16" y="366"/>
                    <a:pt x="17" y="366"/>
                    <a:pt x="16" y="367"/>
                  </a:cubicBezTo>
                  <a:cubicBezTo>
                    <a:pt x="16" y="368"/>
                    <a:pt x="15" y="368"/>
                    <a:pt x="16" y="369"/>
                  </a:cubicBezTo>
                  <a:cubicBezTo>
                    <a:pt x="16" y="369"/>
                    <a:pt x="16" y="370"/>
                    <a:pt x="16" y="370"/>
                  </a:cubicBezTo>
                  <a:cubicBezTo>
                    <a:pt x="16" y="371"/>
                    <a:pt x="17" y="371"/>
                    <a:pt x="18" y="371"/>
                  </a:cubicBezTo>
                  <a:cubicBezTo>
                    <a:pt x="19" y="371"/>
                    <a:pt x="19" y="371"/>
                    <a:pt x="19" y="372"/>
                  </a:cubicBezTo>
                  <a:cubicBezTo>
                    <a:pt x="19" y="372"/>
                    <a:pt x="20" y="372"/>
                    <a:pt x="20" y="373"/>
                  </a:cubicBezTo>
                  <a:cubicBezTo>
                    <a:pt x="20" y="374"/>
                    <a:pt x="20" y="375"/>
                    <a:pt x="19" y="375"/>
                  </a:cubicBezTo>
                  <a:cubicBezTo>
                    <a:pt x="19" y="375"/>
                    <a:pt x="18" y="375"/>
                    <a:pt x="18" y="376"/>
                  </a:cubicBezTo>
                  <a:cubicBezTo>
                    <a:pt x="18" y="376"/>
                    <a:pt x="18" y="377"/>
                    <a:pt x="19" y="378"/>
                  </a:cubicBezTo>
                  <a:cubicBezTo>
                    <a:pt x="20" y="378"/>
                    <a:pt x="20" y="380"/>
                    <a:pt x="20" y="380"/>
                  </a:cubicBezTo>
                  <a:cubicBezTo>
                    <a:pt x="20" y="381"/>
                    <a:pt x="20" y="382"/>
                    <a:pt x="20" y="382"/>
                  </a:cubicBezTo>
                  <a:cubicBezTo>
                    <a:pt x="20" y="383"/>
                    <a:pt x="20" y="384"/>
                    <a:pt x="20" y="385"/>
                  </a:cubicBezTo>
                  <a:cubicBezTo>
                    <a:pt x="20" y="386"/>
                    <a:pt x="19" y="386"/>
                    <a:pt x="19" y="387"/>
                  </a:cubicBezTo>
                  <a:cubicBezTo>
                    <a:pt x="20" y="388"/>
                    <a:pt x="19" y="390"/>
                    <a:pt x="19" y="391"/>
                  </a:cubicBezTo>
                  <a:cubicBezTo>
                    <a:pt x="19" y="392"/>
                    <a:pt x="17" y="394"/>
                    <a:pt x="17" y="394"/>
                  </a:cubicBezTo>
                  <a:cubicBezTo>
                    <a:pt x="18" y="394"/>
                    <a:pt x="19" y="394"/>
                    <a:pt x="19" y="395"/>
                  </a:cubicBezTo>
                  <a:cubicBezTo>
                    <a:pt x="18" y="396"/>
                    <a:pt x="18" y="397"/>
                    <a:pt x="19" y="397"/>
                  </a:cubicBezTo>
                  <a:cubicBezTo>
                    <a:pt x="20" y="397"/>
                    <a:pt x="21" y="397"/>
                    <a:pt x="21" y="398"/>
                  </a:cubicBezTo>
                  <a:cubicBezTo>
                    <a:pt x="21" y="399"/>
                    <a:pt x="22" y="399"/>
                    <a:pt x="21" y="400"/>
                  </a:cubicBezTo>
                  <a:cubicBezTo>
                    <a:pt x="21" y="401"/>
                    <a:pt x="20" y="401"/>
                    <a:pt x="19" y="401"/>
                  </a:cubicBezTo>
                  <a:cubicBezTo>
                    <a:pt x="19" y="402"/>
                    <a:pt x="17" y="402"/>
                    <a:pt x="18" y="403"/>
                  </a:cubicBezTo>
                  <a:cubicBezTo>
                    <a:pt x="18" y="404"/>
                    <a:pt x="19" y="406"/>
                    <a:pt x="18" y="407"/>
                  </a:cubicBezTo>
                  <a:cubicBezTo>
                    <a:pt x="17" y="408"/>
                    <a:pt x="16" y="408"/>
                    <a:pt x="16" y="409"/>
                  </a:cubicBezTo>
                  <a:cubicBezTo>
                    <a:pt x="17" y="410"/>
                    <a:pt x="17" y="411"/>
                    <a:pt x="16" y="411"/>
                  </a:cubicBezTo>
                  <a:cubicBezTo>
                    <a:pt x="16" y="411"/>
                    <a:pt x="16" y="411"/>
                    <a:pt x="15" y="411"/>
                  </a:cubicBezTo>
                  <a:cubicBezTo>
                    <a:pt x="15" y="412"/>
                    <a:pt x="14" y="412"/>
                    <a:pt x="15" y="412"/>
                  </a:cubicBezTo>
                  <a:cubicBezTo>
                    <a:pt x="16" y="413"/>
                    <a:pt x="15" y="414"/>
                    <a:pt x="15" y="414"/>
                  </a:cubicBezTo>
                  <a:cubicBezTo>
                    <a:pt x="14" y="414"/>
                    <a:pt x="13" y="415"/>
                    <a:pt x="12" y="415"/>
                  </a:cubicBezTo>
                  <a:cubicBezTo>
                    <a:pt x="11" y="415"/>
                    <a:pt x="11" y="414"/>
                    <a:pt x="10" y="415"/>
                  </a:cubicBezTo>
                  <a:cubicBezTo>
                    <a:pt x="10" y="416"/>
                    <a:pt x="10" y="417"/>
                    <a:pt x="10" y="417"/>
                  </a:cubicBezTo>
                  <a:cubicBezTo>
                    <a:pt x="10" y="417"/>
                    <a:pt x="10" y="417"/>
                    <a:pt x="9" y="416"/>
                  </a:cubicBezTo>
                  <a:cubicBezTo>
                    <a:pt x="8" y="416"/>
                    <a:pt x="7" y="416"/>
                    <a:pt x="7" y="416"/>
                  </a:cubicBezTo>
                  <a:cubicBezTo>
                    <a:pt x="6" y="416"/>
                    <a:pt x="6" y="416"/>
                    <a:pt x="5" y="417"/>
                  </a:cubicBezTo>
                  <a:cubicBezTo>
                    <a:pt x="5" y="418"/>
                    <a:pt x="4" y="418"/>
                    <a:pt x="4" y="418"/>
                  </a:cubicBezTo>
                  <a:cubicBezTo>
                    <a:pt x="3" y="418"/>
                    <a:pt x="2" y="418"/>
                    <a:pt x="2" y="420"/>
                  </a:cubicBezTo>
                  <a:cubicBezTo>
                    <a:pt x="2" y="421"/>
                    <a:pt x="2" y="422"/>
                    <a:pt x="1" y="422"/>
                  </a:cubicBezTo>
                  <a:cubicBezTo>
                    <a:pt x="1" y="422"/>
                    <a:pt x="0" y="422"/>
                    <a:pt x="0" y="423"/>
                  </a:cubicBezTo>
                  <a:cubicBezTo>
                    <a:pt x="0" y="423"/>
                    <a:pt x="1" y="423"/>
                    <a:pt x="1" y="424"/>
                  </a:cubicBezTo>
                  <a:cubicBezTo>
                    <a:pt x="1" y="425"/>
                    <a:pt x="2" y="426"/>
                    <a:pt x="2" y="427"/>
                  </a:cubicBezTo>
                  <a:cubicBezTo>
                    <a:pt x="3" y="428"/>
                    <a:pt x="3" y="428"/>
                    <a:pt x="3" y="429"/>
                  </a:cubicBezTo>
                  <a:cubicBezTo>
                    <a:pt x="3" y="430"/>
                    <a:pt x="3" y="431"/>
                    <a:pt x="3" y="431"/>
                  </a:cubicBezTo>
                  <a:cubicBezTo>
                    <a:pt x="4" y="431"/>
                    <a:pt x="5" y="432"/>
                    <a:pt x="5" y="433"/>
                  </a:cubicBezTo>
                  <a:cubicBezTo>
                    <a:pt x="5" y="434"/>
                    <a:pt x="6" y="435"/>
                    <a:pt x="6" y="435"/>
                  </a:cubicBezTo>
                  <a:cubicBezTo>
                    <a:pt x="7" y="436"/>
                    <a:pt x="8" y="436"/>
                    <a:pt x="8" y="437"/>
                  </a:cubicBezTo>
                  <a:cubicBezTo>
                    <a:pt x="8" y="438"/>
                    <a:pt x="8" y="438"/>
                    <a:pt x="9" y="439"/>
                  </a:cubicBezTo>
                  <a:cubicBezTo>
                    <a:pt x="9" y="440"/>
                    <a:pt x="10" y="441"/>
                    <a:pt x="11" y="441"/>
                  </a:cubicBezTo>
                  <a:cubicBezTo>
                    <a:pt x="12" y="441"/>
                    <a:pt x="13" y="440"/>
                    <a:pt x="14" y="441"/>
                  </a:cubicBezTo>
                  <a:cubicBezTo>
                    <a:pt x="14" y="443"/>
                    <a:pt x="14" y="443"/>
                    <a:pt x="15" y="444"/>
                  </a:cubicBezTo>
                  <a:cubicBezTo>
                    <a:pt x="15" y="445"/>
                    <a:pt x="16" y="445"/>
                    <a:pt x="16" y="446"/>
                  </a:cubicBezTo>
                  <a:cubicBezTo>
                    <a:pt x="17" y="447"/>
                    <a:pt x="16" y="447"/>
                    <a:pt x="17" y="447"/>
                  </a:cubicBezTo>
                  <a:cubicBezTo>
                    <a:pt x="18" y="447"/>
                    <a:pt x="19" y="447"/>
                    <a:pt x="19" y="448"/>
                  </a:cubicBezTo>
                  <a:cubicBezTo>
                    <a:pt x="19" y="448"/>
                    <a:pt x="19" y="449"/>
                    <a:pt x="18" y="449"/>
                  </a:cubicBezTo>
                  <a:cubicBezTo>
                    <a:pt x="17" y="450"/>
                    <a:pt x="16" y="451"/>
                    <a:pt x="16" y="452"/>
                  </a:cubicBezTo>
                  <a:cubicBezTo>
                    <a:pt x="16" y="452"/>
                    <a:pt x="16" y="453"/>
                    <a:pt x="16" y="453"/>
                  </a:cubicBezTo>
                  <a:cubicBezTo>
                    <a:pt x="17" y="453"/>
                    <a:pt x="18" y="453"/>
                    <a:pt x="19" y="454"/>
                  </a:cubicBezTo>
                  <a:cubicBezTo>
                    <a:pt x="20" y="454"/>
                    <a:pt x="22" y="455"/>
                    <a:pt x="22" y="456"/>
                  </a:cubicBezTo>
                  <a:cubicBezTo>
                    <a:pt x="21" y="457"/>
                    <a:pt x="21" y="457"/>
                    <a:pt x="22" y="457"/>
                  </a:cubicBezTo>
                  <a:cubicBezTo>
                    <a:pt x="22" y="458"/>
                    <a:pt x="23" y="459"/>
                    <a:pt x="23" y="459"/>
                  </a:cubicBezTo>
                  <a:cubicBezTo>
                    <a:pt x="22" y="460"/>
                    <a:pt x="22" y="460"/>
                    <a:pt x="22" y="460"/>
                  </a:cubicBezTo>
                  <a:cubicBezTo>
                    <a:pt x="22" y="460"/>
                    <a:pt x="22" y="461"/>
                    <a:pt x="22" y="462"/>
                  </a:cubicBezTo>
                  <a:cubicBezTo>
                    <a:pt x="22" y="462"/>
                    <a:pt x="21" y="462"/>
                    <a:pt x="21" y="463"/>
                  </a:cubicBezTo>
                  <a:cubicBezTo>
                    <a:pt x="20" y="464"/>
                    <a:pt x="20" y="465"/>
                    <a:pt x="20" y="466"/>
                  </a:cubicBezTo>
                  <a:cubicBezTo>
                    <a:pt x="20" y="467"/>
                    <a:pt x="20" y="467"/>
                    <a:pt x="20" y="468"/>
                  </a:cubicBezTo>
                  <a:cubicBezTo>
                    <a:pt x="21" y="469"/>
                    <a:pt x="21" y="470"/>
                    <a:pt x="21" y="471"/>
                  </a:cubicBezTo>
                  <a:cubicBezTo>
                    <a:pt x="22" y="471"/>
                    <a:pt x="24" y="472"/>
                    <a:pt x="25" y="473"/>
                  </a:cubicBezTo>
                  <a:cubicBezTo>
                    <a:pt x="26" y="473"/>
                    <a:pt x="26" y="473"/>
                    <a:pt x="26" y="475"/>
                  </a:cubicBezTo>
                  <a:cubicBezTo>
                    <a:pt x="26" y="477"/>
                    <a:pt x="26" y="477"/>
                    <a:pt x="26" y="478"/>
                  </a:cubicBezTo>
                  <a:cubicBezTo>
                    <a:pt x="26" y="479"/>
                    <a:pt x="26" y="479"/>
                    <a:pt x="28" y="480"/>
                  </a:cubicBezTo>
                  <a:cubicBezTo>
                    <a:pt x="30" y="482"/>
                    <a:pt x="32" y="482"/>
                    <a:pt x="33" y="483"/>
                  </a:cubicBezTo>
                  <a:cubicBezTo>
                    <a:pt x="33" y="483"/>
                    <a:pt x="34" y="483"/>
                    <a:pt x="35" y="483"/>
                  </a:cubicBezTo>
                  <a:cubicBezTo>
                    <a:pt x="35" y="483"/>
                    <a:pt x="35" y="484"/>
                    <a:pt x="36" y="484"/>
                  </a:cubicBezTo>
                  <a:cubicBezTo>
                    <a:pt x="36" y="484"/>
                    <a:pt x="37" y="485"/>
                    <a:pt x="37" y="485"/>
                  </a:cubicBezTo>
                  <a:cubicBezTo>
                    <a:pt x="42" y="495"/>
                    <a:pt x="42" y="495"/>
                    <a:pt x="42" y="495"/>
                  </a:cubicBezTo>
                  <a:cubicBezTo>
                    <a:pt x="42" y="495"/>
                    <a:pt x="43" y="499"/>
                    <a:pt x="44" y="499"/>
                  </a:cubicBezTo>
                  <a:cubicBezTo>
                    <a:pt x="45" y="499"/>
                    <a:pt x="46" y="500"/>
                    <a:pt x="46" y="501"/>
                  </a:cubicBezTo>
                  <a:cubicBezTo>
                    <a:pt x="47" y="501"/>
                    <a:pt x="48" y="501"/>
                    <a:pt x="48" y="501"/>
                  </a:cubicBezTo>
                  <a:cubicBezTo>
                    <a:pt x="48" y="501"/>
                    <a:pt x="52" y="501"/>
                    <a:pt x="53" y="502"/>
                  </a:cubicBezTo>
                  <a:cubicBezTo>
                    <a:pt x="53" y="502"/>
                    <a:pt x="54" y="504"/>
                    <a:pt x="55" y="504"/>
                  </a:cubicBezTo>
                  <a:cubicBezTo>
                    <a:pt x="56" y="505"/>
                    <a:pt x="58" y="505"/>
                    <a:pt x="58" y="506"/>
                  </a:cubicBezTo>
                  <a:cubicBezTo>
                    <a:pt x="58" y="507"/>
                    <a:pt x="59" y="507"/>
                    <a:pt x="59" y="508"/>
                  </a:cubicBezTo>
                  <a:cubicBezTo>
                    <a:pt x="60" y="508"/>
                    <a:pt x="61" y="510"/>
                    <a:pt x="62" y="510"/>
                  </a:cubicBezTo>
                  <a:cubicBezTo>
                    <a:pt x="62" y="510"/>
                    <a:pt x="62" y="512"/>
                    <a:pt x="63" y="512"/>
                  </a:cubicBezTo>
                  <a:cubicBezTo>
                    <a:pt x="64" y="512"/>
                    <a:pt x="65" y="513"/>
                    <a:pt x="65" y="514"/>
                  </a:cubicBezTo>
                  <a:cubicBezTo>
                    <a:pt x="66" y="514"/>
                    <a:pt x="67" y="516"/>
                    <a:pt x="68" y="516"/>
                  </a:cubicBezTo>
                  <a:cubicBezTo>
                    <a:pt x="68" y="516"/>
                    <a:pt x="70" y="515"/>
                    <a:pt x="71" y="516"/>
                  </a:cubicBezTo>
                  <a:cubicBezTo>
                    <a:pt x="72" y="517"/>
                    <a:pt x="74" y="518"/>
                    <a:pt x="75" y="519"/>
                  </a:cubicBezTo>
                  <a:cubicBezTo>
                    <a:pt x="76" y="519"/>
                    <a:pt x="77" y="519"/>
                    <a:pt x="78" y="519"/>
                  </a:cubicBezTo>
                  <a:cubicBezTo>
                    <a:pt x="78" y="519"/>
                    <a:pt x="81" y="519"/>
                    <a:pt x="81" y="519"/>
                  </a:cubicBezTo>
                  <a:cubicBezTo>
                    <a:pt x="81" y="520"/>
                    <a:pt x="81" y="523"/>
                    <a:pt x="81" y="523"/>
                  </a:cubicBezTo>
                  <a:cubicBezTo>
                    <a:pt x="82" y="523"/>
                    <a:pt x="82" y="520"/>
                    <a:pt x="83" y="520"/>
                  </a:cubicBezTo>
                  <a:cubicBezTo>
                    <a:pt x="84" y="519"/>
                    <a:pt x="85" y="520"/>
                    <a:pt x="85" y="520"/>
                  </a:cubicBezTo>
                  <a:cubicBezTo>
                    <a:pt x="86" y="520"/>
                    <a:pt x="88" y="520"/>
                    <a:pt x="88" y="520"/>
                  </a:cubicBezTo>
                  <a:cubicBezTo>
                    <a:pt x="89" y="520"/>
                    <a:pt x="90" y="520"/>
                    <a:pt x="90" y="521"/>
                  </a:cubicBezTo>
                  <a:cubicBezTo>
                    <a:pt x="91" y="521"/>
                    <a:pt x="91" y="523"/>
                    <a:pt x="92" y="523"/>
                  </a:cubicBezTo>
                  <a:cubicBezTo>
                    <a:pt x="93" y="522"/>
                    <a:pt x="94" y="521"/>
                    <a:pt x="95" y="522"/>
                  </a:cubicBezTo>
                  <a:cubicBezTo>
                    <a:pt x="96" y="523"/>
                    <a:pt x="97" y="524"/>
                    <a:pt x="97" y="525"/>
                  </a:cubicBezTo>
                  <a:cubicBezTo>
                    <a:pt x="98" y="525"/>
                    <a:pt x="100" y="527"/>
                    <a:pt x="100" y="526"/>
                  </a:cubicBezTo>
                  <a:cubicBezTo>
                    <a:pt x="100" y="525"/>
                    <a:pt x="100" y="525"/>
                    <a:pt x="100" y="524"/>
                  </a:cubicBezTo>
                  <a:cubicBezTo>
                    <a:pt x="101" y="524"/>
                    <a:pt x="102" y="522"/>
                    <a:pt x="102" y="523"/>
                  </a:cubicBezTo>
                  <a:cubicBezTo>
                    <a:pt x="103" y="523"/>
                    <a:pt x="103" y="524"/>
                    <a:pt x="104" y="523"/>
                  </a:cubicBezTo>
                  <a:cubicBezTo>
                    <a:pt x="104" y="522"/>
                    <a:pt x="104" y="522"/>
                    <a:pt x="104" y="522"/>
                  </a:cubicBezTo>
                  <a:cubicBezTo>
                    <a:pt x="105" y="522"/>
                    <a:pt x="106" y="522"/>
                    <a:pt x="106" y="522"/>
                  </a:cubicBezTo>
                  <a:cubicBezTo>
                    <a:pt x="106" y="521"/>
                    <a:pt x="106" y="521"/>
                    <a:pt x="107" y="521"/>
                  </a:cubicBezTo>
                  <a:cubicBezTo>
                    <a:pt x="107" y="521"/>
                    <a:pt x="109" y="521"/>
                    <a:pt x="109" y="522"/>
                  </a:cubicBezTo>
                  <a:cubicBezTo>
                    <a:pt x="110" y="522"/>
                    <a:pt x="111" y="523"/>
                    <a:pt x="111" y="523"/>
                  </a:cubicBezTo>
                  <a:cubicBezTo>
                    <a:pt x="112" y="524"/>
                    <a:pt x="112" y="525"/>
                    <a:pt x="113" y="525"/>
                  </a:cubicBezTo>
                  <a:cubicBezTo>
                    <a:pt x="114" y="525"/>
                    <a:pt x="117" y="526"/>
                    <a:pt x="118" y="527"/>
                  </a:cubicBezTo>
                  <a:cubicBezTo>
                    <a:pt x="118" y="528"/>
                    <a:pt x="118" y="528"/>
                    <a:pt x="119" y="528"/>
                  </a:cubicBezTo>
                  <a:cubicBezTo>
                    <a:pt x="120" y="528"/>
                    <a:pt x="121" y="529"/>
                    <a:pt x="121" y="529"/>
                  </a:cubicBezTo>
                  <a:cubicBezTo>
                    <a:pt x="121" y="529"/>
                    <a:pt x="121" y="530"/>
                    <a:pt x="122" y="529"/>
                  </a:cubicBezTo>
                  <a:cubicBezTo>
                    <a:pt x="123" y="529"/>
                    <a:pt x="123" y="529"/>
                    <a:pt x="123" y="528"/>
                  </a:cubicBezTo>
                  <a:cubicBezTo>
                    <a:pt x="123" y="528"/>
                    <a:pt x="123" y="528"/>
                    <a:pt x="124" y="528"/>
                  </a:cubicBezTo>
                  <a:cubicBezTo>
                    <a:pt x="124" y="528"/>
                    <a:pt x="125" y="526"/>
                    <a:pt x="126" y="527"/>
                  </a:cubicBezTo>
                  <a:cubicBezTo>
                    <a:pt x="127" y="527"/>
                    <a:pt x="127" y="527"/>
                    <a:pt x="128" y="528"/>
                  </a:cubicBezTo>
                  <a:cubicBezTo>
                    <a:pt x="129" y="528"/>
                    <a:pt x="129" y="528"/>
                    <a:pt x="130" y="529"/>
                  </a:cubicBezTo>
                  <a:cubicBezTo>
                    <a:pt x="130" y="529"/>
                    <a:pt x="130" y="530"/>
                    <a:pt x="130" y="530"/>
                  </a:cubicBezTo>
                  <a:cubicBezTo>
                    <a:pt x="130" y="531"/>
                    <a:pt x="130" y="531"/>
                    <a:pt x="130" y="532"/>
                  </a:cubicBezTo>
                  <a:cubicBezTo>
                    <a:pt x="131" y="533"/>
                    <a:pt x="132" y="534"/>
                    <a:pt x="133" y="534"/>
                  </a:cubicBezTo>
                  <a:cubicBezTo>
                    <a:pt x="134" y="535"/>
                    <a:pt x="135" y="535"/>
                    <a:pt x="135" y="536"/>
                  </a:cubicBezTo>
                  <a:cubicBezTo>
                    <a:pt x="136" y="536"/>
                    <a:pt x="136" y="537"/>
                    <a:pt x="137" y="537"/>
                  </a:cubicBezTo>
                  <a:cubicBezTo>
                    <a:pt x="137" y="537"/>
                    <a:pt x="138" y="537"/>
                    <a:pt x="138" y="537"/>
                  </a:cubicBezTo>
                  <a:cubicBezTo>
                    <a:pt x="138" y="538"/>
                    <a:pt x="138" y="538"/>
                    <a:pt x="139" y="539"/>
                  </a:cubicBezTo>
                  <a:cubicBezTo>
                    <a:pt x="139" y="539"/>
                    <a:pt x="141" y="539"/>
                    <a:pt x="141" y="540"/>
                  </a:cubicBezTo>
                  <a:cubicBezTo>
                    <a:pt x="142" y="541"/>
                    <a:pt x="142" y="541"/>
                    <a:pt x="143" y="541"/>
                  </a:cubicBezTo>
                  <a:cubicBezTo>
                    <a:pt x="143" y="542"/>
                    <a:pt x="144" y="543"/>
                    <a:pt x="145" y="543"/>
                  </a:cubicBezTo>
                  <a:cubicBezTo>
                    <a:pt x="145" y="543"/>
                    <a:pt x="147" y="545"/>
                    <a:pt x="147" y="544"/>
                  </a:cubicBezTo>
                  <a:cubicBezTo>
                    <a:pt x="147" y="544"/>
                    <a:pt x="148" y="544"/>
                    <a:pt x="148" y="544"/>
                  </a:cubicBezTo>
                  <a:cubicBezTo>
                    <a:pt x="149" y="544"/>
                    <a:pt x="150" y="544"/>
                    <a:pt x="150" y="545"/>
                  </a:cubicBezTo>
                  <a:cubicBezTo>
                    <a:pt x="150" y="546"/>
                    <a:pt x="151" y="547"/>
                    <a:pt x="151" y="548"/>
                  </a:cubicBezTo>
                  <a:cubicBezTo>
                    <a:pt x="151" y="548"/>
                    <a:pt x="151" y="549"/>
                    <a:pt x="151" y="549"/>
                  </a:cubicBezTo>
                  <a:cubicBezTo>
                    <a:pt x="152" y="548"/>
                    <a:pt x="154" y="548"/>
                    <a:pt x="154" y="549"/>
                  </a:cubicBezTo>
                  <a:cubicBezTo>
                    <a:pt x="154" y="550"/>
                    <a:pt x="153" y="550"/>
                    <a:pt x="153" y="551"/>
                  </a:cubicBezTo>
                  <a:cubicBezTo>
                    <a:pt x="154" y="551"/>
                    <a:pt x="154" y="551"/>
                    <a:pt x="154" y="552"/>
                  </a:cubicBezTo>
                  <a:cubicBezTo>
                    <a:pt x="155" y="552"/>
                    <a:pt x="155" y="553"/>
                    <a:pt x="156" y="554"/>
                  </a:cubicBezTo>
                  <a:cubicBezTo>
                    <a:pt x="156" y="554"/>
                    <a:pt x="156" y="556"/>
                    <a:pt x="157" y="556"/>
                  </a:cubicBezTo>
                  <a:cubicBezTo>
                    <a:pt x="158" y="557"/>
                    <a:pt x="159" y="557"/>
                    <a:pt x="159" y="557"/>
                  </a:cubicBezTo>
                  <a:cubicBezTo>
                    <a:pt x="160" y="557"/>
                    <a:pt x="160" y="556"/>
                    <a:pt x="161" y="556"/>
                  </a:cubicBezTo>
                  <a:cubicBezTo>
                    <a:pt x="161" y="557"/>
                    <a:pt x="163" y="557"/>
                    <a:pt x="163" y="556"/>
                  </a:cubicBezTo>
                  <a:cubicBezTo>
                    <a:pt x="163" y="555"/>
                    <a:pt x="163" y="554"/>
                    <a:pt x="164" y="554"/>
                  </a:cubicBezTo>
                  <a:cubicBezTo>
                    <a:pt x="165" y="554"/>
                    <a:pt x="166" y="554"/>
                    <a:pt x="167" y="555"/>
                  </a:cubicBezTo>
                  <a:cubicBezTo>
                    <a:pt x="167" y="555"/>
                    <a:pt x="168" y="555"/>
                    <a:pt x="169" y="554"/>
                  </a:cubicBezTo>
                  <a:cubicBezTo>
                    <a:pt x="170" y="553"/>
                    <a:pt x="171" y="553"/>
                    <a:pt x="171" y="553"/>
                  </a:cubicBezTo>
                  <a:cubicBezTo>
                    <a:pt x="172" y="553"/>
                    <a:pt x="172" y="553"/>
                    <a:pt x="172" y="554"/>
                  </a:cubicBezTo>
                  <a:cubicBezTo>
                    <a:pt x="173" y="554"/>
                    <a:pt x="174" y="555"/>
                    <a:pt x="175" y="555"/>
                  </a:cubicBezTo>
                  <a:cubicBezTo>
                    <a:pt x="175" y="555"/>
                    <a:pt x="176" y="555"/>
                    <a:pt x="176" y="556"/>
                  </a:cubicBezTo>
                  <a:cubicBezTo>
                    <a:pt x="177" y="557"/>
                    <a:pt x="178" y="558"/>
                    <a:pt x="178" y="558"/>
                  </a:cubicBezTo>
                  <a:cubicBezTo>
                    <a:pt x="178" y="559"/>
                    <a:pt x="178" y="559"/>
                    <a:pt x="177" y="559"/>
                  </a:cubicBezTo>
                  <a:cubicBezTo>
                    <a:pt x="177" y="559"/>
                    <a:pt x="176" y="560"/>
                    <a:pt x="175" y="561"/>
                  </a:cubicBezTo>
                  <a:cubicBezTo>
                    <a:pt x="175" y="561"/>
                    <a:pt x="174" y="561"/>
                    <a:pt x="175" y="561"/>
                  </a:cubicBezTo>
                  <a:cubicBezTo>
                    <a:pt x="176" y="562"/>
                    <a:pt x="176" y="562"/>
                    <a:pt x="176" y="563"/>
                  </a:cubicBezTo>
                  <a:cubicBezTo>
                    <a:pt x="175" y="564"/>
                    <a:pt x="174" y="565"/>
                    <a:pt x="175" y="566"/>
                  </a:cubicBezTo>
                  <a:cubicBezTo>
                    <a:pt x="176" y="567"/>
                    <a:pt x="175" y="567"/>
                    <a:pt x="176" y="567"/>
                  </a:cubicBezTo>
                  <a:cubicBezTo>
                    <a:pt x="177" y="567"/>
                    <a:pt x="178" y="568"/>
                    <a:pt x="178" y="568"/>
                  </a:cubicBezTo>
                  <a:cubicBezTo>
                    <a:pt x="178" y="569"/>
                    <a:pt x="179" y="569"/>
                    <a:pt x="180" y="569"/>
                  </a:cubicBezTo>
                  <a:cubicBezTo>
                    <a:pt x="181" y="568"/>
                    <a:pt x="181" y="568"/>
                    <a:pt x="182" y="567"/>
                  </a:cubicBezTo>
                  <a:cubicBezTo>
                    <a:pt x="182" y="567"/>
                    <a:pt x="183" y="566"/>
                    <a:pt x="184" y="567"/>
                  </a:cubicBezTo>
                  <a:cubicBezTo>
                    <a:pt x="184" y="567"/>
                    <a:pt x="184" y="568"/>
                    <a:pt x="185" y="568"/>
                  </a:cubicBezTo>
                  <a:cubicBezTo>
                    <a:pt x="186" y="568"/>
                    <a:pt x="186" y="568"/>
                    <a:pt x="186" y="567"/>
                  </a:cubicBezTo>
                  <a:cubicBezTo>
                    <a:pt x="186" y="566"/>
                    <a:pt x="186" y="566"/>
                    <a:pt x="187" y="566"/>
                  </a:cubicBezTo>
                  <a:cubicBezTo>
                    <a:pt x="187" y="566"/>
                    <a:pt x="189" y="567"/>
                    <a:pt x="190" y="568"/>
                  </a:cubicBezTo>
                  <a:cubicBezTo>
                    <a:pt x="190" y="568"/>
                    <a:pt x="190" y="568"/>
                    <a:pt x="191" y="567"/>
                  </a:cubicBezTo>
                  <a:cubicBezTo>
                    <a:pt x="193" y="567"/>
                    <a:pt x="194" y="567"/>
                    <a:pt x="195" y="567"/>
                  </a:cubicBezTo>
                  <a:cubicBezTo>
                    <a:pt x="195" y="568"/>
                    <a:pt x="196" y="569"/>
                    <a:pt x="197" y="569"/>
                  </a:cubicBezTo>
                  <a:cubicBezTo>
                    <a:pt x="198" y="569"/>
                    <a:pt x="198" y="569"/>
                    <a:pt x="199" y="570"/>
                  </a:cubicBezTo>
                  <a:cubicBezTo>
                    <a:pt x="199" y="570"/>
                    <a:pt x="200" y="570"/>
                    <a:pt x="201" y="571"/>
                  </a:cubicBezTo>
                  <a:cubicBezTo>
                    <a:pt x="201" y="571"/>
                    <a:pt x="202" y="571"/>
                    <a:pt x="203" y="571"/>
                  </a:cubicBezTo>
                  <a:cubicBezTo>
                    <a:pt x="203" y="570"/>
                    <a:pt x="204" y="570"/>
                    <a:pt x="204" y="570"/>
                  </a:cubicBezTo>
                  <a:cubicBezTo>
                    <a:pt x="205" y="571"/>
                    <a:pt x="205" y="572"/>
                    <a:pt x="205" y="572"/>
                  </a:cubicBezTo>
                  <a:cubicBezTo>
                    <a:pt x="206" y="572"/>
                    <a:pt x="206" y="571"/>
                    <a:pt x="207" y="572"/>
                  </a:cubicBezTo>
                  <a:cubicBezTo>
                    <a:pt x="207" y="572"/>
                    <a:pt x="208" y="573"/>
                    <a:pt x="209" y="572"/>
                  </a:cubicBezTo>
                  <a:cubicBezTo>
                    <a:pt x="210" y="572"/>
                    <a:pt x="210" y="571"/>
                    <a:pt x="210" y="570"/>
                  </a:cubicBezTo>
                  <a:cubicBezTo>
                    <a:pt x="211" y="570"/>
                    <a:pt x="211" y="568"/>
                    <a:pt x="212" y="569"/>
                  </a:cubicBezTo>
                  <a:cubicBezTo>
                    <a:pt x="213" y="570"/>
                    <a:pt x="213" y="571"/>
                    <a:pt x="214" y="571"/>
                  </a:cubicBezTo>
                  <a:cubicBezTo>
                    <a:pt x="215" y="571"/>
                    <a:pt x="216" y="571"/>
                    <a:pt x="216" y="572"/>
                  </a:cubicBezTo>
                  <a:cubicBezTo>
                    <a:pt x="217" y="573"/>
                    <a:pt x="218" y="574"/>
                    <a:pt x="218" y="574"/>
                  </a:cubicBezTo>
                  <a:cubicBezTo>
                    <a:pt x="219" y="574"/>
                    <a:pt x="220" y="573"/>
                    <a:pt x="221" y="574"/>
                  </a:cubicBezTo>
                  <a:cubicBezTo>
                    <a:pt x="222" y="574"/>
                    <a:pt x="222" y="575"/>
                    <a:pt x="223" y="576"/>
                  </a:cubicBezTo>
                  <a:cubicBezTo>
                    <a:pt x="224" y="577"/>
                    <a:pt x="225" y="577"/>
                    <a:pt x="225" y="577"/>
                  </a:cubicBezTo>
                  <a:cubicBezTo>
                    <a:pt x="225" y="576"/>
                    <a:pt x="225" y="576"/>
                    <a:pt x="226" y="576"/>
                  </a:cubicBezTo>
                  <a:cubicBezTo>
                    <a:pt x="227" y="576"/>
                    <a:pt x="227" y="576"/>
                    <a:pt x="228" y="576"/>
                  </a:cubicBezTo>
                  <a:cubicBezTo>
                    <a:pt x="229" y="576"/>
                    <a:pt x="229" y="575"/>
                    <a:pt x="230" y="576"/>
                  </a:cubicBezTo>
                  <a:cubicBezTo>
                    <a:pt x="231" y="576"/>
                    <a:pt x="233" y="576"/>
                    <a:pt x="233" y="575"/>
                  </a:cubicBezTo>
                  <a:cubicBezTo>
                    <a:pt x="234" y="575"/>
                    <a:pt x="234" y="574"/>
                    <a:pt x="235" y="574"/>
                  </a:cubicBezTo>
                  <a:cubicBezTo>
                    <a:pt x="236" y="574"/>
                    <a:pt x="236" y="576"/>
                    <a:pt x="236" y="576"/>
                  </a:cubicBezTo>
                  <a:cubicBezTo>
                    <a:pt x="236" y="577"/>
                    <a:pt x="236" y="578"/>
                    <a:pt x="236" y="578"/>
                  </a:cubicBezTo>
                  <a:cubicBezTo>
                    <a:pt x="236" y="578"/>
                    <a:pt x="238" y="578"/>
                    <a:pt x="238" y="579"/>
                  </a:cubicBezTo>
                  <a:cubicBezTo>
                    <a:pt x="238" y="580"/>
                    <a:pt x="237" y="582"/>
                    <a:pt x="237" y="582"/>
                  </a:cubicBezTo>
                  <a:cubicBezTo>
                    <a:pt x="238" y="583"/>
                    <a:pt x="238" y="584"/>
                    <a:pt x="238" y="585"/>
                  </a:cubicBezTo>
                  <a:cubicBezTo>
                    <a:pt x="238" y="585"/>
                    <a:pt x="240" y="584"/>
                    <a:pt x="241" y="584"/>
                  </a:cubicBezTo>
                  <a:cubicBezTo>
                    <a:pt x="241" y="584"/>
                    <a:pt x="243" y="583"/>
                    <a:pt x="243" y="584"/>
                  </a:cubicBezTo>
                  <a:cubicBezTo>
                    <a:pt x="243" y="584"/>
                    <a:pt x="245" y="584"/>
                    <a:pt x="245" y="584"/>
                  </a:cubicBezTo>
                  <a:cubicBezTo>
                    <a:pt x="246" y="583"/>
                    <a:pt x="246" y="582"/>
                    <a:pt x="247" y="582"/>
                  </a:cubicBezTo>
                  <a:cubicBezTo>
                    <a:pt x="248" y="583"/>
                    <a:pt x="250" y="584"/>
                    <a:pt x="251" y="584"/>
                  </a:cubicBezTo>
                  <a:cubicBezTo>
                    <a:pt x="252" y="584"/>
                    <a:pt x="252" y="583"/>
                    <a:pt x="252" y="584"/>
                  </a:cubicBezTo>
                  <a:cubicBezTo>
                    <a:pt x="253" y="584"/>
                    <a:pt x="252" y="585"/>
                    <a:pt x="253" y="585"/>
                  </a:cubicBezTo>
                  <a:cubicBezTo>
                    <a:pt x="253" y="586"/>
                    <a:pt x="253" y="587"/>
                    <a:pt x="254" y="587"/>
                  </a:cubicBezTo>
                  <a:cubicBezTo>
                    <a:pt x="254" y="587"/>
                    <a:pt x="254" y="587"/>
                    <a:pt x="255" y="588"/>
                  </a:cubicBezTo>
                  <a:cubicBezTo>
                    <a:pt x="256" y="588"/>
                    <a:pt x="256" y="589"/>
                    <a:pt x="256" y="589"/>
                  </a:cubicBezTo>
                  <a:cubicBezTo>
                    <a:pt x="257" y="589"/>
                    <a:pt x="257" y="590"/>
                    <a:pt x="257" y="590"/>
                  </a:cubicBezTo>
                  <a:cubicBezTo>
                    <a:pt x="256" y="591"/>
                    <a:pt x="256" y="592"/>
                    <a:pt x="256" y="592"/>
                  </a:cubicBezTo>
                  <a:cubicBezTo>
                    <a:pt x="256" y="592"/>
                    <a:pt x="257" y="591"/>
                    <a:pt x="259" y="593"/>
                  </a:cubicBezTo>
                  <a:cubicBezTo>
                    <a:pt x="260" y="595"/>
                    <a:pt x="261" y="595"/>
                    <a:pt x="261" y="596"/>
                  </a:cubicBezTo>
                  <a:cubicBezTo>
                    <a:pt x="261" y="597"/>
                    <a:pt x="261" y="597"/>
                    <a:pt x="261" y="597"/>
                  </a:cubicBezTo>
                  <a:cubicBezTo>
                    <a:pt x="262" y="596"/>
                    <a:pt x="262" y="596"/>
                    <a:pt x="263" y="595"/>
                  </a:cubicBezTo>
                  <a:cubicBezTo>
                    <a:pt x="263" y="595"/>
                    <a:pt x="263" y="594"/>
                    <a:pt x="264" y="594"/>
                  </a:cubicBezTo>
                  <a:cubicBezTo>
                    <a:pt x="265" y="594"/>
                    <a:pt x="267" y="594"/>
                    <a:pt x="267" y="595"/>
                  </a:cubicBezTo>
                  <a:cubicBezTo>
                    <a:pt x="268" y="595"/>
                    <a:pt x="267" y="596"/>
                    <a:pt x="268" y="596"/>
                  </a:cubicBezTo>
                  <a:cubicBezTo>
                    <a:pt x="268" y="597"/>
                    <a:pt x="268" y="598"/>
                    <a:pt x="268" y="598"/>
                  </a:cubicBezTo>
                  <a:cubicBezTo>
                    <a:pt x="268" y="599"/>
                    <a:pt x="268" y="600"/>
                    <a:pt x="269" y="600"/>
                  </a:cubicBezTo>
                  <a:cubicBezTo>
                    <a:pt x="269" y="600"/>
                    <a:pt x="270" y="600"/>
                    <a:pt x="270" y="600"/>
                  </a:cubicBezTo>
                  <a:cubicBezTo>
                    <a:pt x="270" y="601"/>
                    <a:pt x="270" y="603"/>
                    <a:pt x="271" y="603"/>
                  </a:cubicBezTo>
                  <a:cubicBezTo>
                    <a:pt x="272" y="603"/>
                    <a:pt x="272" y="601"/>
                    <a:pt x="273" y="602"/>
                  </a:cubicBezTo>
                  <a:cubicBezTo>
                    <a:pt x="274" y="602"/>
                    <a:pt x="274" y="602"/>
                    <a:pt x="275" y="601"/>
                  </a:cubicBezTo>
                  <a:cubicBezTo>
                    <a:pt x="275" y="600"/>
                    <a:pt x="275" y="600"/>
                    <a:pt x="276" y="600"/>
                  </a:cubicBezTo>
                  <a:cubicBezTo>
                    <a:pt x="277" y="600"/>
                    <a:pt x="277" y="600"/>
                    <a:pt x="278" y="600"/>
                  </a:cubicBezTo>
                  <a:cubicBezTo>
                    <a:pt x="278" y="599"/>
                    <a:pt x="279" y="599"/>
                    <a:pt x="280" y="598"/>
                  </a:cubicBezTo>
                  <a:cubicBezTo>
                    <a:pt x="280" y="597"/>
                    <a:pt x="280" y="597"/>
                    <a:pt x="280" y="597"/>
                  </a:cubicBezTo>
                  <a:cubicBezTo>
                    <a:pt x="280" y="597"/>
                    <a:pt x="281" y="597"/>
                    <a:pt x="281" y="596"/>
                  </a:cubicBezTo>
                  <a:cubicBezTo>
                    <a:pt x="282" y="595"/>
                    <a:pt x="283" y="594"/>
                    <a:pt x="283" y="595"/>
                  </a:cubicBezTo>
                  <a:cubicBezTo>
                    <a:pt x="284" y="596"/>
                    <a:pt x="284" y="595"/>
                    <a:pt x="285" y="595"/>
                  </a:cubicBezTo>
                  <a:cubicBezTo>
                    <a:pt x="286" y="595"/>
                    <a:pt x="287" y="595"/>
                    <a:pt x="288" y="595"/>
                  </a:cubicBezTo>
                  <a:cubicBezTo>
                    <a:pt x="288" y="596"/>
                    <a:pt x="289" y="597"/>
                    <a:pt x="289" y="597"/>
                  </a:cubicBezTo>
                  <a:cubicBezTo>
                    <a:pt x="290" y="597"/>
                    <a:pt x="290" y="597"/>
                    <a:pt x="291" y="597"/>
                  </a:cubicBezTo>
                  <a:cubicBezTo>
                    <a:pt x="292" y="598"/>
                    <a:pt x="295" y="598"/>
                    <a:pt x="295" y="599"/>
                  </a:cubicBezTo>
                  <a:cubicBezTo>
                    <a:pt x="295" y="601"/>
                    <a:pt x="294" y="601"/>
                    <a:pt x="295" y="602"/>
                  </a:cubicBezTo>
                  <a:cubicBezTo>
                    <a:pt x="296" y="602"/>
                    <a:pt x="296" y="601"/>
                    <a:pt x="296" y="603"/>
                  </a:cubicBezTo>
                  <a:cubicBezTo>
                    <a:pt x="297" y="605"/>
                    <a:pt x="296" y="605"/>
                    <a:pt x="296" y="606"/>
                  </a:cubicBezTo>
                  <a:cubicBezTo>
                    <a:pt x="296" y="606"/>
                    <a:pt x="297" y="606"/>
                    <a:pt x="298" y="606"/>
                  </a:cubicBezTo>
                  <a:cubicBezTo>
                    <a:pt x="299" y="606"/>
                    <a:pt x="299" y="606"/>
                    <a:pt x="300" y="607"/>
                  </a:cubicBezTo>
                  <a:cubicBezTo>
                    <a:pt x="300" y="607"/>
                    <a:pt x="301" y="607"/>
                    <a:pt x="301" y="606"/>
                  </a:cubicBezTo>
                  <a:cubicBezTo>
                    <a:pt x="302" y="606"/>
                    <a:pt x="304" y="605"/>
                    <a:pt x="304" y="606"/>
                  </a:cubicBezTo>
                  <a:cubicBezTo>
                    <a:pt x="305" y="606"/>
                    <a:pt x="305" y="608"/>
                    <a:pt x="305" y="608"/>
                  </a:cubicBezTo>
                  <a:cubicBezTo>
                    <a:pt x="306" y="608"/>
                    <a:pt x="306" y="607"/>
                    <a:pt x="307" y="608"/>
                  </a:cubicBezTo>
                  <a:cubicBezTo>
                    <a:pt x="307" y="609"/>
                    <a:pt x="308" y="609"/>
                    <a:pt x="308" y="609"/>
                  </a:cubicBezTo>
                  <a:cubicBezTo>
                    <a:pt x="308" y="610"/>
                    <a:pt x="309" y="610"/>
                    <a:pt x="309" y="609"/>
                  </a:cubicBezTo>
                  <a:cubicBezTo>
                    <a:pt x="309" y="609"/>
                    <a:pt x="309" y="608"/>
                    <a:pt x="310" y="608"/>
                  </a:cubicBezTo>
                  <a:cubicBezTo>
                    <a:pt x="310" y="608"/>
                    <a:pt x="310" y="608"/>
                    <a:pt x="312" y="608"/>
                  </a:cubicBezTo>
                  <a:cubicBezTo>
                    <a:pt x="313" y="608"/>
                    <a:pt x="314" y="608"/>
                    <a:pt x="314" y="609"/>
                  </a:cubicBezTo>
                  <a:cubicBezTo>
                    <a:pt x="315" y="610"/>
                    <a:pt x="315" y="610"/>
                    <a:pt x="315" y="611"/>
                  </a:cubicBezTo>
                  <a:cubicBezTo>
                    <a:pt x="316" y="611"/>
                    <a:pt x="317" y="612"/>
                    <a:pt x="318" y="612"/>
                  </a:cubicBezTo>
                  <a:cubicBezTo>
                    <a:pt x="318" y="611"/>
                    <a:pt x="318" y="611"/>
                    <a:pt x="318" y="610"/>
                  </a:cubicBezTo>
                  <a:cubicBezTo>
                    <a:pt x="319" y="610"/>
                    <a:pt x="319" y="610"/>
                    <a:pt x="320" y="610"/>
                  </a:cubicBezTo>
                  <a:cubicBezTo>
                    <a:pt x="320" y="610"/>
                    <a:pt x="321" y="610"/>
                    <a:pt x="321" y="609"/>
                  </a:cubicBezTo>
                  <a:cubicBezTo>
                    <a:pt x="321" y="609"/>
                    <a:pt x="321" y="607"/>
                    <a:pt x="321" y="607"/>
                  </a:cubicBezTo>
                  <a:cubicBezTo>
                    <a:pt x="321" y="606"/>
                    <a:pt x="322" y="605"/>
                    <a:pt x="323" y="605"/>
                  </a:cubicBezTo>
                  <a:cubicBezTo>
                    <a:pt x="324" y="605"/>
                    <a:pt x="324" y="606"/>
                    <a:pt x="325" y="605"/>
                  </a:cubicBezTo>
                  <a:cubicBezTo>
                    <a:pt x="326" y="605"/>
                    <a:pt x="326" y="605"/>
                    <a:pt x="327" y="605"/>
                  </a:cubicBezTo>
                  <a:cubicBezTo>
                    <a:pt x="328" y="606"/>
                    <a:pt x="330" y="607"/>
                    <a:pt x="330" y="607"/>
                  </a:cubicBezTo>
                  <a:cubicBezTo>
                    <a:pt x="330" y="607"/>
                    <a:pt x="330" y="605"/>
                    <a:pt x="330" y="605"/>
                  </a:cubicBezTo>
                  <a:cubicBezTo>
                    <a:pt x="331" y="604"/>
                    <a:pt x="332" y="604"/>
                    <a:pt x="333" y="605"/>
                  </a:cubicBezTo>
                  <a:cubicBezTo>
                    <a:pt x="334" y="605"/>
                    <a:pt x="334" y="604"/>
                    <a:pt x="334" y="605"/>
                  </a:cubicBezTo>
                  <a:cubicBezTo>
                    <a:pt x="334" y="606"/>
                    <a:pt x="335" y="606"/>
                    <a:pt x="335" y="606"/>
                  </a:cubicBezTo>
                  <a:cubicBezTo>
                    <a:pt x="336" y="605"/>
                    <a:pt x="336" y="605"/>
                    <a:pt x="337" y="604"/>
                  </a:cubicBezTo>
                  <a:cubicBezTo>
                    <a:pt x="337" y="603"/>
                    <a:pt x="337" y="603"/>
                    <a:pt x="337" y="603"/>
                  </a:cubicBezTo>
                  <a:cubicBezTo>
                    <a:pt x="336" y="602"/>
                    <a:pt x="337" y="601"/>
                    <a:pt x="337" y="601"/>
                  </a:cubicBezTo>
                  <a:cubicBezTo>
                    <a:pt x="338" y="600"/>
                    <a:pt x="338" y="599"/>
                    <a:pt x="338" y="599"/>
                  </a:cubicBezTo>
                  <a:cubicBezTo>
                    <a:pt x="339" y="599"/>
                    <a:pt x="339" y="599"/>
                    <a:pt x="339" y="600"/>
                  </a:cubicBezTo>
                  <a:cubicBezTo>
                    <a:pt x="339" y="600"/>
                    <a:pt x="340" y="601"/>
                    <a:pt x="340" y="601"/>
                  </a:cubicBezTo>
                  <a:cubicBezTo>
                    <a:pt x="340" y="602"/>
                    <a:pt x="340" y="602"/>
                    <a:pt x="341" y="602"/>
                  </a:cubicBezTo>
                  <a:cubicBezTo>
                    <a:pt x="342" y="602"/>
                    <a:pt x="343" y="602"/>
                    <a:pt x="343" y="602"/>
                  </a:cubicBezTo>
                  <a:cubicBezTo>
                    <a:pt x="343" y="602"/>
                    <a:pt x="344" y="601"/>
                    <a:pt x="343" y="600"/>
                  </a:cubicBezTo>
                  <a:cubicBezTo>
                    <a:pt x="343" y="599"/>
                    <a:pt x="343" y="599"/>
                    <a:pt x="344" y="599"/>
                  </a:cubicBezTo>
                  <a:cubicBezTo>
                    <a:pt x="345" y="599"/>
                    <a:pt x="345" y="600"/>
                    <a:pt x="345" y="600"/>
                  </a:cubicBezTo>
                  <a:cubicBezTo>
                    <a:pt x="346" y="600"/>
                    <a:pt x="346" y="599"/>
                    <a:pt x="347" y="600"/>
                  </a:cubicBezTo>
                  <a:cubicBezTo>
                    <a:pt x="347" y="600"/>
                    <a:pt x="348" y="600"/>
                    <a:pt x="349" y="600"/>
                  </a:cubicBezTo>
                  <a:cubicBezTo>
                    <a:pt x="349" y="600"/>
                    <a:pt x="350" y="599"/>
                    <a:pt x="350" y="599"/>
                  </a:cubicBezTo>
                  <a:cubicBezTo>
                    <a:pt x="351" y="598"/>
                    <a:pt x="351" y="598"/>
                    <a:pt x="352" y="598"/>
                  </a:cubicBezTo>
                  <a:cubicBezTo>
                    <a:pt x="353" y="598"/>
                    <a:pt x="354" y="598"/>
                    <a:pt x="353" y="597"/>
                  </a:cubicBezTo>
                  <a:cubicBezTo>
                    <a:pt x="353" y="596"/>
                    <a:pt x="354" y="597"/>
                    <a:pt x="354" y="596"/>
                  </a:cubicBezTo>
                  <a:cubicBezTo>
                    <a:pt x="354" y="595"/>
                    <a:pt x="355" y="594"/>
                    <a:pt x="355" y="594"/>
                  </a:cubicBezTo>
                  <a:cubicBezTo>
                    <a:pt x="356" y="594"/>
                    <a:pt x="357" y="596"/>
                    <a:pt x="357" y="597"/>
                  </a:cubicBezTo>
                  <a:cubicBezTo>
                    <a:pt x="358" y="598"/>
                    <a:pt x="359" y="599"/>
                    <a:pt x="360" y="599"/>
                  </a:cubicBezTo>
                  <a:cubicBezTo>
                    <a:pt x="360" y="600"/>
                    <a:pt x="361" y="600"/>
                    <a:pt x="360" y="600"/>
                  </a:cubicBezTo>
                  <a:cubicBezTo>
                    <a:pt x="360" y="601"/>
                    <a:pt x="361" y="601"/>
                    <a:pt x="361" y="601"/>
                  </a:cubicBezTo>
                  <a:cubicBezTo>
                    <a:pt x="362" y="601"/>
                    <a:pt x="363" y="601"/>
                    <a:pt x="363" y="601"/>
                  </a:cubicBezTo>
                  <a:cubicBezTo>
                    <a:pt x="363" y="602"/>
                    <a:pt x="364" y="602"/>
                    <a:pt x="364" y="603"/>
                  </a:cubicBezTo>
                  <a:cubicBezTo>
                    <a:pt x="364" y="603"/>
                    <a:pt x="364" y="605"/>
                    <a:pt x="365" y="605"/>
                  </a:cubicBezTo>
                  <a:cubicBezTo>
                    <a:pt x="365" y="606"/>
                    <a:pt x="366" y="606"/>
                    <a:pt x="366" y="606"/>
                  </a:cubicBezTo>
                  <a:cubicBezTo>
                    <a:pt x="366" y="606"/>
                    <a:pt x="365" y="606"/>
                    <a:pt x="365" y="607"/>
                  </a:cubicBezTo>
                  <a:cubicBezTo>
                    <a:pt x="365" y="608"/>
                    <a:pt x="366" y="608"/>
                    <a:pt x="366" y="609"/>
                  </a:cubicBezTo>
                  <a:cubicBezTo>
                    <a:pt x="367" y="609"/>
                    <a:pt x="367" y="609"/>
                    <a:pt x="367" y="610"/>
                  </a:cubicBezTo>
                  <a:cubicBezTo>
                    <a:pt x="367" y="611"/>
                    <a:pt x="368" y="612"/>
                    <a:pt x="369" y="612"/>
                  </a:cubicBezTo>
                  <a:cubicBezTo>
                    <a:pt x="370" y="613"/>
                    <a:pt x="370" y="613"/>
                    <a:pt x="371" y="613"/>
                  </a:cubicBezTo>
                  <a:cubicBezTo>
                    <a:pt x="371" y="614"/>
                    <a:pt x="371" y="614"/>
                    <a:pt x="372" y="614"/>
                  </a:cubicBezTo>
                  <a:cubicBezTo>
                    <a:pt x="373" y="614"/>
                    <a:pt x="374" y="614"/>
                    <a:pt x="375" y="615"/>
                  </a:cubicBezTo>
                  <a:cubicBezTo>
                    <a:pt x="375" y="615"/>
                    <a:pt x="375" y="617"/>
                    <a:pt x="375" y="618"/>
                  </a:cubicBezTo>
                  <a:cubicBezTo>
                    <a:pt x="375" y="619"/>
                    <a:pt x="376" y="620"/>
                    <a:pt x="377" y="620"/>
                  </a:cubicBezTo>
                  <a:cubicBezTo>
                    <a:pt x="378" y="620"/>
                    <a:pt x="379" y="620"/>
                    <a:pt x="379" y="620"/>
                  </a:cubicBezTo>
                  <a:cubicBezTo>
                    <a:pt x="380" y="621"/>
                    <a:pt x="381" y="620"/>
                    <a:pt x="381" y="620"/>
                  </a:cubicBezTo>
                  <a:cubicBezTo>
                    <a:pt x="381" y="620"/>
                    <a:pt x="381" y="619"/>
                    <a:pt x="382" y="620"/>
                  </a:cubicBezTo>
                  <a:cubicBezTo>
                    <a:pt x="383" y="621"/>
                    <a:pt x="384" y="621"/>
                    <a:pt x="385" y="622"/>
                  </a:cubicBezTo>
                  <a:cubicBezTo>
                    <a:pt x="386" y="622"/>
                    <a:pt x="387" y="623"/>
                    <a:pt x="387" y="624"/>
                  </a:cubicBezTo>
                  <a:cubicBezTo>
                    <a:pt x="387" y="624"/>
                    <a:pt x="388" y="624"/>
                    <a:pt x="389" y="623"/>
                  </a:cubicBezTo>
                  <a:cubicBezTo>
                    <a:pt x="390" y="623"/>
                    <a:pt x="392" y="624"/>
                    <a:pt x="392" y="624"/>
                  </a:cubicBezTo>
                  <a:cubicBezTo>
                    <a:pt x="392" y="623"/>
                    <a:pt x="392" y="623"/>
                    <a:pt x="393" y="623"/>
                  </a:cubicBezTo>
                  <a:cubicBezTo>
                    <a:pt x="394" y="623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4"/>
                  </a:cubicBezTo>
                  <a:cubicBezTo>
                    <a:pt x="395" y="624"/>
                    <a:pt x="396" y="623"/>
                    <a:pt x="396" y="624"/>
                  </a:cubicBezTo>
                  <a:cubicBezTo>
                    <a:pt x="397" y="624"/>
                    <a:pt x="397" y="624"/>
                    <a:pt x="398" y="624"/>
                  </a:cubicBezTo>
                  <a:cubicBezTo>
                    <a:pt x="398" y="623"/>
                    <a:pt x="399" y="623"/>
                    <a:pt x="399" y="624"/>
                  </a:cubicBezTo>
                  <a:cubicBezTo>
                    <a:pt x="399" y="625"/>
                    <a:pt x="399" y="625"/>
                    <a:pt x="399" y="626"/>
                  </a:cubicBezTo>
                  <a:cubicBezTo>
                    <a:pt x="399" y="626"/>
                    <a:pt x="399" y="627"/>
                    <a:pt x="400" y="627"/>
                  </a:cubicBezTo>
                  <a:cubicBezTo>
                    <a:pt x="400" y="627"/>
                    <a:pt x="401" y="627"/>
                    <a:pt x="401" y="627"/>
                  </a:cubicBezTo>
                  <a:cubicBezTo>
                    <a:pt x="401" y="628"/>
                    <a:pt x="401" y="628"/>
                    <a:pt x="401" y="628"/>
                  </a:cubicBezTo>
                  <a:cubicBezTo>
                    <a:pt x="400" y="628"/>
                    <a:pt x="399" y="628"/>
                    <a:pt x="398" y="628"/>
                  </a:cubicBezTo>
                  <a:cubicBezTo>
                    <a:pt x="397" y="629"/>
                    <a:pt x="395" y="629"/>
                    <a:pt x="394" y="629"/>
                  </a:cubicBezTo>
                  <a:cubicBezTo>
                    <a:pt x="393" y="629"/>
                    <a:pt x="390" y="630"/>
                    <a:pt x="389" y="629"/>
                  </a:cubicBezTo>
                  <a:cubicBezTo>
                    <a:pt x="389" y="629"/>
                    <a:pt x="389" y="629"/>
                    <a:pt x="389" y="629"/>
                  </a:cubicBezTo>
                  <a:cubicBezTo>
                    <a:pt x="389" y="629"/>
                    <a:pt x="387" y="631"/>
                    <a:pt x="387" y="632"/>
                  </a:cubicBezTo>
                  <a:cubicBezTo>
                    <a:pt x="387" y="633"/>
                    <a:pt x="388" y="635"/>
                    <a:pt x="389" y="635"/>
                  </a:cubicBezTo>
                  <a:cubicBezTo>
                    <a:pt x="390" y="635"/>
                    <a:pt x="391" y="634"/>
                    <a:pt x="392" y="634"/>
                  </a:cubicBezTo>
                  <a:cubicBezTo>
                    <a:pt x="392" y="634"/>
                    <a:pt x="394" y="633"/>
                    <a:pt x="395" y="633"/>
                  </a:cubicBezTo>
                  <a:cubicBezTo>
                    <a:pt x="396" y="633"/>
                    <a:pt x="397" y="632"/>
                    <a:pt x="397" y="632"/>
                  </a:cubicBezTo>
                  <a:cubicBezTo>
                    <a:pt x="397" y="631"/>
                    <a:pt x="397" y="630"/>
                    <a:pt x="398" y="630"/>
                  </a:cubicBezTo>
                  <a:cubicBezTo>
                    <a:pt x="399" y="630"/>
                    <a:pt x="399" y="630"/>
                    <a:pt x="399" y="632"/>
                  </a:cubicBezTo>
                  <a:cubicBezTo>
                    <a:pt x="400" y="633"/>
                    <a:pt x="399" y="633"/>
                    <a:pt x="399" y="634"/>
                  </a:cubicBezTo>
                  <a:cubicBezTo>
                    <a:pt x="400" y="635"/>
                    <a:pt x="400" y="639"/>
                    <a:pt x="400" y="639"/>
                  </a:cubicBezTo>
                  <a:cubicBezTo>
                    <a:pt x="400" y="640"/>
                    <a:pt x="402" y="641"/>
                    <a:pt x="401" y="641"/>
                  </a:cubicBezTo>
                  <a:cubicBezTo>
                    <a:pt x="401" y="642"/>
                    <a:pt x="401" y="642"/>
                    <a:pt x="401" y="642"/>
                  </a:cubicBezTo>
                  <a:cubicBezTo>
                    <a:pt x="401" y="643"/>
                    <a:pt x="402" y="645"/>
                    <a:pt x="403" y="645"/>
                  </a:cubicBezTo>
                  <a:cubicBezTo>
                    <a:pt x="403" y="645"/>
                    <a:pt x="403" y="646"/>
                    <a:pt x="404" y="646"/>
                  </a:cubicBezTo>
                  <a:cubicBezTo>
                    <a:pt x="405" y="646"/>
                    <a:pt x="406" y="646"/>
                    <a:pt x="406" y="647"/>
                  </a:cubicBezTo>
                  <a:cubicBezTo>
                    <a:pt x="407" y="647"/>
                    <a:pt x="407" y="647"/>
                    <a:pt x="407" y="646"/>
                  </a:cubicBezTo>
                  <a:cubicBezTo>
                    <a:pt x="407" y="646"/>
                    <a:pt x="407" y="644"/>
                    <a:pt x="409" y="644"/>
                  </a:cubicBezTo>
                  <a:cubicBezTo>
                    <a:pt x="410" y="644"/>
                    <a:pt x="411" y="644"/>
                    <a:pt x="411" y="645"/>
                  </a:cubicBezTo>
                  <a:cubicBezTo>
                    <a:pt x="412" y="646"/>
                    <a:pt x="412" y="646"/>
                    <a:pt x="413" y="646"/>
                  </a:cubicBezTo>
                  <a:cubicBezTo>
                    <a:pt x="413" y="646"/>
                    <a:pt x="413" y="647"/>
                    <a:pt x="413" y="648"/>
                  </a:cubicBezTo>
                  <a:cubicBezTo>
                    <a:pt x="413" y="648"/>
                    <a:pt x="412" y="650"/>
                    <a:pt x="413" y="650"/>
                  </a:cubicBezTo>
                  <a:cubicBezTo>
                    <a:pt x="414" y="651"/>
                    <a:pt x="414" y="652"/>
                    <a:pt x="414" y="653"/>
                  </a:cubicBezTo>
                  <a:cubicBezTo>
                    <a:pt x="414" y="654"/>
                    <a:pt x="414" y="655"/>
                    <a:pt x="413" y="655"/>
                  </a:cubicBezTo>
                  <a:cubicBezTo>
                    <a:pt x="412" y="655"/>
                    <a:pt x="412" y="656"/>
                    <a:pt x="412" y="656"/>
                  </a:cubicBezTo>
                  <a:cubicBezTo>
                    <a:pt x="411" y="656"/>
                    <a:pt x="410" y="656"/>
                    <a:pt x="410" y="657"/>
                  </a:cubicBezTo>
                  <a:cubicBezTo>
                    <a:pt x="410" y="658"/>
                    <a:pt x="411" y="658"/>
                    <a:pt x="412" y="659"/>
                  </a:cubicBezTo>
                  <a:cubicBezTo>
                    <a:pt x="413" y="660"/>
                    <a:pt x="413" y="660"/>
                    <a:pt x="413" y="660"/>
                  </a:cubicBezTo>
                  <a:cubicBezTo>
                    <a:pt x="412" y="660"/>
                    <a:pt x="412" y="661"/>
                    <a:pt x="411" y="660"/>
                  </a:cubicBezTo>
                  <a:cubicBezTo>
                    <a:pt x="410" y="660"/>
                    <a:pt x="410" y="660"/>
                    <a:pt x="409" y="660"/>
                  </a:cubicBezTo>
                  <a:cubicBezTo>
                    <a:pt x="409" y="660"/>
                    <a:pt x="408" y="661"/>
                    <a:pt x="407" y="661"/>
                  </a:cubicBezTo>
                  <a:cubicBezTo>
                    <a:pt x="407" y="662"/>
                    <a:pt x="406" y="663"/>
                    <a:pt x="406" y="664"/>
                  </a:cubicBezTo>
                  <a:cubicBezTo>
                    <a:pt x="405" y="664"/>
                    <a:pt x="407" y="665"/>
                    <a:pt x="406" y="665"/>
                  </a:cubicBezTo>
                  <a:cubicBezTo>
                    <a:pt x="406" y="666"/>
                    <a:pt x="405" y="666"/>
                    <a:pt x="406" y="667"/>
                  </a:cubicBezTo>
                  <a:cubicBezTo>
                    <a:pt x="407" y="667"/>
                    <a:pt x="409" y="667"/>
                    <a:pt x="409" y="668"/>
                  </a:cubicBezTo>
                  <a:cubicBezTo>
                    <a:pt x="409" y="669"/>
                    <a:pt x="409" y="670"/>
                    <a:pt x="409" y="671"/>
                  </a:cubicBezTo>
                  <a:cubicBezTo>
                    <a:pt x="409" y="673"/>
                    <a:pt x="410" y="675"/>
                    <a:pt x="411" y="676"/>
                  </a:cubicBezTo>
                  <a:cubicBezTo>
                    <a:pt x="411" y="677"/>
                    <a:pt x="412" y="677"/>
                    <a:pt x="412" y="678"/>
                  </a:cubicBezTo>
                  <a:cubicBezTo>
                    <a:pt x="411" y="678"/>
                    <a:pt x="411" y="679"/>
                    <a:pt x="412" y="679"/>
                  </a:cubicBezTo>
                  <a:cubicBezTo>
                    <a:pt x="413" y="680"/>
                    <a:pt x="413" y="679"/>
                    <a:pt x="414" y="680"/>
                  </a:cubicBezTo>
                  <a:cubicBezTo>
                    <a:pt x="415" y="681"/>
                    <a:pt x="415" y="682"/>
                    <a:pt x="415" y="683"/>
                  </a:cubicBezTo>
                  <a:cubicBezTo>
                    <a:pt x="416" y="684"/>
                    <a:pt x="416" y="684"/>
                    <a:pt x="417" y="685"/>
                  </a:cubicBezTo>
                  <a:cubicBezTo>
                    <a:pt x="418" y="685"/>
                    <a:pt x="419" y="685"/>
                    <a:pt x="420" y="685"/>
                  </a:cubicBezTo>
                  <a:cubicBezTo>
                    <a:pt x="421" y="685"/>
                    <a:pt x="420" y="684"/>
                    <a:pt x="420" y="684"/>
                  </a:cubicBezTo>
                  <a:cubicBezTo>
                    <a:pt x="421" y="683"/>
                    <a:pt x="421" y="683"/>
                    <a:pt x="421" y="683"/>
                  </a:cubicBezTo>
                  <a:cubicBezTo>
                    <a:pt x="422" y="683"/>
                    <a:pt x="422" y="683"/>
                    <a:pt x="423" y="682"/>
                  </a:cubicBezTo>
                  <a:cubicBezTo>
                    <a:pt x="423" y="682"/>
                    <a:pt x="423" y="681"/>
                    <a:pt x="424" y="682"/>
                  </a:cubicBezTo>
                  <a:cubicBezTo>
                    <a:pt x="426" y="682"/>
                    <a:pt x="428" y="683"/>
                    <a:pt x="429" y="683"/>
                  </a:cubicBezTo>
                  <a:cubicBezTo>
                    <a:pt x="430" y="683"/>
                    <a:pt x="435" y="685"/>
                    <a:pt x="436" y="686"/>
                  </a:cubicBezTo>
                  <a:cubicBezTo>
                    <a:pt x="436" y="686"/>
                    <a:pt x="437" y="688"/>
                    <a:pt x="437" y="688"/>
                  </a:cubicBezTo>
                  <a:cubicBezTo>
                    <a:pt x="437" y="689"/>
                    <a:pt x="437" y="691"/>
                    <a:pt x="438" y="691"/>
                  </a:cubicBezTo>
                  <a:cubicBezTo>
                    <a:pt x="438" y="692"/>
                    <a:pt x="439" y="692"/>
                    <a:pt x="439" y="692"/>
                  </a:cubicBezTo>
                  <a:cubicBezTo>
                    <a:pt x="439" y="692"/>
                    <a:pt x="441" y="690"/>
                    <a:pt x="441" y="689"/>
                  </a:cubicBezTo>
                  <a:cubicBezTo>
                    <a:pt x="441" y="689"/>
                    <a:pt x="441" y="687"/>
                    <a:pt x="441" y="687"/>
                  </a:cubicBezTo>
                  <a:cubicBezTo>
                    <a:pt x="442" y="687"/>
                    <a:pt x="442" y="687"/>
                    <a:pt x="442" y="686"/>
                  </a:cubicBezTo>
                  <a:cubicBezTo>
                    <a:pt x="442" y="685"/>
                    <a:pt x="444" y="683"/>
                    <a:pt x="444" y="682"/>
                  </a:cubicBezTo>
                  <a:cubicBezTo>
                    <a:pt x="445" y="682"/>
                    <a:pt x="445" y="681"/>
                    <a:pt x="446" y="681"/>
                  </a:cubicBezTo>
                  <a:cubicBezTo>
                    <a:pt x="446" y="680"/>
                    <a:pt x="448" y="681"/>
                    <a:pt x="448" y="681"/>
                  </a:cubicBezTo>
                  <a:cubicBezTo>
                    <a:pt x="448" y="681"/>
                    <a:pt x="450" y="681"/>
                    <a:pt x="451" y="681"/>
                  </a:cubicBezTo>
                  <a:cubicBezTo>
                    <a:pt x="451" y="681"/>
                    <a:pt x="453" y="681"/>
                    <a:pt x="453" y="681"/>
                  </a:cubicBezTo>
                  <a:cubicBezTo>
                    <a:pt x="452" y="682"/>
                    <a:pt x="452" y="682"/>
                    <a:pt x="452" y="682"/>
                  </a:cubicBezTo>
                  <a:cubicBezTo>
                    <a:pt x="452" y="682"/>
                    <a:pt x="452" y="684"/>
                    <a:pt x="452" y="685"/>
                  </a:cubicBezTo>
                  <a:cubicBezTo>
                    <a:pt x="453" y="686"/>
                    <a:pt x="455" y="688"/>
                    <a:pt x="455" y="689"/>
                  </a:cubicBezTo>
                  <a:cubicBezTo>
                    <a:pt x="456" y="689"/>
                    <a:pt x="458" y="691"/>
                    <a:pt x="459" y="691"/>
                  </a:cubicBezTo>
                  <a:cubicBezTo>
                    <a:pt x="460" y="691"/>
                    <a:pt x="460" y="692"/>
                    <a:pt x="460" y="692"/>
                  </a:cubicBezTo>
                  <a:cubicBezTo>
                    <a:pt x="460" y="692"/>
                    <a:pt x="461" y="693"/>
                    <a:pt x="461" y="693"/>
                  </a:cubicBezTo>
                  <a:cubicBezTo>
                    <a:pt x="462" y="693"/>
                    <a:pt x="462" y="692"/>
                    <a:pt x="463" y="693"/>
                  </a:cubicBezTo>
                  <a:cubicBezTo>
                    <a:pt x="463" y="694"/>
                    <a:pt x="463" y="697"/>
                    <a:pt x="463" y="698"/>
                  </a:cubicBezTo>
                  <a:cubicBezTo>
                    <a:pt x="463" y="698"/>
                    <a:pt x="463" y="700"/>
                    <a:pt x="463" y="701"/>
                  </a:cubicBezTo>
                  <a:cubicBezTo>
                    <a:pt x="463" y="701"/>
                    <a:pt x="464" y="702"/>
                    <a:pt x="465" y="702"/>
                  </a:cubicBezTo>
                  <a:cubicBezTo>
                    <a:pt x="465" y="702"/>
                    <a:pt x="466" y="701"/>
                    <a:pt x="466" y="702"/>
                  </a:cubicBezTo>
                  <a:cubicBezTo>
                    <a:pt x="467" y="702"/>
                    <a:pt x="467" y="702"/>
                    <a:pt x="468" y="702"/>
                  </a:cubicBezTo>
                  <a:cubicBezTo>
                    <a:pt x="468" y="701"/>
                    <a:pt x="468" y="701"/>
                    <a:pt x="468" y="700"/>
                  </a:cubicBezTo>
                  <a:cubicBezTo>
                    <a:pt x="469" y="700"/>
                    <a:pt x="469" y="699"/>
                    <a:pt x="469" y="698"/>
                  </a:cubicBezTo>
                  <a:cubicBezTo>
                    <a:pt x="469" y="698"/>
                    <a:pt x="469" y="697"/>
                    <a:pt x="470" y="697"/>
                  </a:cubicBezTo>
                  <a:cubicBezTo>
                    <a:pt x="470" y="697"/>
                    <a:pt x="471" y="697"/>
                    <a:pt x="471" y="696"/>
                  </a:cubicBezTo>
                  <a:cubicBezTo>
                    <a:pt x="471" y="695"/>
                    <a:pt x="471" y="695"/>
                    <a:pt x="471" y="695"/>
                  </a:cubicBezTo>
                  <a:cubicBezTo>
                    <a:pt x="471" y="694"/>
                    <a:pt x="471" y="694"/>
                    <a:pt x="471" y="693"/>
                  </a:cubicBezTo>
                  <a:cubicBezTo>
                    <a:pt x="471" y="692"/>
                    <a:pt x="469" y="691"/>
                    <a:pt x="469" y="690"/>
                  </a:cubicBezTo>
                  <a:cubicBezTo>
                    <a:pt x="470" y="689"/>
                    <a:pt x="470" y="689"/>
                    <a:pt x="470" y="689"/>
                  </a:cubicBezTo>
                  <a:cubicBezTo>
                    <a:pt x="470" y="688"/>
                    <a:pt x="469" y="688"/>
                    <a:pt x="468" y="687"/>
                  </a:cubicBezTo>
                  <a:cubicBezTo>
                    <a:pt x="468" y="687"/>
                    <a:pt x="466" y="686"/>
                    <a:pt x="466" y="686"/>
                  </a:cubicBezTo>
                  <a:cubicBezTo>
                    <a:pt x="466" y="685"/>
                    <a:pt x="467" y="684"/>
                    <a:pt x="467" y="683"/>
                  </a:cubicBezTo>
                  <a:cubicBezTo>
                    <a:pt x="467" y="682"/>
                    <a:pt x="466" y="682"/>
                    <a:pt x="467" y="681"/>
                  </a:cubicBezTo>
                  <a:cubicBezTo>
                    <a:pt x="467" y="681"/>
                    <a:pt x="468" y="681"/>
                    <a:pt x="468" y="681"/>
                  </a:cubicBezTo>
                  <a:cubicBezTo>
                    <a:pt x="468" y="681"/>
                    <a:pt x="469" y="680"/>
                    <a:pt x="469" y="680"/>
                  </a:cubicBezTo>
                  <a:cubicBezTo>
                    <a:pt x="469" y="680"/>
                    <a:pt x="469" y="679"/>
                    <a:pt x="469" y="679"/>
                  </a:cubicBezTo>
                  <a:cubicBezTo>
                    <a:pt x="470" y="678"/>
                    <a:pt x="470" y="677"/>
                    <a:pt x="469" y="677"/>
                  </a:cubicBezTo>
                  <a:cubicBezTo>
                    <a:pt x="469" y="677"/>
                    <a:pt x="468" y="676"/>
                    <a:pt x="468" y="676"/>
                  </a:cubicBezTo>
                  <a:cubicBezTo>
                    <a:pt x="468" y="675"/>
                    <a:pt x="468" y="675"/>
                    <a:pt x="468" y="675"/>
                  </a:cubicBezTo>
                  <a:cubicBezTo>
                    <a:pt x="469" y="675"/>
                    <a:pt x="470" y="675"/>
                    <a:pt x="471" y="675"/>
                  </a:cubicBezTo>
                  <a:cubicBezTo>
                    <a:pt x="471" y="674"/>
                    <a:pt x="472" y="674"/>
                    <a:pt x="472" y="674"/>
                  </a:cubicBezTo>
                  <a:cubicBezTo>
                    <a:pt x="472" y="673"/>
                    <a:pt x="473" y="673"/>
                    <a:pt x="473" y="673"/>
                  </a:cubicBezTo>
                  <a:cubicBezTo>
                    <a:pt x="474" y="673"/>
                    <a:pt x="475" y="674"/>
                    <a:pt x="476" y="674"/>
                  </a:cubicBezTo>
                  <a:cubicBezTo>
                    <a:pt x="477" y="674"/>
                    <a:pt x="481" y="675"/>
                    <a:pt x="481" y="674"/>
                  </a:cubicBezTo>
                  <a:cubicBezTo>
                    <a:pt x="482" y="674"/>
                    <a:pt x="482" y="674"/>
                    <a:pt x="483" y="674"/>
                  </a:cubicBezTo>
                  <a:cubicBezTo>
                    <a:pt x="483" y="674"/>
                    <a:pt x="483" y="675"/>
                    <a:pt x="484" y="675"/>
                  </a:cubicBezTo>
                  <a:cubicBezTo>
                    <a:pt x="484" y="676"/>
                    <a:pt x="484" y="677"/>
                    <a:pt x="484" y="678"/>
                  </a:cubicBezTo>
                  <a:cubicBezTo>
                    <a:pt x="484" y="678"/>
                    <a:pt x="484" y="679"/>
                    <a:pt x="484" y="679"/>
                  </a:cubicBezTo>
                  <a:cubicBezTo>
                    <a:pt x="484" y="680"/>
                    <a:pt x="485" y="680"/>
                    <a:pt x="484" y="681"/>
                  </a:cubicBezTo>
                  <a:cubicBezTo>
                    <a:pt x="484" y="681"/>
                    <a:pt x="484" y="682"/>
                    <a:pt x="485" y="683"/>
                  </a:cubicBezTo>
                  <a:cubicBezTo>
                    <a:pt x="485" y="683"/>
                    <a:pt x="486" y="684"/>
                    <a:pt x="486" y="685"/>
                  </a:cubicBezTo>
                  <a:cubicBezTo>
                    <a:pt x="486" y="686"/>
                    <a:pt x="486" y="686"/>
                    <a:pt x="487" y="687"/>
                  </a:cubicBezTo>
                  <a:cubicBezTo>
                    <a:pt x="487" y="687"/>
                    <a:pt x="488" y="688"/>
                    <a:pt x="488" y="688"/>
                  </a:cubicBezTo>
                  <a:cubicBezTo>
                    <a:pt x="488" y="689"/>
                    <a:pt x="489" y="689"/>
                    <a:pt x="490" y="689"/>
                  </a:cubicBezTo>
                  <a:cubicBezTo>
                    <a:pt x="490" y="690"/>
                    <a:pt x="491" y="690"/>
                    <a:pt x="491" y="691"/>
                  </a:cubicBezTo>
                  <a:cubicBezTo>
                    <a:pt x="492" y="691"/>
                    <a:pt x="492" y="691"/>
                    <a:pt x="492" y="691"/>
                  </a:cubicBezTo>
                  <a:cubicBezTo>
                    <a:pt x="493" y="692"/>
                    <a:pt x="493" y="692"/>
                    <a:pt x="493" y="692"/>
                  </a:cubicBezTo>
                  <a:cubicBezTo>
                    <a:pt x="494" y="693"/>
                    <a:pt x="495" y="695"/>
                    <a:pt x="496" y="694"/>
                  </a:cubicBezTo>
                  <a:cubicBezTo>
                    <a:pt x="496" y="694"/>
                    <a:pt x="496" y="694"/>
                    <a:pt x="497" y="694"/>
                  </a:cubicBezTo>
                  <a:cubicBezTo>
                    <a:pt x="498" y="694"/>
                    <a:pt x="499" y="693"/>
                    <a:pt x="499" y="693"/>
                  </a:cubicBezTo>
                  <a:cubicBezTo>
                    <a:pt x="499" y="693"/>
                    <a:pt x="501" y="695"/>
                    <a:pt x="501" y="695"/>
                  </a:cubicBezTo>
                  <a:cubicBezTo>
                    <a:pt x="502" y="695"/>
                    <a:pt x="502" y="696"/>
                    <a:pt x="503" y="696"/>
                  </a:cubicBezTo>
                  <a:cubicBezTo>
                    <a:pt x="503" y="695"/>
                    <a:pt x="503" y="695"/>
                    <a:pt x="503" y="695"/>
                  </a:cubicBezTo>
                  <a:cubicBezTo>
                    <a:pt x="503" y="694"/>
                    <a:pt x="503" y="694"/>
                    <a:pt x="504" y="694"/>
                  </a:cubicBezTo>
                  <a:cubicBezTo>
                    <a:pt x="505" y="694"/>
                    <a:pt x="505" y="694"/>
                    <a:pt x="506" y="695"/>
                  </a:cubicBezTo>
                  <a:cubicBezTo>
                    <a:pt x="506" y="696"/>
                    <a:pt x="507" y="697"/>
                    <a:pt x="507" y="697"/>
                  </a:cubicBezTo>
                  <a:cubicBezTo>
                    <a:pt x="507" y="698"/>
                    <a:pt x="508" y="699"/>
                    <a:pt x="509" y="699"/>
                  </a:cubicBezTo>
                  <a:cubicBezTo>
                    <a:pt x="510" y="699"/>
                    <a:pt x="511" y="699"/>
                    <a:pt x="512" y="699"/>
                  </a:cubicBezTo>
                  <a:cubicBezTo>
                    <a:pt x="512" y="698"/>
                    <a:pt x="512" y="697"/>
                    <a:pt x="513" y="697"/>
                  </a:cubicBezTo>
                  <a:cubicBezTo>
                    <a:pt x="514" y="697"/>
                    <a:pt x="514" y="698"/>
                    <a:pt x="515" y="697"/>
                  </a:cubicBezTo>
                  <a:cubicBezTo>
                    <a:pt x="516" y="696"/>
                    <a:pt x="517" y="695"/>
                    <a:pt x="516" y="695"/>
                  </a:cubicBezTo>
                  <a:cubicBezTo>
                    <a:pt x="516" y="694"/>
                    <a:pt x="516" y="694"/>
                    <a:pt x="516" y="694"/>
                  </a:cubicBezTo>
                  <a:cubicBezTo>
                    <a:pt x="515" y="694"/>
                    <a:pt x="515" y="693"/>
                    <a:pt x="515" y="693"/>
                  </a:cubicBezTo>
                  <a:cubicBezTo>
                    <a:pt x="515" y="692"/>
                    <a:pt x="515" y="692"/>
                    <a:pt x="514" y="691"/>
                  </a:cubicBezTo>
                  <a:cubicBezTo>
                    <a:pt x="514" y="691"/>
                    <a:pt x="514" y="690"/>
                    <a:pt x="514" y="690"/>
                  </a:cubicBezTo>
                  <a:cubicBezTo>
                    <a:pt x="514" y="689"/>
                    <a:pt x="514" y="689"/>
                    <a:pt x="513" y="688"/>
                  </a:cubicBezTo>
                  <a:cubicBezTo>
                    <a:pt x="512" y="688"/>
                    <a:pt x="512" y="687"/>
                    <a:pt x="512" y="687"/>
                  </a:cubicBezTo>
                  <a:cubicBezTo>
                    <a:pt x="512" y="687"/>
                    <a:pt x="511" y="686"/>
                    <a:pt x="511" y="685"/>
                  </a:cubicBezTo>
                  <a:cubicBezTo>
                    <a:pt x="511" y="684"/>
                    <a:pt x="511" y="682"/>
                    <a:pt x="512" y="682"/>
                  </a:cubicBezTo>
                  <a:cubicBezTo>
                    <a:pt x="513" y="682"/>
                    <a:pt x="514" y="682"/>
                    <a:pt x="514" y="682"/>
                  </a:cubicBezTo>
                  <a:cubicBezTo>
                    <a:pt x="514" y="682"/>
                    <a:pt x="514" y="681"/>
                    <a:pt x="514" y="681"/>
                  </a:cubicBezTo>
                  <a:cubicBezTo>
                    <a:pt x="515" y="681"/>
                    <a:pt x="516" y="680"/>
                    <a:pt x="515" y="679"/>
                  </a:cubicBezTo>
                  <a:cubicBezTo>
                    <a:pt x="515" y="679"/>
                    <a:pt x="514" y="679"/>
                    <a:pt x="514" y="678"/>
                  </a:cubicBezTo>
                  <a:cubicBezTo>
                    <a:pt x="514" y="678"/>
                    <a:pt x="513" y="677"/>
                    <a:pt x="513" y="677"/>
                  </a:cubicBezTo>
                  <a:cubicBezTo>
                    <a:pt x="513" y="676"/>
                    <a:pt x="513" y="675"/>
                    <a:pt x="512" y="675"/>
                  </a:cubicBezTo>
                  <a:cubicBezTo>
                    <a:pt x="512" y="675"/>
                    <a:pt x="511" y="675"/>
                    <a:pt x="511" y="674"/>
                  </a:cubicBezTo>
                  <a:cubicBezTo>
                    <a:pt x="511" y="674"/>
                    <a:pt x="511" y="673"/>
                    <a:pt x="511" y="673"/>
                  </a:cubicBezTo>
                  <a:cubicBezTo>
                    <a:pt x="511" y="672"/>
                    <a:pt x="510" y="672"/>
                    <a:pt x="510" y="672"/>
                  </a:cubicBezTo>
                  <a:cubicBezTo>
                    <a:pt x="510" y="672"/>
                    <a:pt x="511" y="671"/>
                    <a:pt x="511" y="671"/>
                  </a:cubicBezTo>
                  <a:cubicBezTo>
                    <a:pt x="511" y="670"/>
                    <a:pt x="511" y="670"/>
                    <a:pt x="510" y="669"/>
                  </a:cubicBezTo>
                  <a:cubicBezTo>
                    <a:pt x="510" y="669"/>
                    <a:pt x="509" y="668"/>
                    <a:pt x="510" y="668"/>
                  </a:cubicBezTo>
                  <a:cubicBezTo>
                    <a:pt x="510" y="667"/>
                    <a:pt x="510" y="667"/>
                    <a:pt x="511" y="668"/>
                  </a:cubicBezTo>
                  <a:cubicBezTo>
                    <a:pt x="511" y="668"/>
                    <a:pt x="511" y="668"/>
                    <a:pt x="512" y="668"/>
                  </a:cubicBezTo>
                  <a:cubicBezTo>
                    <a:pt x="513" y="668"/>
                    <a:pt x="513" y="669"/>
                    <a:pt x="513" y="669"/>
                  </a:cubicBezTo>
                  <a:cubicBezTo>
                    <a:pt x="514" y="669"/>
                    <a:pt x="514" y="669"/>
                    <a:pt x="514" y="669"/>
                  </a:cubicBezTo>
                  <a:cubicBezTo>
                    <a:pt x="514" y="668"/>
                    <a:pt x="515" y="668"/>
                    <a:pt x="516" y="669"/>
                  </a:cubicBezTo>
                  <a:cubicBezTo>
                    <a:pt x="516" y="669"/>
                    <a:pt x="517" y="669"/>
                    <a:pt x="517" y="670"/>
                  </a:cubicBezTo>
                  <a:cubicBezTo>
                    <a:pt x="518" y="670"/>
                    <a:pt x="519" y="671"/>
                    <a:pt x="519" y="672"/>
                  </a:cubicBezTo>
                  <a:cubicBezTo>
                    <a:pt x="519" y="672"/>
                    <a:pt x="519" y="673"/>
                    <a:pt x="519" y="673"/>
                  </a:cubicBezTo>
                  <a:cubicBezTo>
                    <a:pt x="520" y="673"/>
                    <a:pt x="520" y="674"/>
                    <a:pt x="520" y="673"/>
                  </a:cubicBezTo>
                  <a:cubicBezTo>
                    <a:pt x="520" y="673"/>
                    <a:pt x="520" y="671"/>
                    <a:pt x="520" y="671"/>
                  </a:cubicBezTo>
                  <a:cubicBezTo>
                    <a:pt x="521" y="671"/>
                    <a:pt x="522" y="671"/>
                    <a:pt x="522" y="670"/>
                  </a:cubicBezTo>
                  <a:cubicBezTo>
                    <a:pt x="522" y="670"/>
                    <a:pt x="522" y="669"/>
                    <a:pt x="523" y="670"/>
                  </a:cubicBezTo>
                  <a:cubicBezTo>
                    <a:pt x="523" y="670"/>
                    <a:pt x="525" y="671"/>
                    <a:pt x="525" y="671"/>
                  </a:cubicBezTo>
                  <a:cubicBezTo>
                    <a:pt x="525" y="672"/>
                    <a:pt x="526" y="672"/>
                    <a:pt x="526" y="672"/>
                  </a:cubicBezTo>
                  <a:cubicBezTo>
                    <a:pt x="527" y="672"/>
                    <a:pt x="528" y="670"/>
                    <a:pt x="528" y="670"/>
                  </a:cubicBezTo>
                  <a:cubicBezTo>
                    <a:pt x="528" y="669"/>
                    <a:pt x="526" y="669"/>
                    <a:pt x="526" y="668"/>
                  </a:cubicBezTo>
                  <a:cubicBezTo>
                    <a:pt x="526" y="667"/>
                    <a:pt x="526" y="667"/>
                    <a:pt x="527" y="666"/>
                  </a:cubicBezTo>
                  <a:cubicBezTo>
                    <a:pt x="527" y="665"/>
                    <a:pt x="528" y="665"/>
                    <a:pt x="530" y="665"/>
                  </a:cubicBezTo>
                  <a:cubicBezTo>
                    <a:pt x="531" y="665"/>
                    <a:pt x="531" y="665"/>
                    <a:pt x="532" y="666"/>
                  </a:cubicBezTo>
                  <a:cubicBezTo>
                    <a:pt x="532" y="666"/>
                    <a:pt x="533" y="667"/>
                    <a:pt x="535" y="667"/>
                  </a:cubicBezTo>
                  <a:cubicBezTo>
                    <a:pt x="536" y="668"/>
                    <a:pt x="537" y="667"/>
                    <a:pt x="537" y="668"/>
                  </a:cubicBezTo>
                  <a:cubicBezTo>
                    <a:pt x="538" y="668"/>
                    <a:pt x="539" y="668"/>
                    <a:pt x="540" y="668"/>
                  </a:cubicBezTo>
                  <a:cubicBezTo>
                    <a:pt x="541" y="668"/>
                    <a:pt x="542" y="668"/>
                    <a:pt x="542" y="669"/>
                  </a:cubicBezTo>
                  <a:cubicBezTo>
                    <a:pt x="543" y="669"/>
                    <a:pt x="543" y="670"/>
                    <a:pt x="544" y="670"/>
                  </a:cubicBezTo>
                  <a:cubicBezTo>
                    <a:pt x="544" y="669"/>
                    <a:pt x="545" y="667"/>
                    <a:pt x="546" y="668"/>
                  </a:cubicBezTo>
                  <a:cubicBezTo>
                    <a:pt x="547" y="669"/>
                    <a:pt x="548" y="669"/>
                    <a:pt x="548" y="669"/>
                  </a:cubicBezTo>
                  <a:cubicBezTo>
                    <a:pt x="549" y="668"/>
                    <a:pt x="549" y="667"/>
                    <a:pt x="548" y="666"/>
                  </a:cubicBezTo>
                  <a:cubicBezTo>
                    <a:pt x="548" y="666"/>
                    <a:pt x="546" y="665"/>
                    <a:pt x="547" y="664"/>
                  </a:cubicBezTo>
                  <a:cubicBezTo>
                    <a:pt x="547" y="663"/>
                    <a:pt x="548" y="662"/>
                    <a:pt x="549" y="663"/>
                  </a:cubicBezTo>
                  <a:cubicBezTo>
                    <a:pt x="549" y="665"/>
                    <a:pt x="549" y="666"/>
                    <a:pt x="550" y="666"/>
                  </a:cubicBezTo>
                  <a:cubicBezTo>
                    <a:pt x="552" y="667"/>
                    <a:pt x="553" y="666"/>
                    <a:pt x="554" y="666"/>
                  </a:cubicBezTo>
                  <a:cubicBezTo>
                    <a:pt x="554" y="666"/>
                    <a:pt x="555" y="667"/>
                    <a:pt x="554" y="666"/>
                  </a:cubicBezTo>
                  <a:cubicBezTo>
                    <a:pt x="554" y="665"/>
                    <a:pt x="553" y="664"/>
                    <a:pt x="554" y="663"/>
                  </a:cubicBezTo>
                  <a:cubicBezTo>
                    <a:pt x="555" y="663"/>
                    <a:pt x="555" y="661"/>
                    <a:pt x="555" y="661"/>
                  </a:cubicBezTo>
                  <a:cubicBezTo>
                    <a:pt x="554" y="661"/>
                    <a:pt x="553" y="661"/>
                    <a:pt x="552" y="660"/>
                  </a:cubicBezTo>
                  <a:cubicBezTo>
                    <a:pt x="552" y="659"/>
                    <a:pt x="552" y="658"/>
                    <a:pt x="552" y="657"/>
                  </a:cubicBezTo>
                  <a:cubicBezTo>
                    <a:pt x="552" y="656"/>
                    <a:pt x="553" y="655"/>
                    <a:pt x="553" y="654"/>
                  </a:cubicBezTo>
                  <a:cubicBezTo>
                    <a:pt x="553" y="653"/>
                    <a:pt x="555" y="647"/>
                    <a:pt x="555" y="647"/>
                  </a:cubicBezTo>
                  <a:cubicBezTo>
                    <a:pt x="555" y="646"/>
                    <a:pt x="557" y="646"/>
                    <a:pt x="558" y="646"/>
                  </a:cubicBezTo>
                  <a:cubicBezTo>
                    <a:pt x="558" y="646"/>
                    <a:pt x="559" y="646"/>
                    <a:pt x="559" y="647"/>
                  </a:cubicBezTo>
                  <a:cubicBezTo>
                    <a:pt x="558" y="648"/>
                    <a:pt x="559" y="648"/>
                    <a:pt x="559" y="648"/>
                  </a:cubicBezTo>
                  <a:cubicBezTo>
                    <a:pt x="560" y="649"/>
                    <a:pt x="561" y="649"/>
                    <a:pt x="561" y="649"/>
                  </a:cubicBezTo>
                  <a:cubicBezTo>
                    <a:pt x="562" y="648"/>
                    <a:pt x="563" y="648"/>
                    <a:pt x="563" y="648"/>
                  </a:cubicBezTo>
                  <a:cubicBezTo>
                    <a:pt x="564" y="648"/>
                    <a:pt x="564" y="647"/>
                    <a:pt x="564" y="646"/>
                  </a:cubicBezTo>
                  <a:cubicBezTo>
                    <a:pt x="564" y="645"/>
                    <a:pt x="564" y="645"/>
                    <a:pt x="564" y="644"/>
                  </a:cubicBezTo>
                  <a:cubicBezTo>
                    <a:pt x="564" y="643"/>
                    <a:pt x="564" y="641"/>
                    <a:pt x="564" y="641"/>
                  </a:cubicBezTo>
                  <a:cubicBezTo>
                    <a:pt x="564" y="640"/>
                    <a:pt x="564" y="638"/>
                    <a:pt x="564" y="638"/>
                  </a:cubicBezTo>
                  <a:cubicBezTo>
                    <a:pt x="563" y="637"/>
                    <a:pt x="563" y="637"/>
                    <a:pt x="563" y="636"/>
                  </a:cubicBezTo>
                  <a:cubicBezTo>
                    <a:pt x="563" y="635"/>
                    <a:pt x="563" y="635"/>
                    <a:pt x="562" y="635"/>
                  </a:cubicBezTo>
                  <a:cubicBezTo>
                    <a:pt x="561" y="634"/>
                    <a:pt x="559" y="635"/>
                    <a:pt x="560" y="634"/>
                  </a:cubicBezTo>
                  <a:cubicBezTo>
                    <a:pt x="560" y="632"/>
                    <a:pt x="560" y="632"/>
                    <a:pt x="561" y="631"/>
                  </a:cubicBezTo>
                  <a:cubicBezTo>
                    <a:pt x="562" y="630"/>
                    <a:pt x="563" y="630"/>
                    <a:pt x="563" y="629"/>
                  </a:cubicBezTo>
                  <a:cubicBezTo>
                    <a:pt x="563" y="629"/>
                    <a:pt x="563" y="628"/>
                    <a:pt x="562" y="628"/>
                  </a:cubicBezTo>
                  <a:cubicBezTo>
                    <a:pt x="561" y="627"/>
                    <a:pt x="559" y="627"/>
                    <a:pt x="559" y="627"/>
                  </a:cubicBezTo>
                  <a:cubicBezTo>
                    <a:pt x="559" y="626"/>
                    <a:pt x="560" y="623"/>
                    <a:pt x="560" y="623"/>
                  </a:cubicBezTo>
                  <a:cubicBezTo>
                    <a:pt x="561" y="623"/>
                    <a:pt x="561" y="623"/>
                    <a:pt x="562" y="624"/>
                  </a:cubicBezTo>
                  <a:cubicBezTo>
                    <a:pt x="563" y="625"/>
                    <a:pt x="563" y="625"/>
                    <a:pt x="564" y="624"/>
                  </a:cubicBezTo>
                  <a:cubicBezTo>
                    <a:pt x="565" y="624"/>
                    <a:pt x="565" y="624"/>
                    <a:pt x="566" y="623"/>
                  </a:cubicBezTo>
                  <a:cubicBezTo>
                    <a:pt x="566" y="622"/>
                    <a:pt x="566" y="622"/>
                    <a:pt x="567" y="622"/>
                  </a:cubicBezTo>
                  <a:cubicBezTo>
                    <a:pt x="568" y="621"/>
                    <a:pt x="569" y="622"/>
                    <a:pt x="569" y="622"/>
                  </a:cubicBezTo>
                  <a:cubicBezTo>
                    <a:pt x="569" y="623"/>
                    <a:pt x="569" y="624"/>
                    <a:pt x="570" y="624"/>
                  </a:cubicBezTo>
                  <a:cubicBezTo>
                    <a:pt x="570" y="625"/>
                    <a:pt x="571" y="625"/>
                    <a:pt x="571" y="626"/>
                  </a:cubicBezTo>
                  <a:cubicBezTo>
                    <a:pt x="572" y="627"/>
                    <a:pt x="574" y="627"/>
                    <a:pt x="575" y="627"/>
                  </a:cubicBezTo>
                  <a:cubicBezTo>
                    <a:pt x="575" y="626"/>
                    <a:pt x="575" y="626"/>
                    <a:pt x="576" y="627"/>
                  </a:cubicBezTo>
                  <a:cubicBezTo>
                    <a:pt x="577" y="627"/>
                    <a:pt x="578" y="628"/>
                    <a:pt x="578" y="628"/>
                  </a:cubicBezTo>
                  <a:cubicBezTo>
                    <a:pt x="579" y="628"/>
                    <a:pt x="579" y="627"/>
                    <a:pt x="580" y="628"/>
                  </a:cubicBezTo>
                  <a:cubicBezTo>
                    <a:pt x="581" y="628"/>
                    <a:pt x="582" y="628"/>
                    <a:pt x="583" y="628"/>
                  </a:cubicBezTo>
                  <a:cubicBezTo>
                    <a:pt x="584" y="629"/>
                    <a:pt x="584" y="629"/>
                    <a:pt x="585" y="629"/>
                  </a:cubicBezTo>
                  <a:cubicBezTo>
                    <a:pt x="586" y="629"/>
                    <a:pt x="586" y="628"/>
                    <a:pt x="587" y="628"/>
                  </a:cubicBezTo>
                  <a:cubicBezTo>
                    <a:pt x="588" y="629"/>
                    <a:pt x="589" y="628"/>
                    <a:pt x="589" y="628"/>
                  </a:cubicBezTo>
                  <a:cubicBezTo>
                    <a:pt x="588" y="627"/>
                    <a:pt x="588" y="627"/>
                    <a:pt x="588" y="627"/>
                  </a:cubicBezTo>
                  <a:cubicBezTo>
                    <a:pt x="587" y="627"/>
                    <a:pt x="584" y="625"/>
                    <a:pt x="583" y="624"/>
                  </a:cubicBezTo>
                  <a:cubicBezTo>
                    <a:pt x="582" y="623"/>
                    <a:pt x="580" y="620"/>
                    <a:pt x="579" y="620"/>
                  </a:cubicBezTo>
                  <a:cubicBezTo>
                    <a:pt x="578" y="619"/>
                    <a:pt x="574" y="617"/>
                    <a:pt x="573" y="616"/>
                  </a:cubicBezTo>
                  <a:cubicBezTo>
                    <a:pt x="571" y="615"/>
                    <a:pt x="570" y="613"/>
                    <a:pt x="569" y="611"/>
                  </a:cubicBezTo>
                  <a:cubicBezTo>
                    <a:pt x="567" y="609"/>
                    <a:pt x="567" y="607"/>
                    <a:pt x="566" y="605"/>
                  </a:cubicBezTo>
                  <a:cubicBezTo>
                    <a:pt x="565" y="603"/>
                    <a:pt x="565" y="602"/>
                    <a:pt x="565" y="601"/>
                  </a:cubicBezTo>
                  <a:cubicBezTo>
                    <a:pt x="565" y="599"/>
                    <a:pt x="565" y="597"/>
                    <a:pt x="565" y="596"/>
                  </a:cubicBezTo>
                  <a:cubicBezTo>
                    <a:pt x="565" y="595"/>
                    <a:pt x="564" y="594"/>
                    <a:pt x="563" y="593"/>
                  </a:cubicBezTo>
                  <a:cubicBezTo>
                    <a:pt x="564" y="592"/>
                    <a:pt x="564" y="592"/>
                    <a:pt x="564" y="592"/>
                  </a:cubicBezTo>
                  <a:cubicBezTo>
                    <a:pt x="564" y="592"/>
                    <a:pt x="565" y="591"/>
                    <a:pt x="565" y="590"/>
                  </a:cubicBezTo>
                  <a:cubicBezTo>
                    <a:pt x="565" y="589"/>
                    <a:pt x="565" y="588"/>
                    <a:pt x="566" y="588"/>
                  </a:cubicBezTo>
                  <a:cubicBezTo>
                    <a:pt x="567" y="587"/>
                    <a:pt x="570" y="586"/>
                    <a:pt x="571" y="586"/>
                  </a:cubicBezTo>
                  <a:cubicBezTo>
                    <a:pt x="572" y="586"/>
                    <a:pt x="574" y="586"/>
                    <a:pt x="575" y="586"/>
                  </a:cubicBezTo>
                  <a:cubicBezTo>
                    <a:pt x="575" y="586"/>
                    <a:pt x="577" y="586"/>
                    <a:pt x="576" y="585"/>
                  </a:cubicBezTo>
                  <a:cubicBezTo>
                    <a:pt x="576" y="584"/>
                    <a:pt x="575" y="583"/>
                    <a:pt x="576" y="583"/>
                  </a:cubicBezTo>
                  <a:cubicBezTo>
                    <a:pt x="577" y="582"/>
                    <a:pt x="578" y="582"/>
                    <a:pt x="578" y="581"/>
                  </a:cubicBezTo>
                  <a:cubicBezTo>
                    <a:pt x="578" y="580"/>
                    <a:pt x="578" y="579"/>
                    <a:pt x="578" y="578"/>
                  </a:cubicBezTo>
                  <a:cubicBezTo>
                    <a:pt x="577" y="577"/>
                    <a:pt x="577" y="577"/>
                    <a:pt x="576" y="576"/>
                  </a:cubicBezTo>
                  <a:cubicBezTo>
                    <a:pt x="576" y="575"/>
                    <a:pt x="575" y="575"/>
                    <a:pt x="575" y="574"/>
                  </a:cubicBezTo>
                  <a:cubicBezTo>
                    <a:pt x="576" y="573"/>
                    <a:pt x="576" y="573"/>
                    <a:pt x="576" y="572"/>
                  </a:cubicBezTo>
                  <a:cubicBezTo>
                    <a:pt x="575" y="571"/>
                    <a:pt x="576" y="570"/>
                    <a:pt x="576" y="569"/>
                  </a:cubicBezTo>
                  <a:cubicBezTo>
                    <a:pt x="577" y="568"/>
                    <a:pt x="579" y="566"/>
                    <a:pt x="580" y="566"/>
                  </a:cubicBezTo>
                  <a:cubicBezTo>
                    <a:pt x="580" y="566"/>
                    <a:pt x="582" y="565"/>
                    <a:pt x="583" y="564"/>
                  </a:cubicBezTo>
                  <a:cubicBezTo>
                    <a:pt x="583" y="563"/>
                    <a:pt x="585" y="562"/>
                    <a:pt x="585" y="561"/>
                  </a:cubicBezTo>
                  <a:cubicBezTo>
                    <a:pt x="585" y="560"/>
                    <a:pt x="586" y="559"/>
                    <a:pt x="586" y="558"/>
                  </a:cubicBezTo>
                  <a:cubicBezTo>
                    <a:pt x="586" y="557"/>
                    <a:pt x="586" y="554"/>
                    <a:pt x="588" y="554"/>
                  </a:cubicBezTo>
                  <a:cubicBezTo>
                    <a:pt x="590" y="555"/>
                    <a:pt x="591" y="555"/>
                    <a:pt x="591" y="554"/>
                  </a:cubicBezTo>
                  <a:cubicBezTo>
                    <a:pt x="591" y="554"/>
                    <a:pt x="591" y="553"/>
                    <a:pt x="592" y="553"/>
                  </a:cubicBezTo>
                  <a:cubicBezTo>
                    <a:pt x="592" y="553"/>
                    <a:pt x="593" y="553"/>
                    <a:pt x="594" y="552"/>
                  </a:cubicBezTo>
                  <a:cubicBezTo>
                    <a:pt x="594" y="551"/>
                    <a:pt x="595" y="551"/>
                    <a:pt x="595" y="551"/>
                  </a:cubicBezTo>
                  <a:cubicBezTo>
                    <a:pt x="596" y="551"/>
                    <a:pt x="597" y="550"/>
                    <a:pt x="597" y="549"/>
                  </a:cubicBezTo>
                  <a:cubicBezTo>
                    <a:pt x="597" y="549"/>
                    <a:pt x="594" y="548"/>
                    <a:pt x="593" y="547"/>
                  </a:cubicBezTo>
                  <a:cubicBezTo>
                    <a:pt x="592" y="547"/>
                    <a:pt x="591" y="547"/>
                    <a:pt x="591" y="546"/>
                  </a:cubicBezTo>
                  <a:cubicBezTo>
                    <a:pt x="590" y="545"/>
                    <a:pt x="590" y="545"/>
                    <a:pt x="589" y="545"/>
                  </a:cubicBezTo>
                  <a:cubicBezTo>
                    <a:pt x="588" y="544"/>
                    <a:pt x="587" y="544"/>
                    <a:pt x="586" y="544"/>
                  </a:cubicBezTo>
                  <a:cubicBezTo>
                    <a:pt x="585" y="544"/>
                    <a:pt x="585" y="543"/>
                    <a:pt x="584" y="543"/>
                  </a:cubicBezTo>
                  <a:cubicBezTo>
                    <a:pt x="582" y="542"/>
                    <a:pt x="582" y="542"/>
                    <a:pt x="582" y="541"/>
                  </a:cubicBezTo>
                  <a:cubicBezTo>
                    <a:pt x="582" y="541"/>
                    <a:pt x="582" y="541"/>
                    <a:pt x="581" y="540"/>
                  </a:cubicBezTo>
                  <a:cubicBezTo>
                    <a:pt x="580" y="539"/>
                    <a:pt x="579" y="538"/>
                    <a:pt x="580" y="537"/>
                  </a:cubicBezTo>
                  <a:cubicBezTo>
                    <a:pt x="580" y="537"/>
                    <a:pt x="581" y="533"/>
                    <a:pt x="580" y="532"/>
                  </a:cubicBezTo>
                  <a:cubicBezTo>
                    <a:pt x="580" y="532"/>
                    <a:pt x="579" y="532"/>
                    <a:pt x="577" y="532"/>
                  </a:cubicBezTo>
                  <a:cubicBezTo>
                    <a:pt x="575" y="532"/>
                    <a:pt x="575" y="532"/>
                    <a:pt x="575" y="531"/>
                  </a:cubicBezTo>
                  <a:cubicBezTo>
                    <a:pt x="575" y="531"/>
                    <a:pt x="575" y="530"/>
                    <a:pt x="574" y="530"/>
                  </a:cubicBezTo>
                  <a:cubicBezTo>
                    <a:pt x="573" y="530"/>
                    <a:pt x="572" y="528"/>
                    <a:pt x="573" y="527"/>
                  </a:cubicBezTo>
                  <a:cubicBezTo>
                    <a:pt x="574" y="526"/>
                    <a:pt x="575" y="523"/>
                    <a:pt x="575" y="522"/>
                  </a:cubicBezTo>
                  <a:cubicBezTo>
                    <a:pt x="574" y="521"/>
                    <a:pt x="574" y="520"/>
                    <a:pt x="574" y="519"/>
                  </a:cubicBezTo>
                  <a:cubicBezTo>
                    <a:pt x="574" y="517"/>
                    <a:pt x="574" y="516"/>
                    <a:pt x="574" y="515"/>
                  </a:cubicBezTo>
                  <a:cubicBezTo>
                    <a:pt x="574" y="514"/>
                    <a:pt x="574" y="512"/>
                    <a:pt x="573" y="512"/>
                  </a:cubicBezTo>
                  <a:cubicBezTo>
                    <a:pt x="572" y="511"/>
                    <a:pt x="571" y="511"/>
                    <a:pt x="571" y="510"/>
                  </a:cubicBezTo>
                  <a:cubicBezTo>
                    <a:pt x="571" y="508"/>
                    <a:pt x="572" y="508"/>
                    <a:pt x="572" y="508"/>
                  </a:cubicBezTo>
                  <a:cubicBezTo>
                    <a:pt x="573" y="508"/>
                    <a:pt x="573" y="507"/>
                    <a:pt x="573" y="506"/>
                  </a:cubicBezTo>
                  <a:cubicBezTo>
                    <a:pt x="573" y="505"/>
                    <a:pt x="573" y="504"/>
                    <a:pt x="573" y="504"/>
                  </a:cubicBezTo>
                  <a:cubicBezTo>
                    <a:pt x="574" y="504"/>
                    <a:pt x="575" y="505"/>
                    <a:pt x="576" y="505"/>
                  </a:cubicBezTo>
                  <a:cubicBezTo>
                    <a:pt x="577" y="505"/>
                    <a:pt x="578" y="505"/>
                    <a:pt x="578" y="505"/>
                  </a:cubicBezTo>
                  <a:cubicBezTo>
                    <a:pt x="578" y="504"/>
                    <a:pt x="578" y="504"/>
                    <a:pt x="579" y="504"/>
                  </a:cubicBezTo>
                  <a:cubicBezTo>
                    <a:pt x="580" y="504"/>
                    <a:pt x="582" y="503"/>
                    <a:pt x="583" y="503"/>
                  </a:cubicBezTo>
                  <a:cubicBezTo>
                    <a:pt x="583" y="503"/>
                    <a:pt x="583" y="504"/>
                    <a:pt x="584" y="503"/>
                  </a:cubicBezTo>
                  <a:cubicBezTo>
                    <a:pt x="586" y="503"/>
                    <a:pt x="589" y="501"/>
                    <a:pt x="590" y="502"/>
                  </a:cubicBezTo>
                  <a:cubicBezTo>
                    <a:pt x="591" y="503"/>
                    <a:pt x="592" y="503"/>
                    <a:pt x="592" y="502"/>
                  </a:cubicBezTo>
                  <a:cubicBezTo>
                    <a:pt x="592" y="501"/>
                    <a:pt x="593" y="501"/>
                    <a:pt x="593" y="500"/>
                  </a:cubicBezTo>
                  <a:cubicBezTo>
                    <a:pt x="594" y="499"/>
                    <a:pt x="594" y="497"/>
                    <a:pt x="593" y="496"/>
                  </a:cubicBezTo>
                  <a:cubicBezTo>
                    <a:pt x="593" y="495"/>
                    <a:pt x="594" y="495"/>
                    <a:pt x="595" y="495"/>
                  </a:cubicBezTo>
                  <a:cubicBezTo>
                    <a:pt x="596" y="495"/>
                    <a:pt x="596" y="494"/>
                    <a:pt x="597" y="493"/>
                  </a:cubicBezTo>
                  <a:cubicBezTo>
                    <a:pt x="597" y="492"/>
                    <a:pt x="598" y="490"/>
                    <a:pt x="597" y="489"/>
                  </a:cubicBezTo>
                  <a:cubicBezTo>
                    <a:pt x="596" y="488"/>
                    <a:pt x="595" y="486"/>
                    <a:pt x="595" y="485"/>
                  </a:cubicBezTo>
                  <a:cubicBezTo>
                    <a:pt x="595" y="485"/>
                    <a:pt x="596" y="484"/>
                    <a:pt x="597" y="484"/>
                  </a:cubicBezTo>
                  <a:cubicBezTo>
                    <a:pt x="600" y="483"/>
                    <a:pt x="600" y="483"/>
                    <a:pt x="600" y="483"/>
                  </a:cubicBezTo>
                  <a:cubicBezTo>
                    <a:pt x="600" y="482"/>
                    <a:pt x="601" y="482"/>
                    <a:pt x="601" y="482"/>
                  </a:cubicBezTo>
                  <a:cubicBezTo>
                    <a:pt x="602" y="482"/>
                    <a:pt x="604" y="481"/>
                    <a:pt x="604" y="480"/>
                  </a:cubicBezTo>
                  <a:cubicBezTo>
                    <a:pt x="605" y="479"/>
                    <a:pt x="606" y="478"/>
                    <a:pt x="606" y="478"/>
                  </a:cubicBezTo>
                  <a:cubicBezTo>
                    <a:pt x="607" y="478"/>
                    <a:pt x="611" y="478"/>
                    <a:pt x="613" y="478"/>
                  </a:cubicBezTo>
                  <a:cubicBezTo>
                    <a:pt x="615" y="479"/>
                    <a:pt x="617" y="480"/>
                    <a:pt x="618" y="482"/>
                  </a:cubicBezTo>
                  <a:cubicBezTo>
                    <a:pt x="620" y="484"/>
                    <a:pt x="621" y="486"/>
                    <a:pt x="622" y="487"/>
                  </a:cubicBezTo>
                  <a:cubicBezTo>
                    <a:pt x="624" y="487"/>
                    <a:pt x="626" y="487"/>
                    <a:pt x="628" y="488"/>
                  </a:cubicBezTo>
                  <a:cubicBezTo>
                    <a:pt x="630" y="488"/>
                    <a:pt x="632" y="489"/>
                    <a:pt x="633" y="490"/>
                  </a:cubicBezTo>
                  <a:cubicBezTo>
                    <a:pt x="634" y="490"/>
                    <a:pt x="636" y="491"/>
                    <a:pt x="637" y="491"/>
                  </a:cubicBezTo>
                  <a:cubicBezTo>
                    <a:pt x="639" y="491"/>
                    <a:pt x="644" y="490"/>
                    <a:pt x="646" y="490"/>
                  </a:cubicBezTo>
                  <a:cubicBezTo>
                    <a:pt x="647" y="490"/>
                    <a:pt x="649" y="490"/>
                    <a:pt x="649" y="490"/>
                  </a:cubicBezTo>
                  <a:cubicBezTo>
                    <a:pt x="649" y="491"/>
                    <a:pt x="649" y="491"/>
                    <a:pt x="649" y="491"/>
                  </a:cubicBezTo>
                  <a:cubicBezTo>
                    <a:pt x="649" y="491"/>
                    <a:pt x="648" y="494"/>
                    <a:pt x="649" y="495"/>
                  </a:cubicBezTo>
                  <a:cubicBezTo>
                    <a:pt x="649" y="495"/>
                    <a:pt x="652" y="498"/>
                    <a:pt x="652" y="499"/>
                  </a:cubicBezTo>
                  <a:cubicBezTo>
                    <a:pt x="652" y="500"/>
                    <a:pt x="652" y="503"/>
                    <a:pt x="651" y="503"/>
                  </a:cubicBezTo>
                  <a:cubicBezTo>
                    <a:pt x="650" y="504"/>
                    <a:pt x="649" y="504"/>
                    <a:pt x="649" y="505"/>
                  </a:cubicBezTo>
                  <a:cubicBezTo>
                    <a:pt x="649" y="506"/>
                    <a:pt x="649" y="506"/>
                    <a:pt x="649" y="507"/>
                  </a:cubicBezTo>
                  <a:cubicBezTo>
                    <a:pt x="650" y="507"/>
                    <a:pt x="651" y="509"/>
                    <a:pt x="650" y="509"/>
                  </a:cubicBezTo>
                  <a:cubicBezTo>
                    <a:pt x="650" y="510"/>
                    <a:pt x="648" y="511"/>
                    <a:pt x="649" y="512"/>
                  </a:cubicBezTo>
                  <a:cubicBezTo>
                    <a:pt x="649" y="513"/>
                    <a:pt x="651" y="514"/>
                    <a:pt x="651" y="514"/>
                  </a:cubicBezTo>
                  <a:cubicBezTo>
                    <a:pt x="652" y="514"/>
                    <a:pt x="653" y="514"/>
                    <a:pt x="653" y="514"/>
                  </a:cubicBezTo>
                  <a:cubicBezTo>
                    <a:pt x="654" y="515"/>
                    <a:pt x="655" y="518"/>
                    <a:pt x="654" y="519"/>
                  </a:cubicBezTo>
                  <a:cubicBezTo>
                    <a:pt x="654" y="520"/>
                    <a:pt x="654" y="521"/>
                    <a:pt x="655" y="521"/>
                  </a:cubicBezTo>
                  <a:cubicBezTo>
                    <a:pt x="656" y="521"/>
                    <a:pt x="657" y="520"/>
                    <a:pt x="657" y="521"/>
                  </a:cubicBezTo>
                  <a:cubicBezTo>
                    <a:pt x="657" y="523"/>
                    <a:pt x="658" y="523"/>
                    <a:pt x="658" y="523"/>
                  </a:cubicBezTo>
                  <a:cubicBezTo>
                    <a:pt x="659" y="524"/>
                    <a:pt x="662" y="525"/>
                    <a:pt x="662" y="526"/>
                  </a:cubicBezTo>
                  <a:cubicBezTo>
                    <a:pt x="662" y="527"/>
                    <a:pt x="661" y="527"/>
                    <a:pt x="662" y="528"/>
                  </a:cubicBezTo>
                  <a:cubicBezTo>
                    <a:pt x="663" y="529"/>
                    <a:pt x="665" y="531"/>
                    <a:pt x="665" y="532"/>
                  </a:cubicBezTo>
                  <a:cubicBezTo>
                    <a:pt x="665" y="533"/>
                    <a:pt x="664" y="533"/>
                    <a:pt x="664" y="533"/>
                  </a:cubicBezTo>
                  <a:cubicBezTo>
                    <a:pt x="663" y="533"/>
                    <a:pt x="662" y="534"/>
                    <a:pt x="663" y="534"/>
                  </a:cubicBezTo>
                  <a:cubicBezTo>
                    <a:pt x="663" y="535"/>
                    <a:pt x="664" y="536"/>
                    <a:pt x="665" y="537"/>
                  </a:cubicBezTo>
                  <a:cubicBezTo>
                    <a:pt x="665" y="537"/>
                    <a:pt x="667" y="538"/>
                    <a:pt x="666" y="538"/>
                  </a:cubicBezTo>
                  <a:cubicBezTo>
                    <a:pt x="665" y="539"/>
                    <a:pt x="664" y="541"/>
                    <a:pt x="665" y="542"/>
                  </a:cubicBezTo>
                  <a:cubicBezTo>
                    <a:pt x="665" y="542"/>
                    <a:pt x="666" y="544"/>
                    <a:pt x="667" y="544"/>
                  </a:cubicBezTo>
                  <a:cubicBezTo>
                    <a:pt x="668" y="544"/>
                    <a:pt x="670" y="545"/>
                    <a:pt x="670" y="546"/>
                  </a:cubicBezTo>
                  <a:cubicBezTo>
                    <a:pt x="670" y="547"/>
                    <a:pt x="671" y="547"/>
                    <a:pt x="671" y="548"/>
                  </a:cubicBezTo>
                  <a:cubicBezTo>
                    <a:pt x="672" y="548"/>
                    <a:pt x="671" y="550"/>
                    <a:pt x="671" y="551"/>
                  </a:cubicBezTo>
                  <a:cubicBezTo>
                    <a:pt x="671" y="552"/>
                    <a:pt x="670" y="554"/>
                    <a:pt x="671" y="554"/>
                  </a:cubicBezTo>
                  <a:cubicBezTo>
                    <a:pt x="671" y="555"/>
                    <a:pt x="671" y="556"/>
                    <a:pt x="672" y="557"/>
                  </a:cubicBezTo>
                  <a:cubicBezTo>
                    <a:pt x="673" y="557"/>
                    <a:pt x="674" y="557"/>
                    <a:pt x="673" y="559"/>
                  </a:cubicBezTo>
                  <a:cubicBezTo>
                    <a:pt x="673" y="560"/>
                    <a:pt x="673" y="561"/>
                    <a:pt x="673" y="562"/>
                  </a:cubicBezTo>
                  <a:cubicBezTo>
                    <a:pt x="672" y="562"/>
                    <a:pt x="672" y="563"/>
                    <a:pt x="673" y="564"/>
                  </a:cubicBezTo>
                  <a:cubicBezTo>
                    <a:pt x="673" y="564"/>
                    <a:pt x="673" y="564"/>
                    <a:pt x="672" y="565"/>
                  </a:cubicBezTo>
                  <a:cubicBezTo>
                    <a:pt x="672" y="565"/>
                    <a:pt x="671" y="566"/>
                    <a:pt x="672" y="566"/>
                  </a:cubicBezTo>
                  <a:cubicBezTo>
                    <a:pt x="673" y="566"/>
                    <a:pt x="675" y="566"/>
                    <a:pt x="675" y="568"/>
                  </a:cubicBezTo>
                  <a:cubicBezTo>
                    <a:pt x="675" y="569"/>
                    <a:pt x="674" y="572"/>
                    <a:pt x="675" y="573"/>
                  </a:cubicBezTo>
                  <a:cubicBezTo>
                    <a:pt x="676" y="574"/>
                    <a:pt x="676" y="573"/>
                    <a:pt x="676" y="575"/>
                  </a:cubicBezTo>
                  <a:cubicBezTo>
                    <a:pt x="676" y="576"/>
                    <a:pt x="678" y="577"/>
                    <a:pt x="678" y="578"/>
                  </a:cubicBezTo>
                  <a:cubicBezTo>
                    <a:pt x="679" y="579"/>
                    <a:pt x="682" y="581"/>
                    <a:pt x="682" y="581"/>
                  </a:cubicBezTo>
                  <a:cubicBezTo>
                    <a:pt x="683" y="581"/>
                    <a:pt x="686" y="581"/>
                    <a:pt x="686" y="582"/>
                  </a:cubicBezTo>
                  <a:cubicBezTo>
                    <a:pt x="687" y="583"/>
                    <a:pt x="688" y="585"/>
                    <a:pt x="689" y="585"/>
                  </a:cubicBezTo>
                  <a:cubicBezTo>
                    <a:pt x="689" y="585"/>
                    <a:pt x="690" y="584"/>
                    <a:pt x="691" y="584"/>
                  </a:cubicBezTo>
                  <a:cubicBezTo>
                    <a:pt x="692" y="585"/>
                    <a:pt x="694" y="585"/>
                    <a:pt x="695" y="586"/>
                  </a:cubicBezTo>
                  <a:cubicBezTo>
                    <a:pt x="696" y="587"/>
                    <a:pt x="697" y="589"/>
                    <a:pt x="698" y="589"/>
                  </a:cubicBezTo>
                  <a:cubicBezTo>
                    <a:pt x="699" y="589"/>
                    <a:pt x="702" y="589"/>
                    <a:pt x="703" y="590"/>
                  </a:cubicBezTo>
                  <a:cubicBezTo>
                    <a:pt x="704" y="591"/>
                    <a:pt x="704" y="594"/>
                    <a:pt x="704" y="594"/>
                  </a:cubicBezTo>
                  <a:cubicBezTo>
                    <a:pt x="705" y="595"/>
                    <a:pt x="705" y="595"/>
                    <a:pt x="705" y="596"/>
                  </a:cubicBezTo>
                  <a:cubicBezTo>
                    <a:pt x="705" y="597"/>
                    <a:pt x="706" y="598"/>
                    <a:pt x="706" y="599"/>
                  </a:cubicBezTo>
                  <a:cubicBezTo>
                    <a:pt x="706" y="600"/>
                    <a:pt x="707" y="603"/>
                    <a:pt x="707" y="603"/>
                  </a:cubicBezTo>
                  <a:cubicBezTo>
                    <a:pt x="708" y="604"/>
                    <a:pt x="709" y="604"/>
                    <a:pt x="710" y="604"/>
                  </a:cubicBezTo>
                  <a:cubicBezTo>
                    <a:pt x="711" y="604"/>
                    <a:pt x="712" y="604"/>
                    <a:pt x="712" y="604"/>
                  </a:cubicBezTo>
                  <a:cubicBezTo>
                    <a:pt x="712" y="604"/>
                    <a:pt x="713" y="603"/>
                    <a:pt x="713" y="603"/>
                  </a:cubicBezTo>
                  <a:cubicBezTo>
                    <a:pt x="714" y="604"/>
                    <a:pt x="714" y="604"/>
                    <a:pt x="715" y="604"/>
                  </a:cubicBezTo>
                  <a:cubicBezTo>
                    <a:pt x="716" y="604"/>
                    <a:pt x="717" y="603"/>
                    <a:pt x="717" y="603"/>
                  </a:cubicBezTo>
                  <a:cubicBezTo>
                    <a:pt x="722" y="607"/>
                    <a:pt x="722" y="607"/>
                    <a:pt x="722" y="607"/>
                  </a:cubicBezTo>
                  <a:cubicBezTo>
                    <a:pt x="724" y="608"/>
                    <a:pt x="724" y="608"/>
                    <a:pt x="724" y="608"/>
                  </a:cubicBezTo>
                  <a:cubicBezTo>
                    <a:pt x="726" y="608"/>
                    <a:pt x="726" y="608"/>
                    <a:pt x="726" y="608"/>
                  </a:cubicBezTo>
                  <a:cubicBezTo>
                    <a:pt x="726" y="608"/>
                    <a:pt x="729" y="608"/>
                    <a:pt x="730" y="610"/>
                  </a:cubicBezTo>
                  <a:cubicBezTo>
                    <a:pt x="731" y="612"/>
                    <a:pt x="731" y="613"/>
                    <a:pt x="731" y="614"/>
                  </a:cubicBezTo>
                  <a:cubicBezTo>
                    <a:pt x="732" y="614"/>
                    <a:pt x="732" y="615"/>
                    <a:pt x="733" y="615"/>
                  </a:cubicBezTo>
                  <a:cubicBezTo>
                    <a:pt x="734" y="614"/>
                    <a:pt x="735" y="613"/>
                    <a:pt x="736" y="614"/>
                  </a:cubicBezTo>
                  <a:cubicBezTo>
                    <a:pt x="736" y="615"/>
                    <a:pt x="737" y="616"/>
                    <a:pt x="738" y="616"/>
                  </a:cubicBezTo>
                  <a:cubicBezTo>
                    <a:pt x="739" y="616"/>
                    <a:pt x="739" y="616"/>
                    <a:pt x="739" y="616"/>
                  </a:cubicBezTo>
                  <a:cubicBezTo>
                    <a:pt x="741" y="621"/>
                    <a:pt x="741" y="621"/>
                    <a:pt x="741" y="621"/>
                  </a:cubicBezTo>
                  <a:cubicBezTo>
                    <a:pt x="741" y="621"/>
                    <a:pt x="742" y="619"/>
                    <a:pt x="743" y="618"/>
                  </a:cubicBezTo>
                  <a:cubicBezTo>
                    <a:pt x="743" y="617"/>
                    <a:pt x="745" y="615"/>
                    <a:pt x="745" y="614"/>
                  </a:cubicBezTo>
                  <a:cubicBezTo>
                    <a:pt x="745" y="613"/>
                    <a:pt x="745" y="611"/>
                    <a:pt x="746" y="610"/>
                  </a:cubicBezTo>
                  <a:cubicBezTo>
                    <a:pt x="746" y="609"/>
                    <a:pt x="747" y="607"/>
                    <a:pt x="747" y="605"/>
                  </a:cubicBezTo>
                  <a:cubicBezTo>
                    <a:pt x="747" y="604"/>
                    <a:pt x="747" y="604"/>
                    <a:pt x="746" y="603"/>
                  </a:cubicBezTo>
                  <a:cubicBezTo>
                    <a:pt x="745" y="602"/>
                    <a:pt x="746" y="599"/>
                    <a:pt x="747" y="600"/>
                  </a:cubicBezTo>
                  <a:cubicBezTo>
                    <a:pt x="748" y="600"/>
                    <a:pt x="748" y="601"/>
                    <a:pt x="749" y="601"/>
                  </a:cubicBezTo>
                  <a:cubicBezTo>
                    <a:pt x="750" y="601"/>
                    <a:pt x="751" y="600"/>
                    <a:pt x="751" y="601"/>
                  </a:cubicBezTo>
                  <a:cubicBezTo>
                    <a:pt x="752" y="601"/>
                    <a:pt x="752" y="601"/>
                    <a:pt x="753" y="600"/>
                  </a:cubicBezTo>
                  <a:cubicBezTo>
                    <a:pt x="753" y="599"/>
                    <a:pt x="754" y="598"/>
                    <a:pt x="754" y="596"/>
                  </a:cubicBezTo>
                  <a:cubicBezTo>
                    <a:pt x="754" y="595"/>
                    <a:pt x="755" y="594"/>
                    <a:pt x="755" y="593"/>
                  </a:cubicBezTo>
                  <a:cubicBezTo>
                    <a:pt x="755" y="592"/>
                    <a:pt x="756" y="591"/>
                    <a:pt x="756" y="592"/>
                  </a:cubicBezTo>
                  <a:cubicBezTo>
                    <a:pt x="757" y="593"/>
                    <a:pt x="757" y="595"/>
                    <a:pt x="757" y="595"/>
                  </a:cubicBezTo>
                  <a:cubicBezTo>
                    <a:pt x="758" y="596"/>
                    <a:pt x="759" y="597"/>
                    <a:pt x="759" y="598"/>
                  </a:cubicBezTo>
                  <a:cubicBezTo>
                    <a:pt x="759" y="600"/>
                    <a:pt x="760" y="602"/>
                    <a:pt x="761" y="602"/>
                  </a:cubicBezTo>
                  <a:cubicBezTo>
                    <a:pt x="762" y="602"/>
                    <a:pt x="766" y="602"/>
                    <a:pt x="766" y="603"/>
                  </a:cubicBezTo>
                  <a:cubicBezTo>
                    <a:pt x="766" y="604"/>
                    <a:pt x="764" y="606"/>
                    <a:pt x="766" y="606"/>
                  </a:cubicBezTo>
                  <a:cubicBezTo>
                    <a:pt x="767" y="606"/>
                    <a:pt x="769" y="607"/>
                    <a:pt x="769" y="608"/>
                  </a:cubicBezTo>
                  <a:cubicBezTo>
                    <a:pt x="769" y="609"/>
                    <a:pt x="771" y="608"/>
                    <a:pt x="771" y="610"/>
                  </a:cubicBezTo>
                  <a:cubicBezTo>
                    <a:pt x="772" y="611"/>
                    <a:pt x="772" y="612"/>
                    <a:pt x="772" y="614"/>
                  </a:cubicBezTo>
                  <a:cubicBezTo>
                    <a:pt x="771" y="615"/>
                    <a:pt x="771" y="617"/>
                    <a:pt x="772" y="619"/>
                  </a:cubicBezTo>
                  <a:cubicBezTo>
                    <a:pt x="773" y="620"/>
                    <a:pt x="773" y="623"/>
                    <a:pt x="772" y="623"/>
                  </a:cubicBezTo>
                  <a:cubicBezTo>
                    <a:pt x="771" y="623"/>
                    <a:pt x="771" y="624"/>
                    <a:pt x="770" y="624"/>
                  </a:cubicBezTo>
                  <a:cubicBezTo>
                    <a:pt x="769" y="625"/>
                    <a:pt x="768" y="626"/>
                    <a:pt x="769" y="627"/>
                  </a:cubicBezTo>
                  <a:cubicBezTo>
                    <a:pt x="770" y="628"/>
                    <a:pt x="770" y="629"/>
                    <a:pt x="771" y="629"/>
                  </a:cubicBezTo>
                  <a:cubicBezTo>
                    <a:pt x="772" y="630"/>
                    <a:pt x="773" y="629"/>
                    <a:pt x="774" y="630"/>
                  </a:cubicBezTo>
                  <a:cubicBezTo>
                    <a:pt x="775" y="631"/>
                    <a:pt x="776" y="630"/>
                    <a:pt x="776" y="631"/>
                  </a:cubicBezTo>
                  <a:cubicBezTo>
                    <a:pt x="777" y="633"/>
                    <a:pt x="778" y="633"/>
                    <a:pt x="778" y="632"/>
                  </a:cubicBezTo>
                  <a:cubicBezTo>
                    <a:pt x="779" y="631"/>
                    <a:pt x="780" y="630"/>
                    <a:pt x="780" y="628"/>
                  </a:cubicBezTo>
                  <a:cubicBezTo>
                    <a:pt x="780" y="626"/>
                    <a:pt x="780" y="623"/>
                    <a:pt x="781" y="622"/>
                  </a:cubicBezTo>
                  <a:cubicBezTo>
                    <a:pt x="782" y="622"/>
                    <a:pt x="782" y="622"/>
                    <a:pt x="782" y="621"/>
                  </a:cubicBezTo>
                  <a:cubicBezTo>
                    <a:pt x="782" y="621"/>
                    <a:pt x="784" y="622"/>
                    <a:pt x="785" y="622"/>
                  </a:cubicBezTo>
                  <a:cubicBezTo>
                    <a:pt x="787" y="622"/>
                    <a:pt x="788" y="623"/>
                    <a:pt x="789" y="622"/>
                  </a:cubicBezTo>
                  <a:cubicBezTo>
                    <a:pt x="790" y="622"/>
                    <a:pt x="792" y="620"/>
                    <a:pt x="792" y="620"/>
                  </a:cubicBezTo>
                  <a:cubicBezTo>
                    <a:pt x="793" y="620"/>
                    <a:pt x="793" y="621"/>
                    <a:pt x="792" y="622"/>
                  </a:cubicBezTo>
                  <a:cubicBezTo>
                    <a:pt x="792" y="623"/>
                    <a:pt x="790" y="624"/>
                    <a:pt x="791" y="625"/>
                  </a:cubicBezTo>
                  <a:cubicBezTo>
                    <a:pt x="791" y="626"/>
                    <a:pt x="791" y="626"/>
                    <a:pt x="792" y="625"/>
                  </a:cubicBezTo>
                  <a:cubicBezTo>
                    <a:pt x="793" y="624"/>
                    <a:pt x="793" y="623"/>
                    <a:pt x="794" y="623"/>
                  </a:cubicBezTo>
                  <a:cubicBezTo>
                    <a:pt x="794" y="622"/>
                    <a:pt x="794" y="622"/>
                    <a:pt x="794" y="622"/>
                  </a:cubicBezTo>
                  <a:cubicBezTo>
                    <a:pt x="795" y="623"/>
                    <a:pt x="797" y="626"/>
                    <a:pt x="798" y="627"/>
                  </a:cubicBezTo>
                  <a:cubicBezTo>
                    <a:pt x="799" y="628"/>
                    <a:pt x="800" y="630"/>
                    <a:pt x="800" y="632"/>
                  </a:cubicBezTo>
                  <a:cubicBezTo>
                    <a:pt x="801" y="633"/>
                    <a:pt x="802" y="635"/>
                    <a:pt x="802" y="636"/>
                  </a:cubicBezTo>
                  <a:cubicBezTo>
                    <a:pt x="803" y="637"/>
                    <a:pt x="803" y="637"/>
                    <a:pt x="804" y="637"/>
                  </a:cubicBezTo>
                  <a:cubicBezTo>
                    <a:pt x="805" y="638"/>
                    <a:pt x="808" y="640"/>
                    <a:pt x="810" y="641"/>
                  </a:cubicBezTo>
                  <a:cubicBezTo>
                    <a:pt x="810" y="641"/>
                    <a:pt x="811" y="641"/>
                    <a:pt x="811" y="642"/>
                  </a:cubicBezTo>
                  <a:cubicBezTo>
                    <a:pt x="812" y="642"/>
                    <a:pt x="812" y="642"/>
                    <a:pt x="812" y="642"/>
                  </a:cubicBezTo>
                  <a:cubicBezTo>
                    <a:pt x="812" y="642"/>
                    <a:pt x="811" y="641"/>
                    <a:pt x="811" y="639"/>
                  </a:cubicBezTo>
                  <a:cubicBezTo>
                    <a:pt x="811" y="638"/>
                    <a:pt x="811" y="636"/>
                    <a:pt x="811" y="635"/>
                  </a:cubicBezTo>
                  <a:cubicBezTo>
                    <a:pt x="812" y="634"/>
                    <a:pt x="812" y="632"/>
                    <a:pt x="813" y="633"/>
                  </a:cubicBezTo>
                  <a:cubicBezTo>
                    <a:pt x="814" y="633"/>
                    <a:pt x="815" y="634"/>
                    <a:pt x="816" y="634"/>
                  </a:cubicBezTo>
                  <a:cubicBezTo>
                    <a:pt x="816" y="634"/>
                    <a:pt x="816" y="634"/>
                    <a:pt x="816" y="632"/>
                  </a:cubicBezTo>
                  <a:cubicBezTo>
                    <a:pt x="816" y="631"/>
                    <a:pt x="815" y="630"/>
                    <a:pt x="814" y="629"/>
                  </a:cubicBezTo>
                  <a:cubicBezTo>
                    <a:pt x="814" y="628"/>
                    <a:pt x="813" y="627"/>
                    <a:pt x="815" y="628"/>
                  </a:cubicBezTo>
                  <a:cubicBezTo>
                    <a:pt x="816" y="629"/>
                    <a:pt x="818" y="630"/>
                    <a:pt x="819" y="630"/>
                  </a:cubicBezTo>
                  <a:cubicBezTo>
                    <a:pt x="820" y="631"/>
                    <a:pt x="820" y="629"/>
                    <a:pt x="820" y="630"/>
                  </a:cubicBezTo>
                  <a:cubicBezTo>
                    <a:pt x="820" y="631"/>
                    <a:pt x="820" y="632"/>
                    <a:pt x="821" y="632"/>
                  </a:cubicBezTo>
                  <a:cubicBezTo>
                    <a:pt x="822" y="631"/>
                    <a:pt x="822" y="630"/>
                    <a:pt x="823" y="631"/>
                  </a:cubicBezTo>
                  <a:cubicBezTo>
                    <a:pt x="823" y="631"/>
                    <a:pt x="823" y="631"/>
                    <a:pt x="824" y="631"/>
                  </a:cubicBezTo>
                  <a:cubicBezTo>
                    <a:pt x="825" y="631"/>
                    <a:pt x="826" y="631"/>
                    <a:pt x="827" y="632"/>
                  </a:cubicBezTo>
                  <a:cubicBezTo>
                    <a:pt x="828" y="632"/>
                    <a:pt x="829" y="632"/>
                    <a:pt x="829" y="633"/>
                  </a:cubicBezTo>
                  <a:cubicBezTo>
                    <a:pt x="830" y="634"/>
                    <a:pt x="831" y="634"/>
                    <a:pt x="831" y="635"/>
                  </a:cubicBezTo>
                  <a:cubicBezTo>
                    <a:pt x="832" y="635"/>
                    <a:pt x="832" y="636"/>
                    <a:pt x="833" y="635"/>
                  </a:cubicBezTo>
                  <a:cubicBezTo>
                    <a:pt x="834" y="634"/>
                    <a:pt x="834" y="634"/>
                    <a:pt x="836" y="634"/>
                  </a:cubicBezTo>
                  <a:cubicBezTo>
                    <a:pt x="837" y="634"/>
                    <a:pt x="838" y="633"/>
                    <a:pt x="839" y="632"/>
                  </a:cubicBezTo>
                  <a:cubicBezTo>
                    <a:pt x="839" y="632"/>
                    <a:pt x="841" y="630"/>
                    <a:pt x="841" y="630"/>
                  </a:cubicBezTo>
                  <a:cubicBezTo>
                    <a:pt x="843" y="629"/>
                    <a:pt x="843" y="629"/>
                    <a:pt x="843" y="629"/>
                  </a:cubicBezTo>
                  <a:cubicBezTo>
                    <a:pt x="843" y="629"/>
                    <a:pt x="844" y="629"/>
                    <a:pt x="845" y="630"/>
                  </a:cubicBezTo>
                  <a:cubicBezTo>
                    <a:pt x="845" y="631"/>
                    <a:pt x="846" y="631"/>
                    <a:pt x="846" y="631"/>
                  </a:cubicBezTo>
                  <a:cubicBezTo>
                    <a:pt x="847" y="631"/>
                    <a:pt x="847" y="631"/>
                    <a:pt x="847" y="631"/>
                  </a:cubicBezTo>
                  <a:cubicBezTo>
                    <a:pt x="847" y="631"/>
                    <a:pt x="848" y="631"/>
                    <a:pt x="849" y="631"/>
                  </a:cubicBezTo>
                  <a:cubicBezTo>
                    <a:pt x="850" y="631"/>
                    <a:pt x="849" y="631"/>
                    <a:pt x="851" y="630"/>
                  </a:cubicBezTo>
                  <a:cubicBezTo>
                    <a:pt x="852" y="629"/>
                    <a:pt x="853" y="628"/>
                    <a:pt x="854" y="627"/>
                  </a:cubicBezTo>
                  <a:cubicBezTo>
                    <a:pt x="855" y="626"/>
                    <a:pt x="855" y="625"/>
                    <a:pt x="855" y="623"/>
                  </a:cubicBezTo>
                  <a:cubicBezTo>
                    <a:pt x="855" y="621"/>
                    <a:pt x="855" y="621"/>
                    <a:pt x="855" y="620"/>
                  </a:cubicBezTo>
                  <a:cubicBezTo>
                    <a:pt x="856" y="618"/>
                    <a:pt x="856" y="616"/>
                    <a:pt x="856" y="616"/>
                  </a:cubicBezTo>
                  <a:cubicBezTo>
                    <a:pt x="855" y="615"/>
                    <a:pt x="855" y="615"/>
                    <a:pt x="855" y="614"/>
                  </a:cubicBezTo>
                  <a:cubicBezTo>
                    <a:pt x="855" y="613"/>
                    <a:pt x="855" y="613"/>
                    <a:pt x="854" y="613"/>
                  </a:cubicBezTo>
                  <a:cubicBezTo>
                    <a:pt x="854" y="612"/>
                    <a:pt x="851" y="610"/>
                    <a:pt x="851" y="609"/>
                  </a:cubicBezTo>
                  <a:cubicBezTo>
                    <a:pt x="850" y="609"/>
                    <a:pt x="847" y="609"/>
                    <a:pt x="848" y="608"/>
                  </a:cubicBezTo>
                  <a:cubicBezTo>
                    <a:pt x="848" y="607"/>
                    <a:pt x="848" y="607"/>
                    <a:pt x="848" y="607"/>
                  </a:cubicBezTo>
                  <a:cubicBezTo>
                    <a:pt x="848" y="606"/>
                    <a:pt x="849" y="605"/>
                    <a:pt x="849" y="604"/>
                  </a:cubicBezTo>
                  <a:cubicBezTo>
                    <a:pt x="848" y="603"/>
                    <a:pt x="848" y="602"/>
                    <a:pt x="848" y="602"/>
                  </a:cubicBezTo>
                  <a:cubicBezTo>
                    <a:pt x="853" y="602"/>
                    <a:pt x="853" y="602"/>
                    <a:pt x="853" y="602"/>
                  </a:cubicBezTo>
                  <a:cubicBezTo>
                    <a:pt x="853" y="602"/>
                    <a:pt x="851" y="600"/>
                    <a:pt x="852" y="599"/>
                  </a:cubicBezTo>
                  <a:cubicBezTo>
                    <a:pt x="852" y="598"/>
                    <a:pt x="853" y="597"/>
                    <a:pt x="852" y="596"/>
                  </a:cubicBezTo>
                  <a:cubicBezTo>
                    <a:pt x="851" y="596"/>
                    <a:pt x="851" y="595"/>
                    <a:pt x="851" y="595"/>
                  </a:cubicBezTo>
                  <a:cubicBezTo>
                    <a:pt x="850" y="595"/>
                    <a:pt x="850" y="595"/>
                    <a:pt x="850" y="594"/>
                  </a:cubicBezTo>
                  <a:cubicBezTo>
                    <a:pt x="850" y="594"/>
                    <a:pt x="850" y="592"/>
                    <a:pt x="851" y="592"/>
                  </a:cubicBezTo>
                  <a:cubicBezTo>
                    <a:pt x="851" y="592"/>
                    <a:pt x="852" y="592"/>
                    <a:pt x="852" y="591"/>
                  </a:cubicBezTo>
                  <a:cubicBezTo>
                    <a:pt x="852" y="590"/>
                    <a:pt x="851" y="590"/>
                    <a:pt x="851" y="589"/>
                  </a:cubicBezTo>
                  <a:cubicBezTo>
                    <a:pt x="851" y="589"/>
                    <a:pt x="851" y="588"/>
                    <a:pt x="851" y="587"/>
                  </a:cubicBezTo>
                  <a:cubicBezTo>
                    <a:pt x="850" y="586"/>
                    <a:pt x="849" y="585"/>
                    <a:pt x="849" y="585"/>
                  </a:cubicBezTo>
                  <a:cubicBezTo>
                    <a:pt x="849" y="584"/>
                    <a:pt x="850" y="584"/>
                    <a:pt x="849" y="583"/>
                  </a:cubicBezTo>
                  <a:cubicBezTo>
                    <a:pt x="849" y="583"/>
                    <a:pt x="848" y="583"/>
                    <a:pt x="848" y="582"/>
                  </a:cubicBezTo>
                  <a:cubicBezTo>
                    <a:pt x="848" y="582"/>
                    <a:pt x="849" y="580"/>
                    <a:pt x="850" y="580"/>
                  </a:cubicBezTo>
                  <a:cubicBezTo>
                    <a:pt x="850" y="580"/>
                    <a:pt x="851" y="580"/>
                    <a:pt x="851" y="579"/>
                  </a:cubicBezTo>
                  <a:cubicBezTo>
                    <a:pt x="852" y="579"/>
                    <a:pt x="852" y="578"/>
                    <a:pt x="853" y="577"/>
                  </a:cubicBezTo>
                  <a:cubicBezTo>
                    <a:pt x="853" y="577"/>
                    <a:pt x="855" y="575"/>
                    <a:pt x="855" y="576"/>
                  </a:cubicBezTo>
                  <a:cubicBezTo>
                    <a:pt x="855" y="578"/>
                    <a:pt x="855" y="578"/>
                    <a:pt x="856" y="577"/>
                  </a:cubicBezTo>
                  <a:cubicBezTo>
                    <a:pt x="856" y="577"/>
                    <a:pt x="856" y="576"/>
                    <a:pt x="857" y="576"/>
                  </a:cubicBezTo>
                  <a:cubicBezTo>
                    <a:pt x="858" y="577"/>
                    <a:pt x="858" y="577"/>
                    <a:pt x="859" y="577"/>
                  </a:cubicBezTo>
                  <a:cubicBezTo>
                    <a:pt x="860" y="577"/>
                    <a:pt x="861" y="577"/>
                    <a:pt x="861" y="577"/>
                  </a:cubicBezTo>
                  <a:cubicBezTo>
                    <a:pt x="862" y="578"/>
                    <a:pt x="863" y="578"/>
                    <a:pt x="863" y="579"/>
                  </a:cubicBezTo>
                  <a:cubicBezTo>
                    <a:pt x="863" y="579"/>
                    <a:pt x="865" y="579"/>
                    <a:pt x="864" y="580"/>
                  </a:cubicBezTo>
                  <a:cubicBezTo>
                    <a:pt x="864" y="580"/>
                    <a:pt x="864" y="580"/>
                    <a:pt x="865" y="581"/>
                  </a:cubicBezTo>
                  <a:cubicBezTo>
                    <a:pt x="865" y="582"/>
                    <a:pt x="866" y="584"/>
                    <a:pt x="866" y="585"/>
                  </a:cubicBezTo>
                  <a:cubicBezTo>
                    <a:pt x="867" y="585"/>
                    <a:pt x="867" y="585"/>
                    <a:pt x="868" y="586"/>
                  </a:cubicBezTo>
                  <a:cubicBezTo>
                    <a:pt x="868" y="587"/>
                    <a:pt x="868" y="587"/>
                    <a:pt x="868" y="587"/>
                  </a:cubicBezTo>
                  <a:cubicBezTo>
                    <a:pt x="869" y="587"/>
                    <a:pt x="869" y="587"/>
                    <a:pt x="869" y="586"/>
                  </a:cubicBezTo>
                  <a:cubicBezTo>
                    <a:pt x="869" y="586"/>
                    <a:pt x="869" y="584"/>
                    <a:pt x="869" y="583"/>
                  </a:cubicBezTo>
                  <a:cubicBezTo>
                    <a:pt x="869" y="583"/>
                    <a:pt x="869" y="582"/>
                    <a:pt x="869" y="581"/>
                  </a:cubicBezTo>
                  <a:cubicBezTo>
                    <a:pt x="870" y="581"/>
                    <a:pt x="871" y="581"/>
                    <a:pt x="872" y="581"/>
                  </a:cubicBezTo>
                  <a:cubicBezTo>
                    <a:pt x="872" y="581"/>
                    <a:pt x="873" y="581"/>
                    <a:pt x="873" y="581"/>
                  </a:cubicBezTo>
                  <a:cubicBezTo>
                    <a:pt x="873" y="581"/>
                    <a:pt x="874" y="581"/>
                    <a:pt x="875" y="581"/>
                  </a:cubicBezTo>
                  <a:cubicBezTo>
                    <a:pt x="876" y="581"/>
                    <a:pt x="876" y="581"/>
                    <a:pt x="877" y="582"/>
                  </a:cubicBezTo>
                  <a:cubicBezTo>
                    <a:pt x="877" y="583"/>
                    <a:pt x="878" y="584"/>
                    <a:pt x="878" y="584"/>
                  </a:cubicBezTo>
                  <a:cubicBezTo>
                    <a:pt x="879" y="585"/>
                    <a:pt x="880" y="585"/>
                    <a:pt x="880" y="586"/>
                  </a:cubicBezTo>
                  <a:cubicBezTo>
                    <a:pt x="880" y="586"/>
                    <a:pt x="881" y="586"/>
                    <a:pt x="882" y="587"/>
                  </a:cubicBezTo>
                  <a:cubicBezTo>
                    <a:pt x="882" y="587"/>
                    <a:pt x="883" y="588"/>
                    <a:pt x="883" y="589"/>
                  </a:cubicBezTo>
                  <a:cubicBezTo>
                    <a:pt x="884" y="589"/>
                    <a:pt x="885" y="591"/>
                    <a:pt x="885" y="591"/>
                  </a:cubicBezTo>
                  <a:cubicBezTo>
                    <a:pt x="886" y="592"/>
                    <a:pt x="886" y="593"/>
                    <a:pt x="887" y="593"/>
                  </a:cubicBezTo>
                  <a:cubicBezTo>
                    <a:pt x="887" y="592"/>
                    <a:pt x="888" y="592"/>
                    <a:pt x="888" y="591"/>
                  </a:cubicBezTo>
                  <a:cubicBezTo>
                    <a:pt x="888" y="590"/>
                    <a:pt x="889" y="590"/>
                    <a:pt x="889" y="589"/>
                  </a:cubicBezTo>
                  <a:cubicBezTo>
                    <a:pt x="889" y="589"/>
                    <a:pt x="888" y="587"/>
                    <a:pt x="889" y="587"/>
                  </a:cubicBezTo>
                  <a:cubicBezTo>
                    <a:pt x="889" y="587"/>
                    <a:pt x="891" y="586"/>
                    <a:pt x="891" y="585"/>
                  </a:cubicBezTo>
                  <a:cubicBezTo>
                    <a:pt x="891" y="584"/>
                    <a:pt x="890" y="584"/>
                    <a:pt x="891" y="584"/>
                  </a:cubicBezTo>
                  <a:cubicBezTo>
                    <a:pt x="892" y="583"/>
                    <a:pt x="894" y="583"/>
                    <a:pt x="894" y="581"/>
                  </a:cubicBezTo>
                  <a:cubicBezTo>
                    <a:pt x="894" y="580"/>
                    <a:pt x="894" y="579"/>
                    <a:pt x="895" y="579"/>
                  </a:cubicBezTo>
                  <a:cubicBezTo>
                    <a:pt x="895" y="579"/>
                    <a:pt x="895" y="578"/>
                    <a:pt x="895" y="577"/>
                  </a:cubicBezTo>
                  <a:cubicBezTo>
                    <a:pt x="894" y="576"/>
                    <a:pt x="894" y="575"/>
                    <a:pt x="893" y="575"/>
                  </a:cubicBezTo>
                  <a:cubicBezTo>
                    <a:pt x="892" y="575"/>
                    <a:pt x="891" y="575"/>
                    <a:pt x="890" y="575"/>
                  </a:cubicBezTo>
                  <a:cubicBezTo>
                    <a:pt x="890" y="574"/>
                    <a:pt x="889" y="573"/>
                    <a:pt x="889" y="572"/>
                  </a:cubicBezTo>
                  <a:cubicBezTo>
                    <a:pt x="889" y="571"/>
                    <a:pt x="890" y="570"/>
                    <a:pt x="890" y="569"/>
                  </a:cubicBezTo>
                  <a:cubicBezTo>
                    <a:pt x="890" y="568"/>
                    <a:pt x="891" y="566"/>
                    <a:pt x="891" y="566"/>
                  </a:cubicBezTo>
                  <a:cubicBezTo>
                    <a:pt x="892" y="565"/>
                    <a:pt x="892" y="564"/>
                    <a:pt x="892" y="564"/>
                  </a:cubicBezTo>
                  <a:cubicBezTo>
                    <a:pt x="893" y="563"/>
                    <a:pt x="893" y="563"/>
                    <a:pt x="894" y="562"/>
                  </a:cubicBezTo>
                  <a:cubicBezTo>
                    <a:pt x="894" y="562"/>
                    <a:pt x="896" y="562"/>
                    <a:pt x="897" y="562"/>
                  </a:cubicBezTo>
                  <a:cubicBezTo>
                    <a:pt x="897" y="562"/>
                    <a:pt x="899" y="562"/>
                    <a:pt x="898" y="561"/>
                  </a:cubicBezTo>
                  <a:cubicBezTo>
                    <a:pt x="898" y="561"/>
                    <a:pt x="898" y="560"/>
                    <a:pt x="898" y="559"/>
                  </a:cubicBezTo>
                  <a:cubicBezTo>
                    <a:pt x="898" y="559"/>
                    <a:pt x="899" y="557"/>
                    <a:pt x="899" y="556"/>
                  </a:cubicBezTo>
                  <a:cubicBezTo>
                    <a:pt x="899" y="555"/>
                    <a:pt x="899" y="554"/>
                    <a:pt x="898" y="554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98" y="554"/>
                    <a:pt x="898" y="554"/>
                    <a:pt x="898" y="555"/>
                  </a:cubicBezTo>
                  <a:cubicBezTo>
                    <a:pt x="897" y="555"/>
                    <a:pt x="897" y="556"/>
                    <a:pt x="896" y="557"/>
                  </a:cubicBezTo>
                  <a:cubicBezTo>
                    <a:pt x="896" y="557"/>
                    <a:pt x="895" y="557"/>
                    <a:pt x="894" y="557"/>
                  </a:cubicBezTo>
                  <a:cubicBezTo>
                    <a:pt x="893" y="557"/>
                    <a:pt x="891" y="557"/>
                    <a:pt x="890" y="557"/>
                  </a:cubicBezTo>
                  <a:cubicBezTo>
                    <a:pt x="889" y="556"/>
                    <a:pt x="889" y="558"/>
                    <a:pt x="888" y="558"/>
                  </a:cubicBezTo>
                  <a:cubicBezTo>
                    <a:pt x="887" y="558"/>
                    <a:pt x="887" y="557"/>
                    <a:pt x="887" y="555"/>
                  </a:cubicBezTo>
                  <a:cubicBezTo>
                    <a:pt x="887" y="552"/>
                    <a:pt x="887" y="552"/>
                    <a:pt x="887" y="551"/>
                  </a:cubicBezTo>
                  <a:cubicBezTo>
                    <a:pt x="887" y="551"/>
                    <a:pt x="887" y="549"/>
                    <a:pt x="887" y="549"/>
                  </a:cubicBezTo>
                  <a:cubicBezTo>
                    <a:pt x="887" y="548"/>
                    <a:pt x="887" y="547"/>
                    <a:pt x="887" y="546"/>
                  </a:cubicBezTo>
                  <a:cubicBezTo>
                    <a:pt x="886" y="545"/>
                    <a:pt x="886" y="545"/>
                    <a:pt x="885" y="544"/>
                  </a:cubicBezTo>
                  <a:cubicBezTo>
                    <a:pt x="884" y="544"/>
                    <a:pt x="885" y="542"/>
                    <a:pt x="885" y="542"/>
                  </a:cubicBezTo>
                  <a:cubicBezTo>
                    <a:pt x="885" y="541"/>
                    <a:pt x="885" y="541"/>
                    <a:pt x="885" y="541"/>
                  </a:cubicBezTo>
                  <a:cubicBezTo>
                    <a:pt x="884" y="541"/>
                    <a:pt x="884" y="541"/>
                    <a:pt x="884" y="541"/>
                  </a:cubicBezTo>
                  <a:cubicBezTo>
                    <a:pt x="883" y="540"/>
                    <a:pt x="881" y="539"/>
                    <a:pt x="880" y="539"/>
                  </a:cubicBezTo>
                  <a:cubicBezTo>
                    <a:pt x="879" y="538"/>
                    <a:pt x="879" y="539"/>
                    <a:pt x="878" y="539"/>
                  </a:cubicBezTo>
                  <a:cubicBezTo>
                    <a:pt x="877" y="539"/>
                    <a:pt x="875" y="540"/>
                    <a:pt x="874" y="540"/>
                  </a:cubicBezTo>
                  <a:cubicBezTo>
                    <a:pt x="873" y="541"/>
                    <a:pt x="873" y="541"/>
                    <a:pt x="873" y="541"/>
                  </a:cubicBezTo>
                  <a:cubicBezTo>
                    <a:pt x="873" y="541"/>
                    <a:pt x="873" y="542"/>
                    <a:pt x="873" y="542"/>
                  </a:cubicBezTo>
                  <a:cubicBezTo>
                    <a:pt x="873" y="543"/>
                    <a:pt x="872" y="543"/>
                    <a:pt x="871" y="543"/>
                  </a:cubicBezTo>
                  <a:cubicBezTo>
                    <a:pt x="870" y="543"/>
                    <a:pt x="869" y="543"/>
                    <a:pt x="869" y="543"/>
                  </a:cubicBezTo>
                  <a:cubicBezTo>
                    <a:pt x="868" y="542"/>
                    <a:pt x="866" y="542"/>
                    <a:pt x="865" y="542"/>
                  </a:cubicBezTo>
                  <a:cubicBezTo>
                    <a:pt x="864" y="541"/>
                    <a:pt x="863" y="542"/>
                    <a:pt x="862" y="541"/>
                  </a:cubicBezTo>
                  <a:cubicBezTo>
                    <a:pt x="861" y="541"/>
                    <a:pt x="860" y="540"/>
                    <a:pt x="859" y="540"/>
                  </a:cubicBezTo>
                  <a:cubicBezTo>
                    <a:pt x="859" y="539"/>
                    <a:pt x="858" y="539"/>
                    <a:pt x="858" y="540"/>
                  </a:cubicBezTo>
                  <a:cubicBezTo>
                    <a:pt x="857" y="540"/>
                    <a:pt x="857" y="541"/>
                    <a:pt x="856" y="541"/>
                  </a:cubicBezTo>
                  <a:cubicBezTo>
                    <a:pt x="855" y="541"/>
                    <a:pt x="854" y="542"/>
                    <a:pt x="854" y="541"/>
                  </a:cubicBezTo>
                  <a:cubicBezTo>
                    <a:pt x="853" y="541"/>
                    <a:pt x="854" y="540"/>
                    <a:pt x="854" y="539"/>
                  </a:cubicBezTo>
                  <a:cubicBezTo>
                    <a:pt x="854" y="539"/>
                    <a:pt x="853" y="537"/>
                    <a:pt x="853" y="536"/>
                  </a:cubicBezTo>
                  <a:cubicBezTo>
                    <a:pt x="853" y="535"/>
                    <a:pt x="855" y="534"/>
                    <a:pt x="855" y="534"/>
                  </a:cubicBezTo>
                  <a:cubicBezTo>
                    <a:pt x="855" y="531"/>
                    <a:pt x="855" y="531"/>
                    <a:pt x="855" y="531"/>
                  </a:cubicBezTo>
                  <a:cubicBezTo>
                    <a:pt x="856" y="530"/>
                    <a:pt x="856" y="530"/>
                    <a:pt x="856" y="530"/>
                  </a:cubicBezTo>
                  <a:cubicBezTo>
                    <a:pt x="855" y="528"/>
                    <a:pt x="853" y="527"/>
                    <a:pt x="853" y="526"/>
                  </a:cubicBezTo>
                  <a:cubicBezTo>
                    <a:pt x="852" y="525"/>
                    <a:pt x="852" y="524"/>
                    <a:pt x="851" y="524"/>
                  </a:cubicBezTo>
                  <a:cubicBezTo>
                    <a:pt x="849" y="524"/>
                    <a:pt x="848" y="523"/>
                    <a:pt x="846" y="522"/>
                  </a:cubicBezTo>
                  <a:cubicBezTo>
                    <a:pt x="844" y="521"/>
                    <a:pt x="844" y="521"/>
                    <a:pt x="844" y="521"/>
                  </a:cubicBezTo>
                  <a:cubicBezTo>
                    <a:pt x="844" y="521"/>
                    <a:pt x="844" y="520"/>
                    <a:pt x="843" y="520"/>
                  </a:cubicBezTo>
                  <a:cubicBezTo>
                    <a:pt x="843" y="520"/>
                    <a:pt x="842" y="520"/>
                    <a:pt x="841" y="520"/>
                  </a:cubicBezTo>
                  <a:cubicBezTo>
                    <a:pt x="841" y="519"/>
                    <a:pt x="840" y="516"/>
                    <a:pt x="840" y="515"/>
                  </a:cubicBezTo>
                  <a:cubicBezTo>
                    <a:pt x="839" y="514"/>
                    <a:pt x="838" y="513"/>
                    <a:pt x="837" y="513"/>
                  </a:cubicBezTo>
                  <a:cubicBezTo>
                    <a:pt x="837" y="512"/>
                    <a:pt x="837" y="512"/>
                    <a:pt x="837" y="511"/>
                  </a:cubicBezTo>
                  <a:cubicBezTo>
                    <a:pt x="837" y="511"/>
                    <a:pt x="837" y="510"/>
                    <a:pt x="836" y="509"/>
                  </a:cubicBezTo>
                  <a:cubicBezTo>
                    <a:pt x="835" y="509"/>
                    <a:pt x="835" y="507"/>
                    <a:pt x="834" y="507"/>
                  </a:cubicBezTo>
                  <a:cubicBezTo>
                    <a:pt x="834" y="507"/>
                    <a:pt x="833" y="507"/>
                    <a:pt x="833" y="506"/>
                  </a:cubicBezTo>
                  <a:cubicBezTo>
                    <a:pt x="833" y="505"/>
                    <a:pt x="833" y="504"/>
                    <a:pt x="833" y="504"/>
                  </a:cubicBezTo>
                  <a:cubicBezTo>
                    <a:pt x="833" y="503"/>
                    <a:pt x="833" y="502"/>
                    <a:pt x="832" y="502"/>
                  </a:cubicBezTo>
                  <a:cubicBezTo>
                    <a:pt x="831" y="501"/>
                    <a:pt x="831" y="501"/>
                    <a:pt x="831" y="500"/>
                  </a:cubicBezTo>
                  <a:cubicBezTo>
                    <a:pt x="830" y="499"/>
                    <a:pt x="830" y="498"/>
                    <a:pt x="830" y="497"/>
                  </a:cubicBezTo>
                  <a:cubicBezTo>
                    <a:pt x="829" y="496"/>
                    <a:pt x="829" y="496"/>
                    <a:pt x="828" y="495"/>
                  </a:cubicBezTo>
                  <a:cubicBezTo>
                    <a:pt x="827" y="495"/>
                    <a:pt x="825" y="494"/>
                    <a:pt x="825" y="493"/>
                  </a:cubicBezTo>
                  <a:cubicBezTo>
                    <a:pt x="826" y="492"/>
                    <a:pt x="828" y="491"/>
                    <a:pt x="828" y="490"/>
                  </a:cubicBezTo>
                  <a:cubicBezTo>
                    <a:pt x="828" y="489"/>
                    <a:pt x="828" y="488"/>
                    <a:pt x="828" y="488"/>
                  </a:cubicBezTo>
                  <a:cubicBezTo>
                    <a:pt x="829" y="488"/>
                    <a:pt x="829" y="487"/>
                    <a:pt x="828" y="487"/>
                  </a:cubicBezTo>
                  <a:cubicBezTo>
                    <a:pt x="828" y="486"/>
                    <a:pt x="828" y="486"/>
                    <a:pt x="829" y="486"/>
                  </a:cubicBezTo>
                  <a:cubicBezTo>
                    <a:pt x="829" y="485"/>
                    <a:pt x="829" y="484"/>
                    <a:pt x="829" y="484"/>
                  </a:cubicBezTo>
                  <a:cubicBezTo>
                    <a:pt x="830" y="483"/>
                    <a:pt x="830" y="481"/>
                    <a:pt x="831" y="480"/>
                  </a:cubicBezTo>
                  <a:cubicBezTo>
                    <a:pt x="832" y="480"/>
                    <a:pt x="834" y="480"/>
                    <a:pt x="834" y="480"/>
                  </a:cubicBezTo>
                  <a:cubicBezTo>
                    <a:pt x="835" y="479"/>
                    <a:pt x="836" y="478"/>
                    <a:pt x="836" y="477"/>
                  </a:cubicBezTo>
                  <a:cubicBezTo>
                    <a:pt x="836" y="476"/>
                    <a:pt x="836" y="476"/>
                    <a:pt x="837" y="476"/>
                  </a:cubicBezTo>
                  <a:cubicBezTo>
                    <a:pt x="838" y="476"/>
                    <a:pt x="840" y="476"/>
                    <a:pt x="840" y="476"/>
                  </a:cubicBezTo>
                  <a:cubicBezTo>
                    <a:pt x="840" y="476"/>
                    <a:pt x="841" y="477"/>
                    <a:pt x="842" y="477"/>
                  </a:cubicBezTo>
                  <a:cubicBezTo>
                    <a:pt x="842" y="477"/>
                    <a:pt x="842" y="476"/>
                    <a:pt x="843" y="477"/>
                  </a:cubicBezTo>
                  <a:cubicBezTo>
                    <a:pt x="844" y="478"/>
                    <a:pt x="845" y="480"/>
                    <a:pt x="846" y="480"/>
                  </a:cubicBezTo>
                  <a:cubicBezTo>
                    <a:pt x="847" y="480"/>
                    <a:pt x="847" y="480"/>
                    <a:pt x="847" y="480"/>
                  </a:cubicBezTo>
                  <a:cubicBezTo>
                    <a:pt x="848" y="481"/>
                    <a:pt x="847" y="481"/>
                    <a:pt x="848" y="481"/>
                  </a:cubicBezTo>
                  <a:cubicBezTo>
                    <a:pt x="849" y="481"/>
                    <a:pt x="850" y="481"/>
                    <a:pt x="851" y="481"/>
                  </a:cubicBezTo>
                  <a:cubicBezTo>
                    <a:pt x="852" y="481"/>
                    <a:pt x="852" y="481"/>
                    <a:pt x="853" y="481"/>
                  </a:cubicBezTo>
                  <a:cubicBezTo>
                    <a:pt x="854" y="481"/>
                    <a:pt x="854" y="480"/>
                    <a:pt x="855" y="481"/>
                  </a:cubicBezTo>
                  <a:cubicBezTo>
                    <a:pt x="856" y="482"/>
                    <a:pt x="856" y="482"/>
                    <a:pt x="857" y="482"/>
                  </a:cubicBezTo>
                  <a:cubicBezTo>
                    <a:pt x="857" y="482"/>
                    <a:pt x="857" y="481"/>
                    <a:pt x="857" y="481"/>
                  </a:cubicBezTo>
                  <a:cubicBezTo>
                    <a:pt x="858" y="481"/>
                    <a:pt x="858" y="481"/>
                    <a:pt x="858" y="481"/>
                  </a:cubicBezTo>
                  <a:cubicBezTo>
                    <a:pt x="858" y="481"/>
                    <a:pt x="859" y="481"/>
                    <a:pt x="860" y="481"/>
                  </a:cubicBezTo>
                  <a:cubicBezTo>
                    <a:pt x="861" y="481"/>
                    <a:pt x="861" y="484"/>
                    <a:pt x="862" y="485"/>
                  </a:cubicBezTo>
                  <a:cubicBezTo>
                    <a:pt x="863" y="486"/>
                    <a:pt x="866" y="487"/>
                    <a:pt x="868" y="488"/>
                  </a:cubicBezTo>
                  <a:cubicBezTo>
                    <a:pt x="870" y="489"/>
                    <a:pt x="871" y="489"/>
                    <a:pt x="874" y="491"/>
                  </a:cubicBezTo>
                  <a:cubicBezTo>
                    <a:pt x="876" y="492"/>
                    <a:pt x="880" y="492"/>
                    <a:pt x="882" y="493"/>
                  </a:cubicBezTo>
                  <a:cubicBezTo>
                    <a:pt x="884" y="493"/>
                    <a:pt x="885" y="494"/>
                    <a:pt x="887" y="495"/>
                  </a:cubicBezTo>
                  <a:cubicBezTo>
                    <a:pt x="888" y="495"/>
                    <a:pt x="889" y="496"/>
                    <a:pt x="891" y="497"/>
                  </a:cubicBezTo>
                  <a:cubicBezTo>
                    <a:pt x="892" y="498"/>
                    <a:pt x="892" y="499"/>
                    <a:pt x="891" y="501"/>
                  </a:cubicBezTo>
                  <a:cubicBezTo>
                    <a:pt x="891" y="502"/>
                    <a:pt x="892" y="502"/>
                    <a:pt x="893" y="502"/>
                  </a:cubicBezTo>
                  <a:cubicBezTo>
                    <a:pt x="894" y="502"/>
                    <a:pt x="895" y="502"/>
                    <a:pt x="896" y="503"/>
                  </a:cubicBezTo>
                  <a:cubicBezTo>
                    <a:pt x="896" y="504"/>
                    <a:pt x="896" y="504"/>
                    <a:pt x="897" y="505"/>
                  </a:cubicBezTo>
                  <a:cubicBezTo>
                    <a:pt x="898" y="505"/>
                    <a:pt x="898" y="505"/>
                    <a:pt x="898" y="505"/>
                  </a:cubicBezTo>
                  <a:cubicBezTo>
                    <a:pt x="898" y="505"/>
                    <a:pt x="899" y="504"/>
                    <a:pt x="899" y="503"/>
                  </a:cubicBezTo>
                  <a:cubicBezTo>
                    <a:pt x="899" y="502"/>
                    <a:pt x="900" y="501"/>
                    <a:pt x="901" y="501"/>
                  </a:cubicBezTo>
                  <a:cubicBezTo>
                    <a:pt x="901" y="501"/>
                    <a:pt x="903" y="501"/>
                    <a:pt x="904" y="501"/>
                  </a:cubicBezTo>
                  <a:cubicBezTo>
                    <a:pt x="905" y="501"/>
                    <a:pt x="906" y="501"/>
                    <a:pt x="906" y="500"/>
                  </a:cubicBezTo>
                  <a:cubicBezTo>
                    <a:pt x="906" y="500"/>
                    <a:pt x="905" y="499"/>
                    <a:pt x="906" y="499"/>
                  </a:cubicBezTo>
                  <a:cubicBezTo>
                    <a:pt x="907" y="499"/>
                    <a:pt x="907" y="499"/>
                    <a:pt x="908" y="500"/>
                  </a:cubicBezTo>
                  <a:cubicBezTo>
                    <a:pt x="908" y="500"/>
                    <a:pt x="908" y="501"/>
                    <a:pt x="909" y="501"/>
                  </a:cubicBezTo>
                  <a:cubicBezTo>
                    <a:pt x="909" y="501"/>
                    <a:pt x="909" y="500"/>
                    <a:pt x="911" y="501"/>
                  </a:cubicBezTo>
                  <a:cubicBezTo>
                    <a:pt x="912" y="502"/>
                    <a:pt x="914" y="503"/>
                    <a:pt x="914" y="503"/>
                  </a:cubicBezTo>
                  <a:cubicBezTo>
                    <a:pt x="914" y="502"/>
                    <a:pt x="915" y="500"/>
                    <a:pt x="914" y="499"/>
                  </a:cubicBezTo>
                  <a:cubicBezTo>
                    <a:pt x="914" y="498"/>
                    <a:pt x="915" y="498"/>
                    <a:pt x="915" y="498"/>
                  </a:cubicBezTo>
                  <a:cubicBezTo>
                    <a:pt x="916" y="498"/>
                    <a:pt x="918" y="498"/>
                    <a:pt x="918" y="497"/>
                  </a:cubicBezTo>
                  <a:cubicBezTo>
                    <a:pt x="918" y="496"/>
                    <a:pt x="920" y="496"/>
                    <a:pt x="919" y="495"/>
                  </a:cubicBezTo>
                  <a:cubicBezTo>
                    <a:pt x="919" y="494"/>
                    <a:pt x="918" y="492"/>
                    <a:pt x="919" y="492"/>
                  </a:cubicBezTo>
                  <a:cubicBezTo>
                    <a:pt x="921" y="492"/>
                    <a:pt x="922" y="493"/>
                    <a:pt x="922" y="491"/>
                  </a:cubicBezTo>
                  <a:cubicBezTo>
                    <a:pt x="922" y="490"/>
                    <a:pt x="922" y="487"/>
                    <a:pt x="923" y="487"/>
                  </a:cubicBezTo>
                  <a:cubicBezTo>
                    <a:pt x="924" y="487"/>
                    <a:pt x="926" y="488"/>
                    <a:pt x="926" y="488"/>
                  </a:cubicBezTo>
                  <a:cubicBezTo>
                    <a:pt x="927" y="488"/>
                    <a:pt x="928" y="489"/>
                    <a:pt x="929" y="488"/>
                  </a:cubicBezTo>
                  <a:cubicBezTo>
                    <a:pt x="929" y="488"/>
                    <a:pt x="930" y="486"/>
                    <a:pt x="930" y="484"/>
                  </a:cubicBezTo>
                  <a:cubicBezTo>
                    <a:pt x="931" y="483"/>
                    <a:pt x="931" y="481"/>
                    <a:pt x="932" y="482"/>
                  </a:cubicBezTo>
                  <a:cubicBezTo>
                    <a:pt x="933" y="482"/>
                    <a:pt x="934" y="483"/>
                    <a:pt x="934" y="483"/>
                  </a:cubicBezTo>
                  <a:cubicBezTo>
                    <a:pt x="935" y="483"/>
                    <a:pt x="936" y="482"/>
                    <a:pt x="936" y="482"/>
                  </a:cubicBezTo>
                  <a:cubicBezTo>
                    <a:pt x="936" y="481"/>
                    <a:pt x="936" y="481"/>
                    <a:pt x="936" y="481"/>
                  </a:cubicBezTo>
                  <a:cubicBezTo>
                    <a:pt x="936" y="480"/>
                    <a:pt x="933" y="477"/>
                    <a:pt x="933" y="476"/>
                  </a:cubicBezTo>
                  <a:cubicBezTo>
                    <a:pt x="932" y="475"/>
                    <a:pt x="932" y="475"/>
                    <a:pt x="932" y="474"/>
                  </a:cubicBezTo>
                  <a:cubicBezTo>
                    <a:pt x="931" y="472"/>
                    <a:pt x="931" y="472"/>
                    <a:pt x="931" y="472"/>
                  </a:cubicBezTo>
                  <a:cubicBezTo>
                    <a:pt x="931" y="472"/>
                    <a:pt x="930" y="471"/>
                    <a:pt x="930" y="470"/>
                  </a:cubicBezTo>
                  <a:cubicBezTo>
                    <a:pt x="930" y="469"/>
                    <a:pt x="930" y="468"/>
                    <a:pt x="930" y="468"/>
                  </a:cubicBezTo>
                  <a:cubicBezTo>
                    <a:pt x="930" y="468"/>
                    <a:pt x="928" y="468"/>
                    <a:pt x="928" y="468"/>
                  </a:cubicBezTo>
                  <a:cubicBezTo>
                    <a:pt x="928" y="467"/>
                    <a:pt x="928" y="467"/>
                    <a:pt x="927" y="466"/>
                  </a:cubicBezTo>
                  <a:cubicBezTo>
                    <a:pt x="926" y="465"/>
                    <a:pt x="924" y="464"/>
                    <a:pt x="923" y="464"/>
                  </a:cubicBezTo>
                  <a:cubicBezTo>
                    <a:pt x="922" y="464"/>
                    <a:pt x="918" y="465"/>
                    <a:pt x="917" y="463"/>
                  </a:cubicBezTo>
                  <a:cubicBezTo>
                    <a:pt x="915" y="462"/>
                    <a:pt x="915" y="461"/>
                    <a:pt x="915" y="460"/>
                  </a:cubicBezTo>
                  <a:cubicBezTo>
                    <a:pt x="915" y="460"/>
                    <a:pt x="913" y="460"/>
                    <a:pt x="913" y="458"/>
                  </a:cubicBezTo>
                  <a:cubicBezTo>
                    <a:pt x="913" y="457"/>
                    <a:pt x="912" y="453"/>
                    <a:pt x="913" y="453"/>
                  </a:cubicBezTo>
                  <a:cubicBezTo>
                    <a:pt x="913" y="452"/>
                    <a:pt x="913" y="452"/>
                    <a:pt x="913" y="450"/>
                  </a:cubicBezTo>
                  <a:cubicBezTo>
                    <a:pt x="913" y="448"/>
                    <a:pt x="913" y="443"/>
                    <a:pt x="913" y="443"/>
                  </a:cubicBezTo>
                  <a:cubicBezTo>
                    <a:pt x="913" y="443"/>
                    <a:pt x="913" y="442"/>
                    <a:pt x="913" y="441"/>
                  </a:cubicBezTo>
                  <a:cubicBezTo>
                    <a:pt x="914" y="439"/>
                    <a:pt x="914" y="436"/>
                    <a:pt x="914" y="436"/>
                  </a:cubicBezTo>
                  <a:cubicBezTo>
                    <a:pt x="914" y="436"/>
                    <a:pt x="913" y="435"/>
                    <a:pt x="913" y="434"/>
                  </a:cubicBezTo>
                  <a:cubicBezTo>
                    <a:pt x="914" y="433"/>
                    <a:pt x="915" y="433"/>
                    <a:pt x="916" y="433"/>
                  </a:cubicBezTo>
                  <a:cubicBezTo>
                    <a:pt x="917" y="433"/>
                    <a:pt x="918" y="432"/>
                    <a:pt x="919" y="432"/>
                  </a:cubicBezTo>
                  <a:cubicBezTo>
                    <a:pt x="919" y="432"/>
                    <a:pt x="921" y="432"/>
                    <a:pt x="921" y="432"/>
                  </a:cubicBezTo>
                  <a:cubicBezTo>
                    <a:pt x="922" y="433"/>
                    <a:pt x="923" y="433"/>
                    <a:pt x="923" y="433"/>
                  </a:cubicBezTo>
                  <a:cubicBezTo>
                    <a:pt x="924" y="433"/>
                    <a:pt x="924" y="433"/>
                    <a:pt x="924" y="433"/>
                  </a:cubicBezTo>
                  <a:cubicBezTo>
                    <a:pt x="924" y="433"/>
                    <a:pt x="922" y="431"/>
                    <a:pt x="923" y="430"/>
                  </a:cubicBezTo>
                  <a:cubicBezTo>
                    <a:pt x="924" y="429"/>
                    <a:pt x="925" y="428"/>
                    <a:pt x="925" y="428"/>
                  </a:cubicBezTo>
                  <a:cubicBezTo>
                    <a:pt x="925" y="427"/>
                    <a:pt x="925" y="427"/>
                    <a:pt x="926" y="425"/>
                  </a:cubicBezTo>
                  <a:cubicBezTo>
                    <a:pt x="927" y="424"/>
                    <a:pt x="929" y="422"/>
                    <a:pt x="930" y="422"/>
                  </a:cubicBezTo>
                  <a:cubicBezTo>
                    <a:pt x="930" y="422"/>
                    <a:pt x="931" y="423"/>
                    <a:pt x="931" y="422"/>
                  </a:cubicBezTo>
                  <a:cubicBezTo>
                    <a:pt x="932" y="421"/>
                    <a:pt x="932" y="421"/>
                    <a:pt x="933" y="421"/>
                  </a:cubicBezTo>
                  <a:cubicBezTo>
                    <a:pt x="935" y="421"/>
                    <a:pt x="935" y="421"/>
                    <a:pt x="935" y="420"/>
                  </a:cubicBezTo>
                  <a:cubicBezTo>
                    <a:pt x="935" y="419"/>
                    <a:pt x="935" y="418"/>
                    <a:pt x="936" y="418"/>
                  </a:cubicBezTo>
                  <a:cubicBezTo>
                    <a:pt x="938" y="419"/>
                    <a:pt x="940" y="419"/>
                    <a:pt x="941" y="418"/>
                  </a:cubicBezTo>
                  <a:cubicBezTo>
                    <a:pt x="941" y="417"/>
                    <a:pt x="942" y="414"/>
                    <a:pt x="942" y="413"/>
                  </a:cubicBezTo>
                  <a:cubicBezTo>
                    <a:pt x="943" y="413"/>
                    <a:pt x="943" y="412"/>
                    <a:pt x="943" y="412"/>
                  </a:cubicBezTo>
                  <a:cubicBezTo>
                    <a:pt x="944" y="412"/>
                    <a:pt x="945" y="411"/>
                    <a:pt x="945" y="411"/>
                  </a:cubicBezTo>
                  <a:cubicBezTo>
                    <a:pt x="945" y="410"/>
                    <a:pt x="945" y="409"/>
                    <a:pt x="946" y="409"/>
                  </a:cubicBezTo>
                  <a:cubicBezTo>
                    <a:pt x="947" y="409"/>
                    <a:pt x="948" y="409"/>
                    <a:pt x="949" y="409"/>
                  </a:cubicBezTo>
                  <a:cubicBezTo>
                    <a:pt x="949" y="409"/>
                    <a:pt x="950" y="408"/>
                    <a:pt x="950" y="407"/>
                  </a:cubicBezTo>
                  <a:cubicBezTo>
                    <a:pt x="949" y="406"/>
                    <a:pt x="947" y="403"/>
                    <a:pt x="947" y="402"/>
                  </a:cubicBezTo>
                  <a:cubicBezTo>
                    <a:pt x="947" y="401"/>
                    <a:pt x="947" y="400"/>
                    <a:pt x="947" y="399"/>
                  </a:cubicBezTo>
                  <a:cubicBezTo>
                    <a:pt x="946" y="399"/>
                    <a:pt x="946" y="399"/>
                    <a:pt x="945" y="398"/>
                  </a:cubicBezTo>
                  <a:cubicBezTo>
                    <a:pt x="944" y="398"/>
                    <a:pt x="943" y="398"/>
                    <a:pt x="942" y="397"/>
                  </a:cubicBezTo>
                  <a:cubicBezTo>
                    <a:pt x="941" y="397"/>
                    <a:pt x="940" y="397"/>
                    <a:pt x="941" y="396"/>
                  </a:cubicBezTo>
                  <a:cubicBezTo>
                    <a:pt x="942" y="395"/>
                    <a:pt x="943" y="396"/>
                    <a:pt x="943" y="395"/>
                  </a:cubicBezTo>
                  <a:cubicBezTo>
                    <a:pt x="943" y="394"/>
                    <a:pt x="944" y="392"/>
                    <a:pt x="943" y="392"/>
                  </a:cubicBezTo>
                  <a:cubicBezTo>
                    <a:pt x="942" y="391"/>
                    <a:pt x="941" y="390"/>
                    <a:pt x="941" y="389"/>
                  </a:cubicBezTo>
                  <a:cubicBezTo>
                    <a:pt x="941" y="388"/>
                    <a:pt x="942" y="387"/>
                    <a:pt x="942" y="386"/>
                  </a:cubicBezTo>
                  <a:cubicBezTo>
                    <a:pt x="942" y="386"/>
                    <a:pt x="944" y="384"/>
                    <a:pt x="945" y="385"/>
                  </a:cubicBezTo>
                  <a:cubicBezTo>
                    <a:pt x="946" y="385"/>
                    <a:pt x="949" y="387"/>
                    <a:pt x="950" y="387"/>
                  </a:cubicBezTo>
                  <a:cubicBezTo>
                    <a:pt x="950" y="387"/>
                    <a:pt x="951" y="386"/>
                    <a:pt x="952" y="386"/>
                  </a:cubicBezTo>
                  <a:cubicBezTo>
                    <a:pt x="953" y="385"/>
                    <a:pt x="954" y="384"/>
                    <a:pt x="954" y="384"/>
                  </a:cubicBezTo>
                  <a:cubicBezTo>
                    <a:pt x="953" y="383"/>
                    <a:pt x="953" y="383"/>
                    <a:pt x="953" y="382"/>
                  </a:cubicBezTo>
                  <a:cubicBezTo>
                    <a:pt x="954" y="381"/>
                    <a:pt x="955" y="381"/>
                    <a:pt x="955" y="379"/>
                  </a:cubicBezTo>
                  <a:cubicBezTo>
                    <a:pt x="955" y="378"/>
                    <a:pt x="956" y="377"/>
                    <a:pt x="956" y="377"/>
                  </a:cubicBezTo>
                  <a:cubicBezTo>
                    <a:pt x="957" y="376"/>
                    <a:pt x="957" y="375"/>
                    <a:pt x="957" y="374"/>
                  </a:cubicBezTo>
                  <a:cubicBezTo>
                    <a:pt x="958" y="373"/>
                    <a:pt x="957" y="371"/>
                    <a:pt x="958" y="371"/>
                  </a:cubicBezTo>
                  <a:cubicBezTo>
                    <a:pt x="960" y="372"/>
                    <a:pt x="962" y="374"/>
                    <a:pt x="963" y="375"/>
                  </a:cubicBezTo>
                  <a:cubicBezTo>
                    <a:pt x="963" y="375"/>
                    <a:pt x="964" y="376"/>
                    <a:pt x="965" y="376"/>
                  </a:cubicBezTo>
                  <a:cubicBezTo>
                    <a:pt x="966" y="376"/>
                    <a:pt x="967" y="375"/>
                    <a:pt x="968" y="376"/>
                  </a:cubicBezTo>
                  <a:cubicBezTo>
                    <a:pt x="968" y="376"/>
                    <a:pt x="969" y="377"/>
                    <a:pt x="970" y="377"/>
                  </a:cubicBezTo>
                  <a:cubicBezTo>
                    <a:pt x="971" y="377"/>
                    <a:pt x="972" y="377"/>
                    <a:pt x="973" y="378"/>
                  </a:cubicBezTo>
                  <a:cubicBezTo>
                    <a:pt x="974" y="379"/>
                    <a:pt x="975" y="380"/>
                    <a:pt x="976" y="380"/>
                  </a:cubicBezTo>
                  <a:cubicBezTo>
                    <a:pt x="976" y="379"/>
                    <a:pt x="976" y="379"/>
                    <a:pt x="977" y="378"/>
                  </a:cubicBezTo>
                  <a:cubicBezTo>
                    <a:pt x="978" y="378"/>
                    <a:pt x="979" y="377"/>
                    <a:pt x="978" y="377"/>
                  </a:cubicBezTo>
                  <a:cubicBezTo>
                    <a:pt x="977" y="377"/>
                    <a:pt x="976" y="377"/>
                    <a:pt x="975" y="377"/>
                  </a:cubicBezTo>
                  <a:cubicBezTo>
                    <a:pt x="975" y="377"/>
                    <a:pt x="974" y="377"/>
                    <a:pt x="975" y="377"/>
                  </a:cubicBezTo>
                  <a:cubicBezTo>
                    <a:pt x="975" y="376"/>
                    <a:pt x="976" y="375"/>
                    <a:pt x="977" y="375"/>
                  </a:cubicBezTo>
                  <a:cubicBezTo>
                    <a:pt x="978" y="375"/>
                    <a:pt x="978" y="375"/>
                    <a:pt x="979" y="375"/>
                  </a:cubicBezTo>
                  <a:cubicBezTo>
                    <a:pt x="979" y="374"/>
                    <a:pt x="980" y="374"/>
                    <a:pt x="980" y="374"/>
                  </a:cubicBezTo>
                  <a:cubicBezTo>
                    <a:pt x="979" y="373"/>
                    <a:pt x="977" y="372"/>
                    <a:pt x="977" y="370"/>
                  </a:cubicBezTo>
                  <a:cubicBezTo>
                    <a:pt x="977" y="368"/>
                    <a:pt x="977" y="366"/>
                    <a:pt x="977" y="366"/>
                  </a:cubicBezTo>
                  <a:cubicBezTo>
                    <a:pt x="976" y="366"/>
                    <a:pt x="975" y="365"/>
                    <a:pt x="975" y="364"/>
                  </a:cubicBezTo>
                  <a:cubicBezTo>
                    <a:pt x="975" y="363"/>
                    <a:pt x="975" y="362"/>
                    <a:pt x="974" y="362"/>
                  </a:cubicBezTo>
                  <a:cubicBezTo>
                    <a:pt x="973" y="361"/>
                    <a:pt x="972" y="359"/>
                    <a:pt x="972" y="358"/>
                  </a:cubicBezTo>
                  <a:cubicBezTo>
                    <a:pt x="972" y="357"/>
                    <a:pt x="971" y="355"/>
                    <a:pt x="972" y="355"/>
                  </a:cubicBezTo>
                  <a:cubicBezTo>
                    <a:pt x="972" y="354"/>
                    <a:pt x="974" y="352"/>
                    <a:pt x="974" y="352"/>
                  </a:cubicBezTo>
                  <a:cubicBezTo>
                    <a:pt x="974" y="351"/>
                    <a:pt x="974" y="351"/>
                    <a:pt x="974" y="351"/>
                  </a:cubicBezTo>
                  <a:cubicBezTo>
                    <a:pt x="975" y="350"/>
                    <a:pt x="975" y="350"/>
                    <a:pt x="976" y="350"/>
                  </a:cubicBezTo>
                  <a:cubicBezTo>
                    <a:pt x="978" y="349"/>
                    <a:pt x="978" y="348"/>
                    <a:pt x="980" y="347"/>
                  </a:cubicBezTo>
                  <a:cubicBezTo>
                    <a:pt x="981" y="347"/>
                    <a:pt x="984" y="348"/>
                    <a:pt x="986" y="348"/>
                  </a:cubicBezTo>
                  <a:cubicBezTo>
                    <a:pt x="987" y="349"/>
                    <a:pt x="989" y="349"/>
                    <a:pt x="990" y="350"/>
                  </a:cubicBezTo>
                  <a:cubicBezTo>
                    <a:pt x="991" y="349"/>
                    <a:pt x="991" y="349"/>
                    <a:pt x="991" y="349"/>
                  </a:cubicBezTo>
                  <a:cubicBezTo>
                    <a:pt x="991" y="349"/>
                    <a:pt x="992" y="348"/>
                    <a:pt x="991" y="346"/>
                  </a:cubicBezTo>
                  <a:cubicBezTo>
                    <a:pt x="991" y="345"/>
                    <a:pt x="991" y="340"/>
                    <a:pt x="991" y="339"/>
                  </a:cubicBezTo>
                  <a:cubicBezTo>
                    <a:pt x="992" y="338"/>
                    <a:pt x="993" y="336"/>
                    <a:pt x="992" y="335"/>
                  </a:cubicBezTo>
                  <a:cubicBezTo>
                    <a:pt x="991" y="334"/>
                    <a:pt x="991" y="333"/>
                    <a:pt x="992" y="333"/>
                  </a:cubicBezTo>
                  <a:cubicBezTo>
                    <a:pt x="992" y="332"/>
                    <a:pt x="994" y="331"/>
                    <a:pt x="992" y="331"/>
                  </a:cubicBezTo>
                  <a:cubicBezTo>
                    <a:pt x="991" y="331"/>
                    <a:pt x="990" y="330"/>
                    <a:pt x="990" y="330"/>
                  </a:cubicBezTo>
                  <a:cubicBezTo>
                    <a:pt x="989" y="329"/>
                    <a:pt x="986" y="328"/>
                    <a:pt x="987" y="327"/>
                  </a:cubicBezTo>
                  <a:cubicBezTo>
                    <a:pt x="987" y="327"/>
                    <a:pt x="989" y="328"/>
                    <a:pt x="990" y="326"/>
                  </a:cubicBezTo>
                  <a:cubicBezTo>
                    <a:pt x="991" y="325"/>
                    <a:pt x="992" y="323"/>
                    <a:pt x="992" y="323"/>
                  </a:cubicBezTo>
                  <a:cubicBezTo>
                    <a:pt x="992" y="322"/>
                    <a:pt x="993" y="322"/>
                    <a:pt x="993" y="320"/>
                  </a:cubicBezTo>
                  <a:cubicBezTo>
                    <a:pt x="994" y="319"/>
                    <a:pt x="994" y="318"/>
                    <a:pt x="995" y="318"/>
                  </a:cubicBezTo>
                  <a:cubicBezTo>
                    <a:pt x="996" y="317"/>
                    <a:pt x="997" y="317"/>
                    <a:pt x="997" y="317"/>
                  </a:cubicBezTo>
                  <a:cubicBezTo>
                    <a:pt x="998" y="317"/>
                    <a:pt x="999" y="318"/>
                    <a:pt x="999" y="317"/>
                  </a:cubicBezTo>
                  <a:cubicBezTo>
                    <a:pt x="1000" y="317"/>
                    <a:pt x="1001" y="317"/>
                    <a:pt x="1001" y="317"/>
                  </a:cubicBezTo>
                  <a:cubicBezTo>
                    <a:pt x="1001" y="316"/>
                    <a:pt x="1001" y="316"/>
                    <a:pt x="1001" y="316"/>
                  </a:cubicBezTo>
                  <a:cubicBezTo>
                    <a:pt x="999" y="315"/>
                    <a:pt x="997" y="313"/>
                    <a:pt x="996" y="312"/>
                  </a:cubicBezTo>
                  <a:cubicBezTo>
                    <a:pt x="995" y="311"/>
                    <a:pt x="991" y="309"/>
                    <a:pt x="991" y="308"/>
                  </a:cubicBezTo>
                  <a:cubicBezTo>
                    <a:pt x="990" y="307"/>
                    <a:pt x="988" y="305"/>
                    <a:pt x="987" y="305"/>
                  </a:cubicBezTo>
                  <a:cubicBezTo>
                    <a:pt x="986" y="305"/>
                    <a:pt x="985" y="305"/>
                    <a:pt x="984" y="304"/>
                  </a:cubicBezTo>
                  <a:cubicBezTo>
                    <a:pt x="984" y="303"/>
                    <a:pt x="984" y="303"/>
                    <a:pt x="984" y="303"/>
                  </a:cubicBezTo>
                  <a:cubicBezTo>
                    <a:pt x="984" y="303"/>
                    <a:pt x="984" y="302"/>
                    <a:pt x="983" y="301"/>
                  </a:cubicBezTo>
                  <a:cubicBezTo>
                    <a:pt x="983" y="300"/>
                    <a:pt x="983" y="298"/>
                    <a:pt x="983" y="298"/>
                  </a:cubicBezTo>
                  <a:cubicBezTo>
                    <a:pt x="982" y="297"/>
                    <a:pt x="981" y="297"/>
                    <a:pt x="981" y="296"/>
                  </a:cubicBezTo>
                  <a:cubicBezTo>
                    <a:pt x="980" y="295"/>
                    <a:pt x="979" y="294"/>
                    <a:pt x="979" y="293"/>
                  </a:cubicBezTo>
                  <a:cubicBezTo>
                    <a:pt x="979" y="292"/>
                    <a:pt x="980" y="292"/>
                    <a:pt x="981" y="291"/>
                  </a:cubicBezTo>
                  <a:cubicBezTo>
                    <a:pt x="981" y="291"/>
                    <a:pt x="981" y="290"/>
                    <a:pt x="980" y="289"/>
                  </a:cubicBezTo>
                  <a:cubicBezTo>
                    <a:pt x="979" y="288"/>
                    <a:pt x="978" y="288"/>
                    <a:pt x="977" y="286"/>
                  </a:cubicBezTo>
                  <a:cubicBezTo>
                    <a:pt x="977" y="285"/>
                    <a:pt x="977" y="284"/>
                    <a:pt x="977" y="284"/>
                  </a:cubicBezTo>
                  <a:cubicBezTo>
                    <a:pt x="978" y="284"/>
                    <a:pt x="979" y="284"/>
                    <a:pt x="979" y="283"/>
                  </a:cubicBezTo>
                  <a:cubicBezTo>
                    <a:pt x="979" y="283"/>
                    <a:pt x="976" y="282"/>
                    <a:pt x="976" y="281"/>
                  </a:cubicBezTo>
                  <a:cubicBezTo>
                    <a:pt x="976" y="280"/>
                    <a:pt x="976" y="280"/>
                    <a:pt x="976" y="279"/>
                  </a:cubicBezTo>
                  <a:cubicBezTo>
                    <a:pt x="975" y="279"/>
                    <a:pt x="973" y="279"/>
                    <a:pt x="973" y="278"/>
                  </a:cubicBezTo>
                  <a:cubicBezTo>
                    <a:pt x="972" y="278"/>
                    <a:pt x="969" y="276"/>
                    <a:pt x="969" y="275"/>
                  </a:cubicBezTo>
                  <a:cubicBezTo>
                    <a:pt x="968" y="273"/>
                    <a:pt x="967" y="270"/>
                    <a:pt x="968" y="269"/>
                  </a:cubicBezTo>
                  <a:cubicBezTo>
                    <a:pt x="969" y="268"/>
                    <a:pt x="970" y="269"/>
                    <a:pt x="971" y="268"/>
                  </a:cubicBezTo>
                  <a:cubicBezTo>
                    <a:pt x="971" y="268"/>
                    <a:pt x="972" y="267"/>
                    <a:pt x="972" y="266"/>
                  </a:cubicBezTo>
                  <a:cubicBezTo>
                    <a:pt x="972" y="266"/>
                    <a:pt x="974" y="265"/>
                    <a:pt x="975" y="265"/>
                  </a:cubicBezTo>
                  <a:cubicBezTo>
                    <a:pt x="975" y="265"/>
                    <a:pt x="976" y="265"/>
                    <a:pt x="976" y="265"/>
                  </a:cubicBezTo>
                  <a:cubicBezTo>
                    <a:pt x="976" y="265"/>
                    <a:pt x="976" y="265"/>
                    <a:pt x="976" y="265"/>
                  </a:cubicBezTo>
                  <a:cubicBezTo>
                    <a:pt x="975" y="264"/>
                    <a:pt x="974" y="263"/>
                    <a:pt x="973" y="261"/>
                  </a:cubicBezTo>
                  <a:cubicBezTo>
                    <a:pt x="972" y="261"/>
                    <a:pt x="972" y="260"/>
                    <a:pt x="972" y="260"/>
                  </a:cubicBezTo>
                  <a:cubicBezTo>
                    <a:pt x="970" y="258"/>
                    <a:pt x="969" y="257"/>
                    <a:pt x="968" y="256"/>
                  </a:cubicBezTo>
                  <a:cubicBezTo>
                    <a:pt x="966" y="256"/>
                    <a:pt x="965" y="254"/>
                    <a:pt x="965" y="253"/>
                  </a:cubicBezTo>
                  <a:cubicBezTo>
                    <a:pt x="964" y="251"/>
                    <a:pt x="964" y="251"/>
                    <a:pt x="961" y="249"/>
                  </a:cubicBezTo>
                  <a:cubicBezTo>
                    <a:pt x="959" y="249"/>
                    <a:pt x="959" y="248"/>
                    <a:pt x="958" y="248"/>
                  </a:cubicBezTo>
                  <a:cubicBezTo>
                    <a:pt x="958" y="247"/>
                    <a:pt x="958" y="247"/>
                    <a:pt x="958" y="247"/>
                  </a:cubicBezTo>
                  <a:cubicBezTo>
                    <a:pt x="958" y="247"/>
                    <a:pt x="958" y="245"/>
                    <a:pt x="959" y="245"/>
                  </a:cubicBezTo>
                  <a:cubicBezTo>
                    <a:pt x="960" y="244"/>
                    <a:pt x="962" y="243"/>
                    <a:pt x="961" y="242"/>
                  </a:cubicBezTo>
                  <a:cubicBezTo>
                    <a:pt x="961" y="242"/>
                    <a:pt x="961" y="240"/>
                    <a:pt x="961" y="239"/>
                  </a:cubicBezTo>
                  <a:cubicBezTo>
                    <a:pt x="960" y="238"/>
                    <a:pt x="960" y="237"/>
                    <a:pt x="961" y="236"/>
                  </a:cubicBezTo>
                  <a:cubicBezTo>
                    <a:pt x="963" y="236"/>
                    <a:pt x="964" y="236"/>
                    <a:pt x="965" y="236"/>
                  </a:cubicBezTo>
                  <a:cubicBezTo>
                    <a:pt x="965" y="236"/>
                    <a:pt x="967" y="235"/>
                    <a:pt x="968" y="235"/>
                  </a:cubicBezTo>
                  <a:cubicBezTo>
                    <a:pt x="969" y="235"/>
                    <a:pt x="971" y="236"/>
                    <a:pt x="971" y="236"/>
                  </a:cubicBezTo>
                  <a:cubicBezTo>
                    <a:pt x="972" y="236"/>
                    <a:pt x="972" y="235"/>
                    <a:pt x="971" y="234"/>
                  </a:cubicBezTo>
                  <a:cubicBezTo>
                    <a:pt x="970" y="233"/>
                    <a:pt x="969" y="229"/>
                    <a:pt x="968" y="229"/>
                  </a:cubicBezTo>
                  <a:cubicBezTo>
                    <a:pt x="968" y="229"/>
                    <a:pt x="967" y="230"/>
                    <a:pt x="967" y="229"/>
                  </a:cubicBezTo>
                  <a:cubicBezTo>
                    <a:pt x="966" y="228"/>
                    <a:pt x="964" y="225"/>
                    <a:pt x="963" y="225"/>
                  </a:cubicBezTo>
                  <a:cubicBezTo>
                    <a:pt x="962" y="225"/>
                    <a:pt x="961" y="224"/>
                    <a:pt x="960" y="224"/>
                  </a:cubicBezTo>
                  <a:cubicBezTo>
                    <a:pt x="960" y="223"/>
                    <a:pt x="958" y="220"/>
                    <a:pt x="957" y="220"/>
                  </a:cubicBezTo>
                  <a:cubicBezTo>
                    <a:pt x="956" y="219"/>
                    <a:pt x="956" y="218"/>
                    <a:pt x="956" y="218"/>
                  </a:cubicBezTo>
                  <a:cubicBezTo>
                    <a:pt x="956" y="217"/>
                    <a:pt x="956" y="217"/>
                    <a:pt x="956" y="217"/>
                  </a:cubicBezTo>
                  <a:cubicBezTo>
                    <a:pt x="951" y="214"/>
                    <a:pt x="951" y="214"/>
                    <a:pt x="951" y="214"/>
                  </a:cubicBezTo>
                  <a:cubicBezTo>
                    <a:pt x="951" y="214"/>
                    <a:pt x="947" y="211"/>
                    <a:pt x="947" y="210"/>
                  </a:cubicBezTo>
                  <a:cubicBezTo>
                    <a:pt x="947" y="210"/>
                    <a:pt x="948" y="209"/>
                    <a:pt x="947" y="209"/>
                  </a:cubicBezTo>
                  <a:cubicBezTo>
                    <a:pt x="946" y="209"/>
                    <a:pt x="945" y="208"/>
                    <a:pt x="945" y="208"/>
                  </a:cubicBezTo>
                  <a:cubicBezTo>
                    <a:pt x="944" y="207"/>
                    <a:pt x="944" y="207"/>
                    <a:pt x="942" y="207"/>
                  </a:cubicBezTo>
                  <a:cubicBezTo>
                    <a:pt x="941" y="207"/>
                    <a:pt x="940" y="206"/>
                    <a:pt x="940" y="205"/>
                  </a:cubicBezTo>
                  <a:cubicBezTo>
                    <a:pt x="939" y="204"/>
                    <a:pt x="939" y="203"/>
                    <a:pt x="937" y="202"/>
                  </a:cubicBezTo>
                  <a:cubicBezTo>
                    <a:pt x="936" y="201"/>
                    <a:pt x="936" y="201"/>
                    <a:pt x="935" y="201"/>
                  </a:cubicBezTo>
                  <a:cubicBezTo>
                    <a:pt x="934" y="201"/>
                    <a:pt x="933" y="200"/>
                    <a:pt x="934" y="199"/>
                  </a:cubicBezTo>
                  <a:cubicBezTo>
                    <a:pt x="935" y="198"/>
                    <a:pt x="935" y="197"/>
                    <a:pt x="935" y="196"/>
                  </a:cubicBezTo>
                  <a:cubicBezTo>
                    <a:pt x="935" y="195"/>
                    <a:pt x="936" y="195"/>
                    <a:pt x="935" y="194"/>
                  </a:cubicBezTo>
                  <a:cubicBezTo>
                    <a:pt x="934" y="193"/>
                    <a:pt x="934" y="191"/>
                    <a:pt x="933" y="192"/>
                  </a:cubicBezTo>
                  <a:cubicBezTo>
                    <a:pt x="932" y="192"/>
                    <a:pt x="932" y="191"/>
                    <a:pt x="931" y="190"/>
                  </a:cubicBezTo>
                  <a:cubicBezTo>
                    <a:pt x="931" y="189"/>
                    <a:pt x="931" y="189"/>
                    <a:pt x="930" y="189"/>
                  </a:cubicBezTo>
                  <a:cubicBezTo>
                    <a:pt x="930" y="188"/>
                    <a:pt x="929" y="188"/>
                    <a:pt x="930" y="187"/>
                  </a:cubicBezTo>
                  <a:cubicBezTo>
                    <a:pt x="930" y="185"/>
                    <a:pt x="931" y="184"/>
                    <a:pt x="930" y="184"/>
                  </a:cubicBezTo>
                  <a:cubicBezTo>
                    <a:pt x="929" y="184"/>
                    <a:pt x="928" y="183"/>
                    <a:pt x="928" y="181"/>
                  </a:cubicBezTo>
                  <a:cubicBezTo>
                    <a:pt x="928" y="180"/>
                    <a:pt x="927" y="180"/>
                    <a:pt x="927" y="179"/>
                  </a:cubicBezTo>
                  <a:cubicBezTo>
                    <a:pt x="927" y="179"/>
                    <a:pt x="927" y="178"/>
                    <a:pt x="925" y="178"/>
                  </a:cubicBezTo>
                  <a:cubicBezTo>
                    <a:pt x="924" y="178"/>
                    <a:pt x="922" y="178"/>
                    <a:pt x="922" y="179"/>
                  </a:cubicBezTo>
                  <a:cubicBezTo>
                    <a:pt x="921" y="180"/>
                    <a:pt x="920" y="180"/>
                    <a:pt x="919" y="181"/>
                  </a:cubicBezTo>
                  <a:cubicBezTo>
                    <a:pt x="918" y="181"/>
                    <a:pt x="918" y="182"/>
                    <a:pt x="917" y="182"/>
                  </a:cubicBezTo>
                  <a:cubicBezTo>
                    <a:pt x="917" y="183"/>
                    <a:pt x="914" y="185"/>
                    <a:pt x="914" y="184"/>
                  </a:cubicBezTo>
                  <a:cubicBezTo>
                    <a:pt x="913" y="184"/>
                    <a:pt x="914" y="182"/>
                    <a:pt x="913" y="181"/>
                  </a:cubicBezTo>
                  <a:cubicBezTo>
                    <a:pt x="913" y="181"/>
                    <a:pt x="909" y="180"/>
                    <a:pt x="908" y="179"/>
                  </a:cubicBezTo>
                  <a:cubicBezTo>
                    <a:pt x="907" y="179"/>
                    <a:pt x="903" y="177"/>
                    <a:pt x="903" y="177"/>
                  </a:cubicBezTo>
                  <a:cubicBezTo>
                    <a:pt x="903" y="176"/>
                    <a:pt x="904" y="175"/>
                    <a:pt x="903" y="174"/>
                  </a:cubicBezTo>
                  <a:cubicBezTo>
                    <a:pt x="902" y="173"/>
                    <a:pt x="901" y="172"/>
                    <a:pt x="900" y="171"/>
                  </a:cubicBezTo>
                  <a:cubicBezTo>
                    <a:pt x="900" y="170"/>
                    <a:pt x="899" y="169"/>
                    <a:pt x="898" y="168"/>
                  </a:cubicBezTo>
                  <a:cubicBezTo>
                    <a:pt x="897" y="167"/>
                    <a:pt x="896" y="168"/>
                    <a:pt x="895" y="167"/>
                  </a:cubicBezTo>
                  <a:cubicBezTo>
                    <a:pt x="894" y="167"/>
                    <a:pt x="892" y="165"/>
                    <a:pt x="891" y="165"/>
                  </a:cubicBezTo>
                  <a:cubicBezTo>
                    <a:pt x="890" y="165"/>
                    <a:pt x="890" y="166"/>
                    <a:pt x="889" y="165"/>
                  </a:cubicBezTo>
                  <a:cubicBezTo>
                    <a:pt x="889" y="165"/>
                    <a:pt x="889" y="164"/>
                    <a:pt x="888" y="164"/>
                  </a:cubicBezTo>
                  <a:cubicBezTo>
                    <a:pt x="887" y="164"/>
                    <a:pt x="886" y="166"/>
                    <a:pt x="886" y="166"/>
                  </a:cubicBezTo>
                  <a:cubicBezTo>
                    <a:pt x="885" y="167"/>
                    <a:pt x="883" y="168"/>
                    <a:pt x="883" y="169"/>
                  </a:cubicBezTo>
                  <a:cubicBezTo>
                    <a:pt x="883" y="171"/>
                    <a:pt x="882" y="171"/>
                    <a:pt x="881" y="171"/>
                  </a:cubicBezTo>
                  <a:cubicBezTo>
                    <a:pt x="881" y="170"/>
                    <a:pt x="879" y="170"/>
                    <a:pt x="878" y="169"/>
                  </a:cubicBezTo>
                  <a:cubicBezTo>
                    <a:pt x="877" y="168"/>
                    <a:pt x="876" y="167"/>
                    <a:pt x="876" y="167"/>
                  </a:cubicBezTo>
                  <a:cubicBezTo>
                    <a:pt x="875" y="167"/>
                    <a:pt x="875" y="167"/>
                    <a:pt x="873" y="167"/>
                  </a:cubicBezTo>
                  <a:cubicBezTo>
                    <a:pt x="872" y="166"/>
                    <a:pt x="869" y="165"/>
                    <a:pt x="868" y="164"/>
                  </a:cubicBezTo>
                  <a:cubicBezTo>
                    <a:pt x="868" y="164"/>
                    <a:pt x="867" y="163"/>
                    <a:pt x="867" y="162"/>
                  </a:cubicBezTo>
                  <a:cubicBezTo>
                    <a:pt x="867" y="161"/>
                    <a:pt x="867" y="161"/>
                    <a:pt x="867" y="161"/>
                  </a:cubicBezTo>
                  <a:cubicBezTo>
                    <a:pt x="866" y="160"/>
                    <a:pt x="865" y="159"/>
                    <a:pt x="865" y="158"/>
                  </a:cubicBezTo>
                  <a:cubicBezTo>
                    <a:pt x="864" y="158"/>
                    <a:pt x="864" y="157"/>
                    <a:pt x="864" y="157"/>
                  </a:cubicBezTo>
                  <a:cubicBezTo>
                    <a:pt x="863" y="157"/>
                    <a:pt x="863" y="157"/>
                    <a:pt x="862" y="156"/>
                  </a:cubicBezTo>
                  <a:cubicBezTo>
                    <a:pt x="861" y="156"/>
                    <a:pt x="860" y="154"/>
                    <a:pt x="859" y="154"/>
                  </a:cubicBezTo>
                  <a:cubicBezTo>
                    <a:pt x="858" y="153"/>
                    <a:pt x="856" y="152"/>
                    <a:pt x="856" y="151"/>
                  </a:cubicBezTo>
                  <a:cubicBezTo>
                    <a:pt x="855" y="151"/>
                    <a:pt x="854" y="150"/>
                    <a:pt x="853" y="150"/>
                  </a:cubicBezTo>
                  <a:cubicBezTo>
                    <a:pt x="852" y="150"/>
                    <a:pt x="851" y="151"/>
                    <a:pt x="851" y="151"/>
                  </a:cubicBezTo>
                  <a:cubicBezTo>
                    <a:pt x="851" y="151"/>
                    <a:pt x="849" y="150"/>
                    <a:pt x="849" y="149"/>
                  </a:cubicBezTo>
                  <a:cubicBezTo>
                    <a:pt x="849" y="148"/>
                    <a:pt x="850" y="148"/>
                    <a:pt x="849" y="147"/>
                  </a:cubicBezTo>
                  <a:cubicBezTo>
                    <a:pt x="849" y="147"/>
                    <a:pt x="849" y="146"/>
                    <a:pt x="850" y="145"/>
                  </a:cubicBezTo>
                  <a:cubicBezTo>
                    <a:pt x="850" y="144"/>
                    <a:pt x="852" y="143"/>
                    <a:pt x="852" y="142"/>
                  </a:cubicBezTo>
                  <a:cubicBezTo>
                    <a:pt x="851" y="141"/>
                    <a:pt x="851" y="140"/>
                    <a:pt x="851" y="139"/>
                  </a:cubicBezTo>
                  <a:cubicBezTo>
                    <a:pt x="852" y="138"/>
                    <a:pt x="852" y="138"/>
                    <a:pt x="852" y="137"/>
                  </a:cubicBezTo>
                  <a:cubicBezTo>
                    <a:pt x="853" y="137"/>
                    <a:pt x="853" y="137"/>
                    <a:pt x="853" y="136"/>
                  </a:cubicBezTo>
                  <a:cubicBezTo>
                    <a:pt x="852" y="136"/>
                    <a:pt x="851" y="135"/>
                    <a:pt x="850" y="135"/>
                  </a:cubicBezTo>
                  <a:cubicBezTo>
                    <a:pt x="850" y="135"/>
                    <a:pt x="850" y="136"/>
                    <a:pt x="848" y="137"/>
                  </a:cubicBezTo>
                  <a:cubicBezTo>
                    <a:pt x="847" y="138"/>
                    <a:pt x="846" y="137"/>
                    <a:pt x="845" y="137"/>
                  </a:cubicBezTo>
                  <a:cubicBezTo>
                    <a:pt x="844" y="136"/>
                    <a:pt x="844" y="135"/>
                    <a:pt x="843" y="134"/>
                  </a:cubicBezTo>
                  <a:cubicBezTo>
                    <a:pt x="842" y="133"/>
                    <a:pt x="841" y="130"/>
                    <a:pt x="840" y="129"/>
                  </a:cubicBezTo>
                  <a:cubicBezTo>
                    <a:pt x="839" y="128"/>
                    <a:pt x="838" y="128"/>
                    <a:pt x="838" y="128"/>
                  </a:cubicBezTo>
                  <a:cubicBezTo>
                    <a:pt x="838" y="128"/>
                    <a:pt x="836" y="128"/>
                    <a:pt x="835" y="128"/>
                  </a:cubicBezTo>
                  <a:cubicBezTo>
                    <a:pt x="834" y="127"/>
                    <a:pt x="831" y="126"/>
                    <a:pt x="831" y="126"/>
                  </a:cubicBezTo>
                  <a:cubicBezTo>
                    <a:pt x="831" y="126"/>
                    <a:pt x="830" y="127"/>
                    <a:pt x="830" y="128"/>
                  </a:cubicBezTo>
                  <a:cubicBezTo>
                    <a:pt x="829" y="128"/>
                    <a:pt x="828" y="128"/>
                    <a:pt x="827" y="128"/>
                  </a:cubicBezTo>
                  <a:cubicBezTo>
                    <a:pt x="827" y="128"/>
                    <a:pt x="826" y="128"/>
                    <a:pt x="825" y="127"/>
                  </a:cubicBezTo>
                  <a:cubicBezTo>
                    <a:pt x="825" y="126"/>
                    <a:pt x="824" y="125"/>
                    <a:pt x="823" y="125"/>
                  </a:cubicBezTo>
                  <a:cubicBezTo>
                    <a:pt x="822" y="125"/>
                    <a:pt x="821" y="123"/>
                    <a:pt x="821" y="124"/>
                  </a:cubicBezTo>
                  <a:cubicBezTo>
                    <a:pt x="820" y="125"/>
                    <a:pt x="820" y="126"/>
                    <a:pt x="819" y="126"/>
                  </a:cubicBezTo>
                  <a:cubicBezTo>
                    <a:pt x="817" y="125"/>
                    <a:pt x="818" y="125"/>
                    <a:pt x="818" y="124"/>
                  </a:cubicBezTo>
                  <a:cubicBezTo>
                    <a:pt x="818" y="124"/>
                    <a:pt x="818" y="123"/>
                    <a:pt x="818" y="122"/>
                  </a:cubicBezTo>
                  <a:cubicBezTo>
                    <a:pt x="817" y="122"/>
                    <a:pt x="816" y="122"/>
                    <a:pt x="816" y="123"/>
                  </a:cubicBezTo>
                  <a:cubicBezTo>
                    <a:pt x="815" y="123"/>
                    <a:pt x="814" y="123"/>
                    <a:pt x="814" y="122"/>
                  </a:cubicBezTo>
                  <a:cubicBezTo>
                    <a:pt x="814" y="122"/>
                    <a:pt x="814" y="122"/>
                    <a:pt x="813" y="122"/>
                  </a:cubicBezTo>
                  <a:cubicBezTo>
                    <a:pt x="812" y="121"/>
                    <a:pt x="809" y="120"/>
                    <a:pt x="810" y="119"/>
                  </a:cubicBezTo>
                  <a:cubicBezTo>
                    <a:pt x="811" y="119"/>
                    <a:pt x="811" y="118"/>
                    <a:pt x="811" y="117"/>
                  </a:cubicBezTo>
                  <a:cubicBezTo>
                    <a:pt x="810" y="117"/>
                    <a:pt x="809" y="114"/>
                    <a:pt x="809" y="114"/>
                  </a:cubicBezTo>
                  <a:cubicBezTo>
                    <a:pt x="806" y="116"/>
                    <a:pt x="806" y="116"/>
                    <a:pt x="806" y="116"/>
                  </a:cubicBezTo>
                  <a:cubicBezTo>
                    <a:pt x="806" y="116"/>
                    <a:pt x="805" y="115"/>
                    <a:pt x="805" y="114"/>
                  </a:cubicBezTo>
                  <a:cubicBezTo>
                    <a:pt x="805" y="113"/>
                    <a:pt x="806" y="109"/>
                    <a:pt x="804" y="109"/>
                  </a:cubicBezTo>
                  <a:cubicBezTo>
                    <a:pt x="803" y="108"/>
                    <a:pt x="800" y="108"/>
                    <a:pt x="799" y="107"/>
                  </a:cubicBezTo>
                  <a:cubicBezTo>
                    <a:pt x="798" y="105"/>
                    <a:pt x="797" y="104"/>
                    <a:pt x="796" y="104"/>
                  </a:cubicBezTo>
                  <a:cubicBezTo>
                    <a:pt x="795" y="104"/>
                    <a:pt x="794" y="105"/>
                    <a:pt x="794" y="103"/>
                  </a:cubicBezTo>
                  <a:cubicBezTo>
                    <a:pt x="793" y="102"/>
                    <a:pt x="793" y="101"/>
                    <a:pt x="793" y="101"/>
                  </a:cubicBezTo>
                  <a:cubicBezTo>
                    <a:pt x="792" y="101"/>
                    <a:pt x="792" y="102"/>
                    <a:pt x="791" y="102"/>
                  </a:cubicBezTo>
                  <a:cubicBezTo>
                    <a:pt x="791" y="102"/>
                    <a:pt x="790" y="103"/>
                    <a:pt x="790" y="103"/>
                  </a:cubicBezTo>
                  <a:cubicBezTo>
                    <a:pt x="789" y="104"/>
                    <a:pt x="788" y="106"/>
                    <a:pt x="788" y="106"/>
                  </a:cubicBezTo>
                  <a:cubicBezTo>
                    <a:pt x="788" y="107"/>
                    <a:pt x="788" y="107"/>
                    <a:pt x="788" y="107"/>
                  </a:cubicBezTo>
                  <a:cubicBezTo>
                    <a:pt x="789" y="109"/>
                    <a:pt x="791" y="110"/>
                    <a:pt x="792" y="111"/>
                  </a:cubicBezTo>
                  <a:cubicBezTo>
                    <a:pt x="794" y="112"/>
                    <a:pt x="795" y="113"/>
                    <a:pt x="795" y="115"/>
                  </a:cubicBezTo>
                  <a:cubicBezTo>
                    <a:pt x="796" y="117"/>
                    <a:pt x="797" y="118"/>
                    <a:pt x="798" y="120"/>
                  </a:cubicBezTo>
                  <a:cubicBezTo>
                    <a:pt x="799" y="122"/>
                    <a:pt x="799" y="123"/>
                    <a:pt x="799" y="126"/>
                  </a:cubicBezTo>
                  <a:cubicBezTo>
                    <a:pt x="800" y="127"/>
                    <a:pt x="800" y="129"/>
                    <a:pt x="799" y="129"/>
                  </a:cubicBezTo>
                  <a:cubicBezTo>
                    <a:pt x="799" y="129"/>
                    <a:pt x="799" y="129"/>
                    <a:pt x="799" y="129"/>
                  </a:cubicBezTo>
                  <a:cubicBezTo>
                    <a:pt x="799" y="129"/>
                    <a:pt x="796" y="128"/>
                    <a:pt x="796" y="128"/>
                  </a:cubicBezTo>
                  <a:cubicBezTo>
                    <a:pt x="796" y="127"/>
                    <a:pt x="795" y="126"/>
                    <a:pt x="795" y="125"/>
                  </a:cubicBezTo>
                  <a:cubicBezTo>
                    <a:pt x="794" y="125"/>
                    <a:pt x="793" y="123"/>
                    <a:pt x="793" y="123"/>
                  </a:cubicBezTo>
                  <a:cubicBezTo>
                    <a:pt x="792" y="123"/>
                    <a:pt x="791" y="123"/>
                    <a:pt x="790" y="122"/>
                  </a:cubicBezTo>
                  <a:cubicBezTo>
                    <a:pt x="790" y="122"/>
                    <a:pt x="788" y="120"/>
                    <a:pt x="787" y="120"/>
                  </a:cubicBezTo>
                  <a:cubicBezTo>
                    <a:pt x="786" y="120"/>
                    <a:pt x="784" y="120"/>
                    <a:pt x="784" y="119"/>
                  </a:cubicBezTo>
                  <a:cubicBezTo>
                    <a:pt x="784" y="118"/>
                    <a:pt x="784" y="118"/>
                    <a:pt x="783" y="117"/>
                  </a:cubicBezTo>
                  <a:cubicBezTo>
                    <a:pt x="781" y="117"/>
                    <a:pt x="780" y="117"/>
                    <a:pt x="780" y="116"/>
                  </a:cubicBezTo>
                  <a:cubicBezTo>
                    <a:pt x="779" y="116"/>
                    <a:pt x="776" y="114"/>
                    <a:pt x="775" y="114"/>
                  </a:cubicBezTo>
                  <a:cubicBezTo>
                    <a:pt x="774" y="114"/>
                    <a:pt x="772" y="111"/>
                    <a:pt x="771" y="111"/>
                  </a:cubicBezTo>
                  <a:cubicBezTo>
                    <a:pt x="770" y="110"/>
                    <a:pt x="770" y="110"/>
                    <a:pt x="769" y="110"/>
                  </a:cubicBezTo>
                  <a:cubicBezTo>
                    <a:pt x="768" y="109"/>
                    <a:pt x="767" y="109"/>
                    <a:pt x="766" y="108"/>
                  </a:cubicBezTo>
                  <a:cubicBezTo>
                    <a:pt x="765" y="108"/>
                    <a:pt x="764" y="108"/>
                    <a:pt x="764" y="107"/>
                  </a:cubicBezTo>
                  <a:cubicBezTo>
                    <a:pt x="764" y="106"/>
                    <a:pt x="765" y="105"/>
                    <a:pt x="763" y="104"/>
                  </a:cubicBezTo>
                  <a:cubicBezTo>
                    <a:pt x="761" y="103"/>
                    <a:pt x="759" y="102"/>
                    <a:pt x="758" y="100"/>
                  </a:cubicBezTo>
                  <a:cubicBezTo>
                    <a:pt x="757" y="99"/>
                    <a:pt x="755" y="97"/>
                    <a:pt x="755" y="95"/>
                  </a:cubicBezTo>
                  <a:cubicBezTo>
                    <a:pt x="755" y="93"/>
                    <a:pt x="755" y="91"/>
                    <a:pt x="754" y="91"/>
                  </a:cubicBezTo>
                  <a:cubicBezTo>
                    <a:pt x="753" y="91"/>
                    <a:pt x="753" y="91"/>
                    <a:pt x="752" y="91"/>
                  </a:cubicBezTo>
                  <a:cubicBezTo>
                    <a:pt x="751" y="92"/>
                    <a:pt x="750" y="92"/>
                    <a:pt x="750" y="91"/>
                  </a:cubicBezTo>
                  <a:cubicBezTo>
                    <a:pt x="749" y="90"/>
                    <a:pt x="749" y="90"/>
                    <a:pt x="749" y="89"/>
                  </a:cubicBezTo>
                  <a:cubicBezTo>
                    <a:pt x="749" y="88"/>
                    <a:pt x="748" y="86"/>
                    <a:pt x="748" y="86"/>
                  </a:cubicBezTo>
                  <a:cubicBezTo>
                    <a:pt x="747" y="86"/>
                    <a:pt x="746" y="85"/>
                    <a:pt x="746" y="84"/>
                  </a:cubicBezTo>
                  <a:cubicBezTo>
                    <a:pt x="745" y="83"/>
                    <a:pt x="745" y="82"/>
                    <a:pt x="745" y="81"/>
                  </a:cubicBezTo>
                  <a:cubicBezTo>
                    <a:pt x="744" y="81"/>
                    <a:pt x="744" y="80"/>
                    <a:pt x="744" y="80"/>
                  </a:cubicBezTo>
                  <a:cubicBezTo>
                    <a:pt x="743" y="79"/>
                    <a:pt x="742" y="79"/>
                    <a:pt x="742" y="79"/>
                  </a:cubicBezTo>
                  <a:cubicBezTo>
                    <a:pt x="741" y="78"/>
                    <a:pt x="741" y="78"/>
                    <a:pt x="740" y="77"/>
                  </a:cubicBezTo>
                  <a:cubicBezTo>
                    <a:pt x="740" y="77"/>
                    <a:pt x="738" y="75"/>
                    <a:pt x="737" y="75"/>
                  </a:cubicBezTo>
                  <a:cubicBezTo>
                    <a:pt x="736" y="75"/>
                    <a:pt x="735" y="73"/>
                    <a:pt x="734" y="72"/>
                  </a:cubicBezTo>
                  <a:cubicBezTo>
                    <a:pt x="732" y="72"/>
                    <a:pt x="731" y="70"/>
                    <a:pt x="731" y="70"/>
                  </a:cubicBezTo>
                  <a:cubicBezTo>
                    <a:pt x="730" y="69"/>
                    <a:pt x="729" y="67"/>
                    <a:pt x="728" y="66"/>
                  </a:cubicBezTo>
                  <a:cubicBezTo>
                    <a:pt x="727" y="66"/>
                    <a:pt x="725" y="64"/>
                    <a:pt x="725" y="63"/>
                  </a:cubicBezTo>
                  <a:cubicBezTo>
                    <a:pt x="725" y="62"/>
                    <a:pt x="726" y="61"/>
                    <a:pt x="726" y="61"/>
                  </a:cubicBezTo>
                  <a:cubicBezTo>
                    <a:pt x="727" y="60"/>
                    <a:pt x="728" y="60"/>
                    <a:pt x="728" y="59"/>
                  </a:cubicBezTo>
                  <a:cubicBezTo>
                    <a:pt x="728" y="59"/>
                    <a:pt x="727" y="59"/>
                    <a:pt x="726" y="59"/>
                  </a:cubicBezTo>
                  <a:cubicBezTo>
                    <a:pt x="725" y="59"/>
                    <a:pt x="725" y="59"/>
                    <a:pt x="724" y="58"/>
                  </a:cubicBezTo>
                  <a:cubicBezTo>
                    <a:pt x="724" y="58"/>
                    <a:pt x="722" y="56"/>
                    <a:pt x="722" y="56"/>
                  </a:cubicBezTo>
                  <a:cubicBezTo>
                    <a:pt x="721" y="56"/>
                    <a:pt x="720" y="56"/>
                    <a:pt x="719" y="56"/>
                  </a:cubicBezTo>
                  <a:cubicBezTo>
                    <a:pt x="719" y="56"/>
                    <a:pt x="715" y="54"/>
                    <a:pt x="714" y="53"/>
                  </a:cubicBezTo>
                  <a:cubicBezTo>
                    <a:pt x="713" y="51"/>
                    <a:pt x="713" y="50"/>
                    <a:pt x="711" y="49"/>
                  </a:cubicBezTo>
                  <a:cubicBezTo>
                    <a:pt x="710" y="49"/>
                    <a:pt x="708" y="48"/>
                    <a:pt x="708" y="48"/>
                  </a:cubicBezTo>
                  <a:cubicBezTo>
                    <a:pt x="708" y="47"/>
                    <a:pt x="708" y="46"/>
                    <a:pt x="707" y="46"/>
                  </a:cubicBezTo>
                  <a:cubicBezTo>
                    <a:pt x="706" y="45"/>
                    <a:pt x="704" y="45"/>
                    <a:pt x="703" y="46"/>
                  </a:cubicBezTo>
                  <a:cubicBezTo>
                    <a:pt x="703" y="47"/>
                    <a:pt x="702" y="48"/>
                    <a:pt x="701" y="49"/>
                  </a:cubicBezTo>
                  <a:cubicBezTo>
                    <a:pt x="700" y="49"/>
                    <a:pt x="699" y="52"/>
                    <a:pt x="698" y="53"/>
                  </a:cubicBezTo>
                  <a:cubicBezTo>
                    <a:pt x="697" y="54"/>
                    <a:pt x="696" y="54"/>
                    <a:pt x="695" y="54"/>
                  </a:cubicBezTo>
                  <a:cubicBezTo>
                    <a:pt x="694" y="54"/>
                    <a:pt x="693" y="55"/>
                    <a:pt x="694" y="55"/>
                  </a:cubicBezTo>
                  <a:cubicBezTo>
                    <a:pt x="694" y="56"/>
                    <a:pt x="695" y="57"/>
                    <a:pt x="693" y="57"/>
                  </a:cubicBezTo>
                  <a:cubicBezTo>
                    <a:pt x="692" y="57"/>
                    <a:pt x="692" y="58"/>
                    <a:pt x="692" y="59"/>
                  </a:cubicBezTo>
                  <a:cubicBezTo>
                    <a:pt x="691" y="59"/>
                    <a:pt x="691" y="58"/>
                    <a:pt x="690" y="58"/>
                  </a:cubicBezTo>
                  <a:cubicBezTo>
                    <a:pt x="689" y="58"/>
                    <a:pt x="688" y="57"/>
                    <a:pt x="687" y="56"/>
                  </a:cubicBezTo>
                  <a:cubicBezTo>
                    <a:pt x="686" y="56"/>
                    <a:pt x="685" y="57"/>
                    <a:pt x="684" y="57"/>
                  </a:cubicBezTo>
                  <a:cubicBezTo>
                    <a:pt x="684" y="57"/>
                    <a:pt x="681" y="54"/>
                    <a:pt x="681" y="54"/>
                  </a:cubicBezTo>
                  <a:cubicBezTo>
                    <a:pt x="681" y="53"/>
                    <a:pt x="682" y="52"/>
                    <a:pt x="681" y="52"/>
                  </a:cubicBezTo>
                  <a:cubicBezTo>
                    <a:pt x="680" y="52"/>
                    <a:pt x="679" y="52"/>
                    <a:pt x="679" y="51"/>
                  </a:cubicBezTo>
                  <a:cubicBezTo>
                    <a:pt x="679" y="50"/>
                    <a:pt x="679" y="49"/>
                    <a:pt x="677" y="49"/>
                  </a:cubicBezTo>
                  <a:cubicBezTo>
                    <a:pt x="675" y="49"/>
                    <a:pt x="674" y="48"/>
                    <a:pt x="674" y="48"/>
                  </a:cubicBezTo>
                  <a:cubicBezTo>
                    <a:pt x="673" y="48"/>
                    <a:pt x="671" y="47"/>
                    <a:pt x="671" y="49"/>
                  </a:cubicBezTo>
                  <a:cubicBezTo>
                    <a:pt x="671" y="50"/>
                    <a:pt x="671" y="52"/>
                    <a:pt x="670" y="54"/>
                  </a:cubicBezTo>
                  <a:cubicBezTo>
                    <a:pt x="669" y="55"/>
                    <a:pt x="667" y="58"/>
                    <a:pt x="667" y="58"/>
                  </a:cubicBezTo>
                  <a:cubicBezTo>
                    <a:pt x="668" y="58"/>
                    <a:pt x="668" y="60"/>
                    <a:pt x="668" y="61"/>
                  </a:cubicBezTo>
                  <a:cubicBezTo>
                    <a:pt x="667" y="62"/>
                    <a:pt x="666" y="62"/>
                    <a:pt x="666" y="62"/>
                  </a:cubicBezTo>
                  <a:cubicBezTo>
                    <a:pt x="665" y="63"/>
                    <a:pt x="662" y="65"/>
                    <a:pt x="661" y="65"/>
                  </a:cubicBezTo>
                  <a:cubicBezTo>
                    <a:pt x="661" y="66"/>
                    <a:pt x="659" y="67"/>
                    <a:pt x="659" y="67"/>
                  </a:cubicBezTo>
                  <a:cubicBezTo>
                    <a:pt x="658" y="68"/>
                    <a:pt x="658" y="68"/>
                    <a:pt x="658" y="68"/>
                  </a:cubicBezTo>
                  <a:cubicBezTo>
                    <a:pt x="657" y="69"/>
                    <a:pt x="656" y="70"/>
                    <a:pt x="656" y="69"/>
                  </a:cubicBezTo>
                  <a:cubicBezTo>
                    <a:pt x="655" y="68"/>
                    <a:pt x="654" y="66"/>
                    <a:pt x="654" y="66"/>
                  </a:cubicBezTo>
                  <a:cubicBezTo>
                    <a:pt x="653" y="66"/>
                    <a:pt x="652" y="65"/>
                    <a:pt x="652" y="64"/>
                  </a:cubicBezTo>
                  <a:cubicBezTo>
                    <a:pt x="652" y="63"/>
                    <a:pt x="651" y="63"/>
                    <a:pt x="650" y="62"/>
                  </a:cubicBezTo>
                  <a:cubicBezTo>
                    <a:pt x="649" y="62"/>
                    <a:pt x="646" y="61"/>
                    <a:pt x="644" y="60"/>
                  </a:cubicBezTo>
                  <a:cubicBezTo>
                    <a:pt x="642" y="59"/>
                    <a:pt x="641" y="58"/>
                    <a:pt x="641" y="57"/>
                  </a:cubicBezTo>
                  <a:cubicBezTo>
                    <a:pt x="640" y="56"/>
                    <a:pt x="638" y="54"/>
                    <a:pt x="637" y="54"/>
                  </a:cubicBezTo>
                  <a:cubicBezTo>
                    <a:pt x="636" y="54"/>
                    <a:pt x="634" y="54"/>
                    <a:pt x="633" y="53"/>
                  </a:cubicBezTo>
                  <a:cubicBezTo>
                    <a:pt x="632" y="51"/>
                    <a:pt x="632" y="51"/>
                    <a:pt x="631" y="51"/>
                  </a:cubicBezTo>
                  <a:cubicBezTo>
                    <a:pt x="629" y="51"/>
                    <a:pt x="628" y="51"/>
                    <a:pt x="629" y="50"/>
                  </a:cubicBezTo>
                  <a:cubicBezTo>
                    <a:pt x="629" y="49"/>
                    <a:pt x="630" y="48"/>
                    <a:pt x="628" y="47"/>
                  </a:cubicBezTo>
                  <a:cubicBezTo>
                    <a:pt x="626" y="45"/>
                    <a:pt x="623" y="44"/>
                    <a:pt x="622" y="43"/>
                  </a:cubicBezTo>
                  <a:cubicBezTo>
                    <a:pt x="621" y="43"/>
                    <a:pt x="620" y="41"/>
                    <a:pt x="619" y="41"/>
                  </a:cubicBezTo>
                  <a:cubicBezTo>
                    <a:pt x="618" y="41"/>
                    <a:pt x="616" y="41"/>
                    <a:pt x="616" y="39"/>
                  </a:cubicBezTo>
                  <a:cubicBezTo>
                    <a:pt x="616" y="38"/>
                    <a:pt x="615" y="37"/>
                    <a:pt x="614" y="37"/>
                  </a:cubicBezTo>
                  <a:cubicBezTo>
                    <a:pt x="614" y="36"/>
                    <a:pt x="614" y="37"/>
                    <a:pt x="613" y="36"/>
                  </a:cubicBezTo>
                  <a:cubicBezTo>
                    <a:pt x="612" y="36"/>
                    <a:pt x="612" y="35"/>
                    <a:pt x="611" y="34"/>
                  </a:cubicBezTo>
                  <a:cubicBezTo>
                    <a:pt x="610" y="33"/>
                    <a:pt x="609" y="33"/>
                    <a:pt x="609" y="33"/>
                  </a:cubicBezTo>
                  <a:cubicBezTo>
                    <a:pt x="608" y="33"/>
                    <a:pt x="607" y="33"/>
                    <a:pt x="607" y="32"/>
                  </a:cubicBezTo>
                  <a:cubicBezTo>
                    <a:pt x="607" y="32"/>
                    <a:pt x="607" y="30"/>
                    <a:pt x="606" y="31"/>
                  </a:cubicBezTo>
                  <a:cubicBezTo>
                    <a:pt x="604" y="31"/>
                    <a:pt x="604" y="32"/>
                    <a:pt x="602" y="31"/>
                  </a:cubicBezTo>
                  <a:cubicBezTo>
                    <a:pt x="600" y="30"/>
                    <a:pt x="598" y="29"/>
                    <a:pt x="596" y="28"/>
                  </a:cubicBezTo>
                  <a:cubicBezTo>
                    <a:pt x="594" y="28"/>
                    <a:pt x="593" y="27"/>
                    <a:pt x="592" y="27"/>
                  </a:cubicBezTo>
                  <a:cubicBezTo>
                    <a:pt x="591" y="27"/>
                    <a:pt x="590" y="27"/>
                    <a:pt x="589" y="27"/>
                  </a:cubicBezTo>
                  <a:cubicBezTo>
                    <a:pt x="587" y="27"/>
                    <a:pt x="586" y="26"/>
                    <a:pt x="586" y="26"/>
                  </a:cubicBezTo>
                  <a:cubicBezTo>
                    <a:pt x="585" y="26"/>
                    <a:pt x="584" y="26"/>
                    <a:pt x="583" y="26"/>
                  </a:cubicBezTo>
                  <a:cubicBezTo>
                    <a:pt x="582" y="26"/>
                    <a:pt x="581" y="26"/>
                    <a:pt x="581" y="26"/>
                  </a:cubicBezTo>
                  <a:cubicBezTo>
                    <a:pt x="580" y="26"/>
                    <a:pt x="580" y="26"/>
                    <a:pt x="580" y="26"/>
                  </a:cubicBezTo>
                  <a:cubicBezTo>
                    <a:pt x="581" y="29"/>
                    <a:pt x="582" y="30"/>
                    <a:pt x="582" y="31"/>
                  </a:cubicBezTo>
                  <a:cubicBezTo>
                    <a:pt x="582" y="32"/>
                    <a:pt x="582" y="32"/>
                    <a:pt x="583" y="33"/>
                  </a:cubicBezTo>
                  <a:cubicBezTo>
                    <a:pt x="582" y="33"/>
                    <a:pt x="582" y="33"/>
                    <a:pt x="582" y="33"/>
                  </a:cubicBezTo>
                  <a:cubicBezTo>
                    <a:pt x="582" y="33"/>
                    <a:pt x="580" y="35"/>
                    <a:pt x="580" y="36"/>
                  </a:cubicBezTo>
                  <a:cubicBezTo>
                    <a:pt x="580" y="36"/>
                    <a:pt x="579" y="37"/>
                    <a:pt x="579" y="38"/>
                  </a:cubicBezTo>
                  <a:cubicBezTo>
                    <a:pt x="579" y="39"/>
                    <a:pt x="579" y="40"/>
                    <a:pt x="579" y="41"/>
                  </a:cubicBezTo>
                  <a:cubicBezTo>
                    <a:pt x="579" y="42"/>
                    <a:pt x="579" y="42"/>
                    <a:pt x="578" y="44"/>
                  </a:cubicBezTo>
                  <a:cubicBezTo>
                    <a:pt x="577" y="45"/>
                    <a:pt x="576" y="47"/>
                    <a:pt x="577" y="48"/>
                  </a:cubicBezTo>
                  <a:cubicBezTo>
                    <a:pt x="577" y="50"/>
                    <a:pt x="577" y="50"/>
                    <a:pt x="576" y="51"/>
                  </a:cubicBezTo>
                  <a:cubicBezTo>
                    <a:pt x="576" y="52"/>
                    <a:pt x="577" y="54"/>
                    <a:pt x="578" y="54"/>
                  </a:cubicBezTo>
                  <a:cubicBezTo>
                    <a:pt x="579" y="55"/>
                    <a:pt x="580" y="54"/>
                    <a:pt x="580" y="55"/>
                  </a:cubicBezTo>
                  <a:cubicBezTo>
                    <a:pt x="579" y="57"/>
                    <a:pt x="579" y="60"/>
                    <a:pt x="579" y="61"/>
                  </a:cubicBezTo>
                  <a:cubicBezTo>
                    <a:pt x="579" y="63"/>
                    <a:pt x="579" y="66"/>
                    <a:pt x="580" y="66"/>
                  </a:cubicBezTo>
                  <a:cubicBezTo>
                    <a:pt x="580" y="66"/>
                    <a:pt x="581" y="66"/>
                    <a:pt x="581" y="67"/>
                  </a:cubicBezTo>
                  <a:cubicBezTo>
                    <a:pt x="581" y="69"/>
                    <a:pt x="579" y="71"/>
                    <a:pt x="580" y="72"/>
                  </a:cubicBezTo>
                  <a:cubicBezTo>
                    <a:pt x="581" y="73"/>
                    <a:pt x="581" y="73"/>
                    <a:pt x="582" y="73"/>
                  </a:cubicBezTo>
                  <a:cubicBezTo>
                    <a:pt x="583" y="73"/>
                    <a:pt x="583" y="74"/>
                    <a:pt x="583" y="74"/>
                  </a:cubicBezTo>
                  <a:cubicBezTo>
                    <a:pt x="582" y="75"/>
                    <a:pt x="582" y="76"/>
                    <a:pt x="582" y="77"/>
                  </a:cubicBezTo>
                  <a:cubicBezTo>
                    <a:pt x="582" y="78"/>
                    <a:pt x="582" y="81"/>
                    <a:pt x="582" y="81"/>
                  </a:cubicBezTo>
                  <a:cubicBezTo>
                    <a:pt x="582" y="81"/>
                    <a:pt x="575" y="84"/>
                    <a:pt x="575" y="84"/>
                  </a:cubicBezTo>
                  <a:cubicBezTo>
                    <a:pt x="574" y="84"/>
                    <a:pt x="573" y="84"/>
                    <a:pt x="572" y="83"/>
                  </a:cubicBezTo>
                  <a:cubicBezTo>
                    <a:pt x="571" y="82"/>
                    <a:pt x="571" y="82"/>
                    <a:pt x="570" y="82"/>
                  </a:cubicBezTo>
                  <a:cubicBezTo>
                    <a:pt x="569" y="82"/>
                    <a:pt x="569" y="81"/>
                    <a:pt x="568" y="81"/>
                  </a:cubicBezTo>
                  <a:cubicBezTo>
                    <a:pt x="567" y="80"/>
                    <a:pt x="566" y="79"/>
                    <a:pt x="565" y="79"/>
                  </a:cubicBezTo>
                  <a:cubicBezTo>
                    <a:pt x="564" y="78"/>
                    <a:pt x="564" y="78"/>
                    <a:pt x="564" y="78"/>
                  </a:cubicBezTo>
                  <a:cubicBezTo>
                    <a:pt x="564" y="78"/>
                    <a:pt x="565" y="83"/>
                    <a:pt x="565" y="83"/>
                  </a:cubicBezTo>
                  <a:cubicBezTo>
                    <a:pt x="564" y="83"/>
                    <a:pt x="564" y="82"/>
                    <a:pt x="563" y="82"/>
                  </a:cubicBezTo>
                  <a:cubicBezTo>
                    <a:pt x="562" y="82"/>
                    <a:pt x="561" y="83"/>
                    <a:pt x="561" y="84"/>
                  </a:cubicBezTo>
                  <a:cubicBezTo>
                    <a:pt x="562" y="85"/>
                    <a:pt x="564" y="85"/>
                    <a:pt x="563" y="87"/>
                  </a:cubicBezTo>
                  <a:cubicBezTo>
                    <a:pt x="562" y="88"/>
                    <a:pt x="560" y="88"/>
                    <a:pt x="559" y="87"/>
                  </a:cubicBezTo>
                  <a:cubicBezTo>
                    <a:pt x="557" y="87"/>
                    <a:pt x="557" y="87"/>
                    <a:pt x="556" y="87"/>
                  </a:cubicBezTo>
                  <a:cubicBezTo>
                    <a:pt x="555" y="87"/>
                    <a:pt x="554" y="88"/>
                    <a:pt x="554" y="88"/>
                  </a:cubicBezTo>
                  <a:cubicBezTo>
                    <a:pt x="553" y="89"/>
                    <a:pt x="553" y="89"/>
                    <a:pt x="554" y="89"/>
                  </a:cubicBezTo>
                  <a:cubicBezTo>
                    <a:pt x="555" y="90"/>
                    <a:pt x="556" y="91"/>
                    <a:pt x="556" y="92"/>
                  </a:cubicBezTo>
                  <a:cubicBezTo>
                    <a:pt x="556" y="92"/>
                    <a:pt x="555" y="95"/>
                    <a:pt x="555" y="95"/>
                  </a:cubicBezTo>
                  <a:cubicBezTo>
                    <a:pt x="555" y="95"/>
                    <a:pt x="550" y="99"/>
                    <a:pt x="550" y="101"/>
                  </a:cubicBezTo>
                  <a:cubicBezTo>
                    <a:pt x="550" y="103"/>
                    <a:pt x="551" y="104"/>
                    <a:pt x="552" y="106"/>
                  </a:cubicBezTo>
                  <a:cubicBezTo>
                    <a:pt x="552" y="108"/>
                    <a:pt x="552" y="112"/>
                    <a:pt x="552" y="112"/>
                  </a:cubicBezTo>
                  <a:cubicBezTo>
                    <a:pt x="552" y="112"/>
                    <a:pt x="538" y="106"/>
                    <a:pt x="536" y="106"/>
                  </a:cubicBezTo>
                  <a:cubicBezTo>
                    <a:pt x="535" y="105"/>
                    <a:pt x="533" y="105"/>
                    <a:pt x="532" y="106"/>
                  </a:cubicBezTo>
                  <a:cubicBezTo>
                    <a:pt x="531" y="106"/>
                    <a:pt x="529" y="107"/>
                    <a:pt x="529" y="108"/>
                  </a:cubicBezTo>
                  <a:cubicBezTo>
                    <a:pt x="528" y="109"/>
                    <a:pt x="526" y="113"/>
                    <a:pt x="526" y="114"/>
                  </a:cubicBezTo>
                  <a:cubicBezTo>
                    <a:pt x="526" y="115"/>
                    <a:pt x="527" y="116"/>
                    <a:pt x="526" y="116"/>
                  </a:cubicBezTo>
                  <a:cubicBezTo>
                    <a:pt x="525" y="116"/>
                    <a:pt x="525" y="116"/>
                    <a:pt x="524" y="116"/>
                  </a:cubicBezTo>
                  <a:cubicBezTo>
                    <a:pt x="524" y="116"/>
                    <a:pt x="523" y="117"/>
                    <a:pt x="523" y="116"/>
                  </a:cubicBezTo>
                  <a:cubicBezTo>
                    <a:pt x="522" y="115"/>
                    <a:pt x="523" y="114"/>
                    <a:pt x="521" y="114"/>
                  </a:cubicBezTo>
                  <a:cubicBezTo>
                    <a:pt x="520" y="114"/>
                    <a:pt x="520" y="114"/>
                    <a:pt x="520" y="114"/>
                  </a:cubicBezTo>
                  <a:cubicBezTo>
                    <a:pt x="520" y="115"/>
                    <a:pt x="520" y="116"/>
                    <a:pt x="519" y="116"/>
                  </a:cubicBezTo>
                  <a:cubicBezTo>
                    <a:pt x="518" y="116"/>
                    <a:pt x="517" y="114"/>
                    <a:pt x="516" y="114"/>
                  </a:cubicBezTo>
                  <a:cubicBezTo>
                    <a:pt x="516" y="114"/>
                    <a:pt x="516" y="113"/>
                    <a:pt x="514" y="113"/>
                  </a:cubicBezTo>
                  <a:cubicBezTo>
                    <a:pt x="513" y="112"/>
                    <a:pt x="512" y="112"/>
                    <a:pt x="512" y="112"/>
                  </a:cubicBezTo>
                  <a:cubicBezTo>
                    <a:pt x="511" y="112"/>
                    <a:pt x="510" y="111"/>
                    <a:pt x="510" y="112"/>
                  </a:cubicBezTo>
                  <a:cubicBezTo>
                    <a:pt x="509" y="113"/>
                    <a:pt x="509" y="113"/>
                    <a:pt x="508" y="112"/>
                  </a:cubicBezTo>
                  <a:cubicBezTo>
                    <a:pt x="507" y="111"/>
                    <a:pt x="506" y="109"/>
                    <a:pt x="504" y="108"/>
                  </a:cubicBezTo>
                  <a:cubicBezTo>
                    <a:pt x="503" y="107"/>
                    <a:pt x="501" y="106"/>
                    <a:pt x="500" y="105"/>
                  </a:cubicBezTo>
                  <a:cubicBezTo>
                    <a:pt x="500" y="103"/>
                    <a:pt x="499" y="101"/>
                    <a:pt x="498" y="101"/>
                  </a:cubicBezTo>
                  <a:cubicBezTo>
                    <a:pt x="496" y="102"/>
                    <a:pt x="496" y="102"/>
                    <a:pt x="495" y="101"/>
                  </a:cubicBezTo>
                  <a:cubicBezTo>
                    <a:pt x="495" y="100"/>
                    <a:pt x="495" y="95"/>
                    <a:pt x="494" y="95"/>
                  </a:cubicBezTo>
                  <a:cubicBezTo>
                    <a:pt x="492" y="95"/>
                    <a:pt x="491" y="95"/>
                    <a:pt x="490" y="94"/>
                  </a:cubicBezTo>
                  <a:cubicBezTo>
                    <a:pt x="489" y="93"/>
                    <a:pt x="487" y="93"/>
                    <a:pt x="487" y="92"/>
                  </a:cubicBezTo>
                  <a:cubicBezTo>
                    <a:pt x="486" y="90"/>
                    <a:pt x="486" y="90"/>
                    <a:pt x="485" y="90"/>
                  </a:cubicBezTo>
                  <a:cubicBezTo>
                    <a:pt x="484" y="90"/>
                    <a:pt x="483" y="91"/>
                    <a:pt x="483" y="92"/>
                  </a:cubicBezTo>
                  <a:cubicBezTo>
                    <a:pt x="483" y="93"/>
                    <a:pt x="483" y="93"/>
                    <a:pt x="482" y="93"/>
                  </a:cubicBezTo>
                  <a:cubicBezTo>
                    <a:pt x="482" y="93"/>
                    <a:pt x="481" y="93"/>
                    <a:pt x="481" y="94"/>
                  </a:cubicBezTo>
                  <a:cubicBezTo>
                    <a:pt x="480" y="94"/>
                    <a:pt x="479" y="95"/>
                    <a:pt x="478" y="95"/>
                  </a:cubicBezTo>
                  <a:cubicBezTo>
                    <a:pt x="477" y="95"/>
                    <a:pt x="477" y="94"/>
                    <a:pt x="476" y="95"/>
                  </a:cubicBezTo>
                  <a:cubicBezTo>
                    <a:pt x="476" y="95"/>
                    <a:pt x="473" y="97"/>
                    <a:pt x="473" y="97"/>
                  </a:cubicBezTo>
                  <a:cubicBezTo>
                    <a:pt x="472" y="98"/>
                    <a:pt x="471" y="99"/>
                    <a:pt x="471" y="98"/>
                  </a:cubicBezTo>
                  <a:cubicBezTo>
                    <a:pt x="471" y="97"/>
                    <a:pt x="471" y="96"/>
                    <a:pt x="470" y="96"/>
                  </a:cubicBezTo>
                  <a:cubicBezTo>
                    <a:pt x="470" y="96"/>
                    <a:pt x="468" y="99"/>
                    <a:pt x="467" y="98"/>
                  </a:cubicBezTo>
                  <a:cubicBezTo>
                    <a:pt x="466" y="97"/>
                    <a:pt x="467" y="96"/>
                    <a:pt x="466" y="96"/>
                  </a:cubicBezTo>
                  <a:cubicBezTo>
                    <a:pt x="464" y="96"/>
                    <a:pt x="463" y="97"/>
                    <a:pt x="462" y="97"/>
                  </a:cubicBezTo>
                  <a:cubicBezTo>
                    <a:pt x="461" y="96"/>
                    <a:pt x="461" y="96"/>
                    <a:pt x="460" y="96"/>
                  </a:cubicBezTo>
                  <a:cubicBezTo>
                    <a:pt x="459" y="96"/>
                    <a:pt x="458" y="94"/>
                    <a:pt x="457" y="95"/>
                  </a:cubicBezTo>
                  <a:cubicBezTo>
                    <a:pt x="456" y="95"/>
                    <a:pt x="455" y="97"/>
                    <a:pt x="454" y="96"/>
                  </a:cubicBezTo>
                  <a:cubicBezTo>
                    <a:pt x="453" y="95"/>
                    <a:pt x="452" y="93"/>
                    <a:pt x="452" y="93"/>
                  </a:cubicBezTo>
                  <a:cubicBezTo>
                    <a:pt x="451" y="93"/>
                    <a:pt x="450" y="94"/>
                    <a:pt x="450" y="92"/>
                  </a:cubicBezTo>
                  <a:cubicBezTo>
                    <a:pt x="450" y="91"/>
                    <a:pt x="450" y="89"/>
                    <a:pt x="449" y="88"/>
                  </a:cubicBezTo>
                  <a:cubicBezTo>
                    <a:pt x="448" y="87"/>
                    <a:pt x="447" y="87"/>
                    <a:pt x="446" y="86"/>
                  </a:cubicBezTo>
                  <a:cubicBezTo>
                    <a:pt x="446" y="85"/>
                    <a:pt x="445" y="84"/>
                    <a:pt x="444" y="85"/>
                  </a:cubicBezTo>
                  <a:cubicBezTo>
                    <a:pt x="442" y="86"/>
                    <a:pt x="441" y="85"/>
                    <a:pt x="441" y="85"/>
                  </a:cubicBezTo>
                  <a:cubicBezTo>
                    <a:pt x="440" y="84"/>
                    <a:pt x="439" y="84"/>
                    <a:pt x="438" y="84"/>
                  </a:cubicBezTo>
                  <a:cubicBezTo>
                    <a:pt x="438" y="83"/>
                    <a:pt x="436" y="84"/>
                    <a:pt x="435" y="83"/>
                  </a:cubicBezTo>
                  <a:cubicBezTo>
                    <a:pt x="435" y="82"/>
                    <a:pt x="434" y="82"/>
                    <a:pt x="433" y="82"/>
                  </a:cubicBezTo>
                  <a:cubicBezTo>
                    <a:pt x="431" y="82"/>
                    <a:pt x="432" y="83"/>
                    <a:pt x="430" y="83"/>
                  </a:cubicBezTo>
                  <a:cubicBezTo>
                    <a:pt x="429" y="83"/>
                    <a:pt x="428" y="83"/>
                    <a:pt x="428" y="84"/>
                  </a:cubicBezTo>
                  <a:cubicBezTo>
                    <a:pt x="428" y="84"/>
                    <a:pt x="426" y="85"/>
                    <a:pt x="424" y="85"/>
                  </a:cubicBezTo>
                  <a:cubicBezTo>
                    <a:pt x="423" y="85"/>
                    <a:pt x="418" y="84"/>
                    <a:pt x="417" y="84"/>
                  </a:cubicBezTo>
                  <a:cubicBezTo>
                    <a:pt x="416" y="84"/>
                    <a:pt x="413" y="84"/>
                    <a:pt x="412" y="84"/>
                  </a:cubicBezTo>
                  <a:cubicBezTo>
                    <a:pt x="411" y="84"/>
                    <a:pt x="409" y="85"/>
                    <a:pt x="409" y="85"/>
                  </a:cubicBezTo>
                  <a:cubicBezTo>
                    <a:pt x="408" y="85"/>
                    <a:pt x="407" y="85"/>
                    <a:pt x="406" y="86"/>
                  </a:cubicBezTo>
                  <a:cubicBezTo>
                    <a:pt x="405" y="86"/>
                    <a:pt x="405" y="86"/>
                    <a:pt x="405" y="86"/>
                  </a:cubicBezTo>
                  <a:cubicBezTo>
                    <a:pt x="403" y="85"/>
                    <a:pt x="403" y="85"/>
                    <a:pt x="403" y="85"/>
                  </a:cubicBezTo>
                  <a:cubicBezTo>
                    <a:pt x="403" y="85"/>
                    <a:pt x="404" y="80"/>
                    <a:pt x="403" y="77"/>
                  </a:cubicBezTo>
                  <a:cubicBezTo>
                    <a:pt x="401" y="75"/>
                    <a:pt x="400" y="68"/>
                    <a:pt x="400" y="68"/>
                  </a:cubicBezTo>
                  <a:cubicBezTo>
                    <a:pt x="398" y="57"/>
                    <a:pt x="398" y="57"/>
                    <a:pt x="398" y="57"/>
                  </a:cubicBezTo>
                  <a:cubicBezTo>
                    <a:pt x="396" y="48"/>
                    <a:pt x="396" y="48"/>
                    <a:pt x="396" y="48"/>
                  </a:cubicBezTo>
                  <a:cubicBezTo>
                    <a:pt x="396" y="48"/>
                    <a:pt x="394" y="49"/>
                    <a:pt x="393" y="48"/>
                  </a:cubicBezTo>
                  <a:cubicBezTo>
                    <a:pt x="391" y="48"/>
                    <a:pt x="390" y="48"/>
                    <a:pt x="388" y="48"/>
                  </a:cubicBezTo>
                  <a:cubicBezTo>
                    <a:pt x="386" y="48"/>
                    <a:pt x="370" y="48"/>
                    <a:pt x="368" y="48"/>
                  </a:cubicBezTo>
                  <a:cubicBezTo>
                    <a:pt x="367" y="49"/>
                    <a:pt x="366" y="50"/>
                    <a:pt x="365" y="49"/>
                  </a:cubicBezTo>
                  <a:cubicBezTo>
                    <a:pt x="364" y="48"/>
                    <a:pt x="362" y="48"/>
                    <a:pt x="361" y="48"/>
                  </a:cubicBezTo>
                  <a:cubicBezTo>
                    <a:pt x="360" y="48"/>
                    <a:pt x="355" y="45"/>
                    <a:pt x="354" y="41"/>
                  </a:cubicBezTo>
                  <a:cubicBezTo>
                    <a:pt x="353" y="38"/>
                    <a:pt x="354" y="38"/>
                    <a:pt x="355" y="38"/>
                  </a:cubicBezTo>
                  <a:cubicBezTo>
                    <a:pt x="356" y="38"/>
                    <a:pt x="363" y="39"/>
                    <a:pt x="363" y="39"/>
                  </a:cubicBezTo>
                  <a:cubicBezTo>
                    <a:pt x="363" y="35"/>
                    <a:pt x="363" y="35"/>
                    <a:pt x="363" y="35"/>
                  </a:cubicBezTo>
                  <a:cubicBezTo>
                    <a:pt x="360" y="35"/>
                    <a:pt x="360" y="35"/>
                    <a:pt x="360" y="35"/>
                  </a:cubicBezTo>
                  <a:cubicBezTo>
                    <a:pt x="353" y="29"/>
                    <a:pt x="353" y="29"/>
                    <a:pt x="353" y="29"/>
                  </a:cubicBezTo>
                  <a:cubicBezTo>
                    <a:pt x="353" y="29"/>
                    <a:pt x="336" y="27"/>
                    <a:pt x="335" y="27"/>
                  </a:cubicBezTo>
                  <a:cubicBezTo>
                    <a:pt x="334" y="27"/>
                    <a:pt x="332" y="27"/>
                    <a:pt x="331" y="27"/>
                  </a:cubicBezTo>
                  <a:cubicBezTo>
                    <a:pt x="330" y="27"/>
                    <a:pt x="329" y="28"/>
                    <a:pt x="328" y="28"/>
                  </a:cubicBezTo>
                  <a:cubicBezTo>
                    <a:pt x="327" y="27"/>
                    <a:pt x="325" y="27"/>
                    <a:pt x="324" y="27"/>
                  </a:cubicBezTo>
                  <a:cubicBezTo>
                    <a:pt x="323" y="28"/>
                    <a:pt x="322" y="28"/>
                    <a:pt x="320" y="28"/>
                  </a:cubicBezTo>
                  <a:cubicBezTo>
                    <a:pt x="319" y="27"/>
                    <a:pt x="316" y="25"/>
                    <a:pt x="316" y="25"/>
                  </a:cubicBezTo>
                  <a:cubicBezTo>
                    <a:pt x="315" y="25"/>
                    <a:pt x="315" y="24"/>
                    <a:pt x="315" y="24"/>
                  </a:cubicBezTo>
                  <a:cubicBezTo>
                    <a:pt x="315" y="23"/>
                    <a:pt x="317" y="14"/>
                    <a:pt x="317" y="13"/>
                  </a:cubicBezTo>
                  <a:cubicBezTo>
                    <a:pt x="317" y="12"/>
                    <a:pt x="316" y="11"/>
                    <a:pt x="316" y="10"/>
                  </a:cubicBezTo>
                  <a:cubicBezTo>
                    <a:pt x="316" y="10"/>
                    <a:pt x="315" y="9"/>
                    <a:pt x="314" y="8"/>
                  </a:cubicBezTo>
                  <a:cubicBezTo>
                    <a:pt x="313" y="8"/>
                    <a:pt x="313" y="7"/>
                    <a:pt x="313" y="6"/>
                  </a:cubicBezTo>
                  <a:cubicBezTo>
                    <a:pt x="314" y="5"/>
                    <a:pt x="314" y="4"/>
                    <a:pt x="314" y="3"/>
                  </a:cubicBezTo>
                  <a:cubicBezTo>
                    <a:pt x="315" y="3"/>
                    <a:pt x="315" y="3"/>
                    <a:pt x="314" y="2"/>
                  </a:cubicBezTo>
                  <a:cubicBezTo>
                    <a:pt x="314" y="2"/>
                    <a:pt x="313" y="0"/>
                    <a:pt x="312" y="1"/>
                  </a:cubicBezTo>
                  <a:cubicBezTo>
                    <a:pt x="310" y="2"/>
                    <a:pt x="309" y="3"/>
                    <a:pt x="309" y="3"/>
                  </a:cubicBezTo>
                  <a:cubicBezTo>
                    <a:pt x="308" y="3"/>
                    <a:pt x="307" y="3"/>
                    <a:pt x="307" y="3"/>
                  </a:cubicBezTo>
                  <a:cubicBezTo>
                    <a:pt x="306" y="2"/>
                    <a:pt x="305" y="2"/>
                    <a:pt x="304" y="2"/>
                  </a:cubicBezTo>
                  <a:cubicBezTo>
                    <a:pt x="303" y="3"/>
                    <a:pt x="303" y="3"/>
                    <a:pt x="302" y="2"/>
                  </a:cubicBezTo>
                  <a:cubicBezTo>
                    <a:pt x="302" y="1"/>
                    <a:pt x="302" y="0"/>
                    <a:pt x="301" y="0"/>
                  </a:cubicBezTo>
                  <a:cubicBezTo>
                    <a:pt x="299" y="0"/>
                    <a:pt x="296" y="1"/>
                    <a:pt x="296" y="2"/>
                  </a:cubicBezTo>
                  <a:cubicBezTo>
                    <a:pt x="296" y="2"/>
                    <a:pt x="296" y="2"/>
                    <a:pt x="295" y="2"/>
                  </a:cubicBezTo>
                  <a:cubicBezTo>
                    <a:pt x="294" y="2"/>
                    <a:pt x="294" y="2"/>
                    <a:pt x="293" y="2"/>
                  </a:cubicBezTo>
                  <a:cubicBezTo>
                    <a:pt x="292" y="2"/>
                    <a:pt x="292" y="2"/>
                    <a:pt x="291" y="2"/>
                  </a:cubicBezTo>
                  <a:cubicBezTo>
                    <a:pt x="290" y="2"/>
                    <a:pt x="288" y="2"/>
                    <a:pt x="287" y="2"/>
                  </a:cubicBezTo>
                  <a:cubicBezTo>
                    <a:pt x="286" y="2"/>
                    <a:pt x="285" y="2"/>
                    <a:pt x="284" y="2"/>
                  </a:cubicBezTo>
                  <a:cubicBezTo>
                    <a:pt x="283" y="3"/>
                    <a:pt x="281" y="3"/>
                    <a:pt x="281" y="3"/>
                  </a:cubicBezTo>
                  <a:cubicBezTo>
                    <a:pt x="280" y="2"/>
                    <a:pt x="280" y="2"/>
                    <a:pt x="279" y="2"/>
                  </a:cubicBezTo>
                  <a:cubicBezTo>
                    <a:pt x="278" y="2"/>
                    <a:pt x="277" y="2"/>
                    <a:pt x="276" y="2"/>
                  </a:cubicBezTo>
                  <a:cubicBezTo>
                    <a:pt x="275" y="2"/>
                    <a:pt x="273" y="2"/>
                    <a:pt x="273" y="2"/>
                  </a:cubicBezTo>
                  <a:cubicBezTo>
                    <a:pt x="272" y="3"/>
                    <a:pt x="273" y="3"/>
                    <a:pt x="272" y="3"/>
                  </a:cubicBezTo>
                  <a:cubicBezTo>
                    <a:pt x="270" y="3"/>
                    <a:pt x="269" y="2"/>
                    <a:pt x="268" y="3"/>
                  </a:cubicBezTo>
                  <a:cubicBezTo>
                    <a:pt x="268" y="3"/>
                    <a:pt x="267" y="4"/>
                    <a:pt x="267" y="5"/>
                  </a:cubicBezTo>
                  <a:cubicBezTo>
                    <a:pt x="266" y="6"/>
                    <a:pt x="267" y="7"/>
                    <a:pt x="266" y="7"/>
                  </a:cubicBezTo>
                  <a:cubicBezTo>
                    <a:pt x="265" y="7"/>
                    <a:pt x="264" y="6"/>
                    <a:pt x="264" y="7"/>
                  </a:cubicBezTo>
                  <a:cubicBezTo>
                    <a:pt x="263" y="7"/>
                    <a:pt x="263" y="7"/>
                    <a:pt x="262" y="7"/>
                  </a:cubicBezTo>
                  <a:close/>
                </a:path>
              </a:pathLst>
            </a:custGeom>
            <a:solidFill>
              <a:srgbClr val="E5E5E5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 dirty="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51" name="任意多边形 53">
              <a:extLst>
                <a:ext uri="{FF2B5EF4-FFF2-40B4-BE49-F238E27FC236}">
                  <a16:creationId xmlns:a16="http://schemas.microsoft.com/office/drawing/2014/main" id="{80CCA19B-05AF-FDCD-5FD7-A547F971F92E}"/>
                </a:ext>
              </a:extLst>
            </p:cNvPr>
            <p:cNvSpPr/>
            <p:nvPr/>
          </p:nvSpPr>
          <p:spPr bwMode="auto">
            <a:xfrm>
              <a:off x="3201988" y="631825"/>
              <a:ext cx="2330450" cy="1782763"/>
            </a:xfrm>
            <a:custGeom>
              <a:avLst/>
              <a:gdLst>
                <a:gd name="T0" fmla="*/ 1501 w 1584"/>
                <a:gd name="T1" fmla="*/ 754 h 1211"/>
                <a:gd name="T2" fmla="*/ 1299 w 1584"/>
                <a:gd name="T3" fmla="*/ 916 h 1211"/>
                <a:gd name="T4" fmla="*/ 1239 w 1584"/>
                <a:gd name="T5" fmla="*/ 966 h 1211"/>
                <a:gd name="T6" fmla="*/ 1167 w 1584"/>
                <a:gd name="T7" fmla="*/ 975 h 1211"/>
                <a:gd name="T8" fmla="*/ 1119 w 1584"/>
                <a:gd name="T9" fmla="*/ 984 h 1211"/>
                <a:gd name="T10" fmla="*/ 1133 w 1584"/>
                <a:gd name="T11" fmla="*/ 1057 h 1211"/>
                <a:gd name="T12" fmla="*/ 1155 w 1584"/>
                <a:gd name="T13" fmla="*/ 1081 h 1211"/>
                <a:gd name="T14" fmla="*/ 1175 w 1584"/>
                <a:gd name="T15" fmla="*/ 1118 h 1211"/>
                <a:gd name="T16" fmla="*/ 1131 w 1584"/>
                <a:gd name="T17" fmla="*/ 1142 h 1211"/>
                <a:gd name="T18" fmla="*/ 1149 w 1584"/>
                <a:gd name="T19" fmla="*/ 1170 h 1211"/>
                <a:gd name="T20" fmla="*/ 1140 w 1584"/>
                <a:gd name="T21" fmla="*/ 1204 h 1211"/>
                <a:gd name="T22" fmla="*/ 1080 w 1584"/>
                <a:gd name="T23" fmla="*/ 1186 h 1211"/>
                <a:gd name="T24" fmla="*/ 1051 w 1584"/>
                <a:gd name="T25" fmla="*/ 1193 h 1211"/>
                <a:gd name="T26" fmla="*/ 997 w 1584"/>
                <a:gd name="T27" fmla="*/ 1159 h 1211"/>
                <a:gd name="T28" fmla="*/ 948 w 1584"/>
                <a:gd name="T29" fmla="*/ 1142 h 1211"/>
                <a:gd name="T30" fmla="*/ 891 w 1584"/>
                <a:gd name="T31" fmla="*/ 1135 h 1211"/>
                <a:gd name="T32" fmla="*/ 840 w 1584"/>
                <a:gd name="T33" fmla="*/ 1137 h 1211"/>
                <a:gd name="T34" fmla="*/ 794 w 1584"/>
                <a:gd name="T35" fmla="*/ 1154 h 1211"/>
                <a:gd name="T36" fmla="*/ 742 w 1584"/>
                <a:gd name="T37" fmla="*/ 1175 h 1211"/>
                <a:gd name="T38" fmla="*/ 673 w 1584"/>
                <a:gd name="T39" fmla="*/ 1168 h 1211"/>
                <a:gd name="T40" fmla="*/ 616 w 1584"/>
                <a:gd name="T41" fmla="*/ 1176 h 1211"/>
                <a:gd name="T42" fmla="*/ 563 w 1584"/>
                <a:gd name="T43" fmla="*/ 1157 h 1211"/>
                <a:gd name="T44" fmla="*/ 526 w 1584"/>
                <a:gd name="T45" fmla="*/ 1124 h 1211"/>
                <a:gd name="T46" fmla="*/ 487 w 1584"/>
                <a:gd name="T47" fmla="*/ 1149 h 1211"/>
                <a:gd name="T48" fmla="*/ 436 w 1584"/>
                <a:gd name="T49" fmla="*/ 1136 h 1211"/>
                <a:gd name="T50" fmla="*/ 403 w 1584"/>
                <a:gd name="T51" fmla="*/ 1128 h 1211"/>
                <a:gd name="T52" fmla="*/ 361 w 1584"/>
                <a:gd name="T53" fmla="*/ 1119 h 1211"/>
                <a:gd name="T54" fmla="*/ 334 w 1584"/>
                <a:gd name="T55" fmla="*/ 1150 h 1211"/>
                <a:gd name="T56" fmla="*/ 302 w 1584"/>
                <a:gd name="T57" fmla="*/ 1182 h 1211"/>
                <a:gd name="T58" fmla="*/ 254 w 1584"/>
                <a:gd name="T59" fmla="*/ 1175 h 1211"/>
                <a:gd name="T60" fmla="*/ 230 w 1584"/>
                <a:gd name="T61" fmla="*/ 1160 h 1211"/>
                <a:gd name="T62" fmla="*/ 207 w 1584"/>
                <a:gd name="T63" fmla="*/ 1061 h 1211"/>
                <a:gd name="T64" fmla="*/ 117 w 1584"/>
                <a:gd name="T65" fmla="*/ 1013 h 1211"/>
                <a:gd name="T66" fmla="*/ 86 w 1584"/>
                <a:gd name="T67" fmla="*/ 947 h 1211"/>
                <a:gd name="T68" fmla="*/ 41 w 1584"/>
                <a:gd name="T69" fmla="*/ 867 h 1211"/>
                <a:gd name="T70" fmla="*/ 42 w 1584"/>
                <a:gd name="T71" fmla="*/ 839 h 1211"/>
                <a:gd name="T72" fmla="*/ 63 w 1584"/>
                <a:gd name="T73" fmla="*/ 742 h 1211"/>
                <a:gd name="T74" fmla="*/ 4 w 1584"/>
                <a:gd name="T75" fmla="*/ 683 h 1211"/>
                <a:gd name="T76" fmla="*/ 6 w 1584"/>
                <a:gd name="T77" fmla="*/ 628 h 1211"/>
                <a:gd name="T78" fmla="*/ 104 w 1584"/>
                <a:gd name="T79" fmla="*/ 571 h 1211"/>
                <a:gd name="T80" fmla="*/ 178 w 1584"/>
                <a:gd name="T81" fmla="*/ 571 h 1211"/>
                <a:gd name="T82" fmla="*/ 232 w 1584"/>
                <a:gd name="T83" fmla="*/ 598 h 1211"/>
                <a:gd name="T84" fmla="*/ 307 w 1584"/>
                <a:gd name="T85" fmla="*/ 565 h 1211"/>
                <a:gd name="T86" fmla="*/ 404 w 1584"/>
                <a:gd name="T87" fmla="*/ 545 h 1211"/>
                <a:gd name="T88" fmla="*/ 513 w 1584"/>
                <a:gd name="T89" fmla="*/ 524 h 1211"/>
                <a:gd name="T90" fmla="*/ 557 w 1584"/>
                <a:gd name="T91" fmla="*/ 461 h 1211"/>
                <a:gd name="T92" fmla="*/ 582 w 1584"/>
                <a:gd name="T93" fmla="*/ 316 h 1211"/>
                <a:gd name="T94" fmla="*/ 640 w 1584"/>
                <a:gd name="T95" fmla="*/ 267 h 1211"/>
                <a:gd name="T96" fmla="*/ 732 w 1584"/>
                <a:gd name="T97" fmla="*/ 291 h 1211"/>
                <a:gd name="T98" fmla="*/ 813 w 1584"/>
                <a:gd name="T99" fmla="*/ 120 h 1211"/>
                <a:gd name="T100" fmla="*/ 887 w 1584"/>
                <a:gd name="T101" fmla="*/ 157 h 1211"/>
                <a:gd name="T102" fmla="*/ 969 w 1584"/>
                <a:gd name="T103" fmla="*/ 156 h 1211"/>
                <a:gd name="T104" fmla="*/ 1053 w 1584"/>
                <a:gd name="T105" fmla="*/ 49 h 1211"/>
                <a:gd name="T106" fmla="*/ 1133 w 1584"/>
                <a:gd name="T107" fmla="*/ 5 h 1211"/>
                <a:gd name="T108" fmla="*/ 1156 w 1584"/>
                <a:gd name="T109" fmla="*/ 80 h 1211"/>
                <a:gd name="T110" fmla="*/ 1231 w 1584"/>
                <a:gd name="T111" fmla="*/ 148 h 1211"/>
                <a:gd name="T112" fmla="*/ 1271 w 1584"/>
                <a:gd name="T113" fmla="*/ 220 h 1211"/>
                <a:gd name="T114" fmla="*/ 1254 w 1584"/>
                <a:gd name="T115" fmla="*/ 344 h 1211"/>
                <a:gd name="T116" fmla="*/ 1288 w 1584"/>
                <a:gd name="T117" fmla="*/ 406 h 1211"/>
                <a:gd name="T118" fmla="*/ 1394 w 1584"/>
                <a:gd name="T119" fmla="*/ 429 h 1211"/>
                <a:gd name="T120" fmla="*/ 1501 w 1584"/>
                <a:gd name="T121" fmla="*/ 505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4" h="1211">
                  <a:moveTo>
                    <a:pt x="1584" y="657"/>
                  </a:moveTo>
                  <a:cubicBezTo>
                    <a:pt x="1584" y="657"/>
                    <a:pt x="1584" y="657"/>
                    <a:pt x="1584" y="657"/>
                  </a:cubicBezTo>
                  <a:cubicBezTo>
                    <a:pt x="1570" y="664"/>
                    <a:pt x="1570" y="664"/>
                    <a:pt x="1570" y="664"/>
                  </a:cubicBezTo>
                  <a:cubicBezTo>
                    <a:pt x="1564" y="666"/>
                    <a:pt x="1564" y="666"/>
                    <a:pt x="1564" y="666"/>
                  </a:cubicBezTo>
                  <a:cubicBezTo>
                    <a:pt x="1562" y="669"/>
                    <a:pt x="1562" y="669"/>
                    <a:pt x="1562" y="669"/>
                  </a:cubicBezTo>
                  <a:cubicBezTo>
                    <a:pt x="1558" y="671"/>
                    <a:pt x="1558" y="671"/>
                    <a:pt x="1558" y="671"/>
                  </a:cubicBezTo>
                  <a:cubicBezTo>
                    <a:pt x="1557" y="677"/>
                    <a:pt x="1557" y="677"/>
                    <a:pt x="1557" y="677"/>
                  </a:cubicBezTo>
                  <a:cubicBezTo>
                    <a:pt x="1554" y="680"/>
                    <a:pt x="1554" y="680"/>
                    <a:pt x="1554" y="680"/>
                  </a:cubicBezTo>
                  <a:cubicBezTo>
                    <a:pt x="1560" y="683"/>
                    <a:pt x="1560" y="683"/>
                    <a:pt x="1560" y="683"/>
                  </a:cubicBezTo>
                  <a:cubicBezTo>
                    <a:pt x="1558" y="688"/>
                    <a:pt x="1558" y="688"/>
                    <a:pt x="1558" y="688"/>
                  </a:cubicBezTo>
                  <a:cubicBezTo>
                    <a:pt x="1558" y="691"/>
                    <a:pt x="1558" y="691"/>
                    <a:pt x="1558" y="691"/>
                  </a:cubicBezTo>
                  <a:cubicBezTo>
                    <a:pt x="1566" y="701"/>
                    <a:pt x="1566" y="701"/>
                    <a:pt x="1566" y="701"/>
                  </a:cubicBezTo>
                  <a:cubicBezTo>
                    <a:pt x="1558" y="707"/>
                    <a:pt x="1558" y="707"/>
                    <a:pt x="1558" y="707"/>
                  </a:cubicBezTo>
                  <a:cubicBezTo>
                    <a:pt x="1558" y="707"/>
                    <a:pt x="1563" y="715"/>
                    <a:pt x="1560" y="721"/>
                  </a:cubicBezTo>
                  <a:cubicBezTo>
                    <a:pt x="1558" y="724"/>
                    <a:pt x="1553" y="727"/>
                    <a:pt x="1547" y="730"/>
                  </a:cubicBezTo>
                  <a:cubicBezTo>
                    <a:pt x="1545" y="731"/>
                    <a:pt x="1543" y="732"/>
                    <a:pt x="1540" y="732"/>
                  </a:cubicBezTo>
                  <a:cubicBezTo>
                    <a:pt x="1538" y="733"/>
                    <a:pt x="1534" y="733"/>
                    <a:pt x="1531" y="733"/>
                  </a:cubicBezTo>
                  <a:cubicBezTo>
                    <a:pt x="1525" y="733"/>
                    <a:pt x="1520" y="736"/>
                    <a:pt x="1515" y="739"/>
                  </a:cubicBezTo>
                  <a:cubicBezTo>
                    <a:pt x="1511" y="742"/>
                    <a:pt x="1508" y="744"/>
                    <a:pt x="1506" y="746"/>
                  </a:cubicBezTo>
                  <a:cubicBezTo>
                    <a:pt x="1504" y="747"/>
                    <a:pt x="1503" y="749"/>
                    <a:pt x="1503" y="750"/>
                  </a:cubicBezTo>
                  <a:cubicBezTo>
                    <a:pt x="1501" y="755"/>
                    <a:pt x="1501" y="754"/>
                    <a:pt x="1501" y="754"/>
                  </a:cubicBezTo>
                  <a:cubicBezTo>
                    <a:pt x="1501" y="754"/>
                    <a:pt x="1499" y="752"/>
                    <a:pt x="1498" y="749"/>
                  </a:cubicBezTo>
                  <a:cubicBezTo>
                    <a:pt x="1496" y="746"/>
                    <a:pt x="1496" y="744"/>
                    <a:pt x="1495" y="741"/>
                  </a:cubicBezTo>
                  <a:cubicBezTo>
                    <a:pt x="1494" y="738"/>
                    <a:pt x="1492" y="735"/>
                    <a:pt x="1492" y="735"/>
                  </a:cubicBezTo>
                  <a:cubicBezTo>
                    <a:pt x="1491" y="734"/>
                    <a:pt x="1488" y="736"/>
                    <a:pt x="1484" y="737"/>
                  </a:cubicBezTo>
                  <a:cubicBezTo>
                    <a:pt x="1482" y="738"/>
                    <a:pt x="1481" y="738"/>
                    <a:pt x="1480" y="738"/>
                  </a:cubicBezTo>
                  <a:cubicBezTo>
                    <a:pt x="1476" y="740"/>
                    <a:pt x="1473" y="742"/>
                    <a:pt x="1473" y="742"/>
                  </a:cubicBezTo>
                  <a:cubicBezTo>
                    <a:pt x="1469" y="746"/>
                    <a:pt x="1469" y="746"/>
                    <a:pt x="1469" y="746"/>
                  </a:cubicBezTo>
                  <a:cubicBezTo>
                    <a:pt x="1464" y="753"/>
                    <a:pt x="1464" y="753"/>
                    <a:pt x="1464" y="753"/>
                  </a:cubicBezTo>
                  <a:cubicBezTo>
                    <a:pt x="1449" y="754"/>
                    <a:pt x="1449" y="754"/>
                    <a:pt x="1449" y="754"/>
                  </a:cubicBezTo>
                  <a:cubicBezTo>
                    <a:pt x="1449" y="754"/>
                    <a:pt x="1435" y="763"/>
                    <a:pt x="1424" y="772"/>
                  </a:cubicBezTo>
                  <a:cubicBezTo>
                    <a:pt x="1417" y="777"/>
                    <a:pt x="1411" y="784"/>
                    <a:pt x="1409" y="787"/>
                  </a:cubicBezTo>
                  <a:cubicBezTo>
                    <a:pt x="1403" y="795"/>
                    <a:pt x="1394" y="805"/>
                    <a:pt x="1394" y="805"/>
                  </a:cubicBezTo>
                  <a:cubicBezTo>
                    <a:pt x="1394" y="812"/>
                    <a:pt x="1394" y="812"/>
                    <a:pt x="1394" y="812"/>
                  </a:cubicBezTo>
                  <a:cubicBezTo>
                    <a:pt x="1388" y="823"/>
                    <a:pt x="1388" y="823"/>
                    <a:pt x="1388" y="823"/>
                  </a:cubicBezTo>
                  <a:cubicBezTo>
                    <a:pt x="1370" y="823"/>
                    <a:pt x="1370" y="823"/>
                    <a:pt x="1370" y="823"/>
                  </a:cubicBezTo>
                  <a:cubicBezTo>
                    <a:pt x="1331" y="825"/>
                    <a:pt x="1331" y="825"/>
                    <a:pt x="1331" y="825"/>
                  </a:cubicBezTo>
                  <a:cubicBezTo>
                    <a:pt x="1327" y="848"/>
                    <a:pt x="1327" y="848"/>
                    <a:pt x="1327" y="848"/>
                  </a:cubicBezTo>
                  <a:cubicBezTo>
                    <a:pt x="1317" y="861"/>
                    <a:pt x="1317" y="861"/>
                    <a:pt x="1317" y="861"/>
                  </a:cubicBezTo>
                  <a:cubicBezTo>
                    <a:pt x="1317" y="861"/>
                    <a:pt x="1314" y="873"/>
                    <a:pt x="1311" y="884"/>
                  </a:cubicBezTo>
                  <a:cubicBezTo>
                    <a:pt x="1309" y="891"/>
                    <a:pt x="1306" y="897"/>
                    <a:pt x="1304" y="902"/>
                  </a:cubicBezTo>
                  <a:cubicBezTo>
                    <a:pt x="1302" y="908"/>
                    <a:pt x="1299" y="916"/>
                    <a:pt x="1299" y="916"/>
                  </a:cubicBezTo>
                  <a:cubicBezTo>
                    <a:pt x="1289" y="928"/>
                    <a:pt x="1289" y="928"/>
                    <a:pt x="1289" y="928"/>
                  </a:cubicBezTo>
                  <a:cubicBezTo>
                    <a:pt x="1280" y="935"/>
                    <a:pt x="1280" y="935"/>
                    <a:pt x="1280" y="935"/>
                  </a:cubicBezTo>
                  <a:cubicBezTo>
                    <a:pt x="1280" y="935"/>
                    <a:pt x="1277" y="937"/>
                    <a:pt x="1276" y="937"/>
                  </a:cubicBezTo>
                  <a:cubicBezTo>
                    <a:pt x="1276" y="938"/>
                    <a:pt x="1274" y="938"/>
                    <a:pt x="1275" y="940"/>
                  </a:cubicBezTo>
                  <a:cubicBezTo>
                    <a:pt x="1275" y="941"/>
                    <a:pt x="1275" y="942"/>
                    <a:pt x="1274" y="943"/>
                  </a:cubicBezTo>
                  <a:cubicBezTo>
                    <a:pt x="1274" y="944"/>
                    <a:pt x="1274" y="947"/>
                    <a:pt x="1274" y="948"/>
                  </a:cubicBezTo>
                  <a:cubicBezTo>
                    <a:pt x="1275" y="950"/>
                    <a:pt x="1275" y="951"/>
                    <a:pt x="1275" y="952"/>
                  </a:cubicBezTo>
                  <a:cubicBezTo>
                    <a:pt x="1274" y="952"/>
                    <a:pt x="1274" y="953"/>
                    <a:pt x="1274" y="954"/>
                  </a:cubicBezTo>
                  <a:cubicBezTo>
                    <a:pt x="1274" y="955"/>
                    <a:pt x="1274" y="955"/>
                    <a:pt x="1275" y="955"/>
                  </a:cubicBezTo>
                  <a:cubicBezTo>
                    <a:pt x="1276" y="955"/>
                    <a:pt x="1276" y="955"/>
                    <a:pt x="1276" y="956"/>
                  </a:cubicBezTo>
                  <a:cubicBezTo>
                    <a:pt x="1277" y="956"/>
                    <a:pt x="1277" y="958"/>
                    <a:pt x="1277" y="959"/>
                  </a:cubicBezTo>
                  <a:cubicBezTo>
                    <a:pt x="1278" y="960"/>
                    <a:pt x="1277" y="960"/>
                    <a:pt x="1277" y="960"/>
                  </a:cubicBezTo>
                  <a:cubicBezTo>
                    <a:pt x="1276" y="960"/>
                    <a:pt x="1275" y="960"/>
                    <a:pt x="1274" y="960"/>
                  </a:cubicBezTo>
                  <a:cubicBezTo>
                    <a:pt x="1273" y="960"/>
                    <a:pt x="1269" y="959"/>
                    <a:pt x="1267" y="959"/>
                  </a:cubicBezTo>
                  <a:cubicBezTo>
                    <a:pt x="1266" y="959"/>
                    <a:pt x="1263" y="960"/>
                    <a:pt x="1262" y="960"/>
                  </a:cubicBezTo>
                  <a:cubicBezTo>
                    <a:pt x="1261" y="960"/>
                    <a:pt x="1261" y="961"/>
                    <a:pt x="1260" y="962"/>
                  </a:cubicBezTo>
                  <a:cubicBezTo>
                    <a:pt x="1259" y="962"/>
                    <a:pt x="1258" y="962"/>
                    <a:pt x="1257" y="961"/>
                  </a:cubicBezTo>
                  <a:cubicBezTo>
                    <a:pt x="1256" y="961"/>
                    <a:pt x="1253" y="962"/>
                    <a:pt x="1251" y="962"/>
                  </a:cubicBezTo>
                  <a:cubicBezTo>
                    <a:pt x="1250" y="962"/>
                    <a:pt x="1246" y="962"/>
                    <a:pt x="1245" y="963"/>
                  </a:cubicBezTo>
                  <a:cubicBezTo>
                    <a:pt x="1244" y="963"/>
                    <a:pt x="1240" y="964"/>
                    <a:pt x="1239" y="965"/>
                  </a:cubicBezTo>
                  <a:cubicBezTo>
                    <a:pt x="1239" y="965"/>
                    <a:pt x="1239" y="965"/>
                    <a:pt x="1239" y="966"/>
                  </a:cubicBezTo>
                  <a:cubicBezTo>
                    <a:pt x="1238" y="966"/>
                    <a:pt x="1237" y="967"/>
                    <a:pt x="1236" y="966"/>
                  </a:cubicBezTo>
                  <a:cubicBezTo>
                    <a:pt x="1235" y="966"/>
                    <a:pt x="1233" y="966"/>
                    <a:pt x="1232" y="967"/>
                  </a:cubicBezTo>
                  <a:cubicBezTo>
                    <a:pt x="1232" y="967"/>
                    <a:pt x="1231" y="967"/>
                    <a:pt x="1230" y="966"/>
                  </a:cubicBezTo>
                  <a:cubicBezTo>
                    <a:pt x="1230" y="966"/>
                    <a:pt x="1228" y="966"/>
                    <a:pt x="1227" y="966"/>
                  </a:cubicBezTo>
                  <a:cubicBezTo>
                    <a:pt x="1225" y="965"/>
                    <a:pt x="1224" y="967"/>
                    <a:pt x="1223" y="966"/>
                  </a:cubicBezTo>
                  <a:cubicBezTo>
                    <a:pt x="1222" y="966"/>
                    <a:pt x="1222" y="967"/>
                    <a:pt x="1221" y="967"/>
                  </a:cubicBezTo>
                  <a:cubicBezTo>
                    <a:pt x="1221" y="967"/>
                    <a:pt x="1218" y="967"/>
                    <a:pt x="1217" y="967"/>
                  </a:cubicBezTo>
                  <a:cubicBezTo>
                    <a:pt x="1217" y="967"/>
                    <a:pt x="1215" y="968"/>
                    <a:pt x="1213" y="968"/>
                  </a:cubicBezTo>
                  <a:cubicBezTo>
                    <a:pt x="1212" y="968"/>
                    <a:pt x="1210" y="968"/>
                    <a:pt x="1209" y="968"/>
                  </a:cubicBezTo>
                  <a:cubicBezTo>
                    <a:pt x="1208" y="968"/>
                    <a:pt x="1205" y="969"/>
                    <a:pt x="1204" y="969"/>
                  </a:cubicBezTo>
                  <a:cubicBezTo>
                    <a:pt x="1203" y="969"/>
                    <a:pt x="1202" y="970"/>
                    <a:pt x="1201" y="971"/>
                  </a:cubicBezTo>
                  <a:cubicBezTo>
                    <a:pt x="1201" y="971"/>
                    <a:pt x="1200" y="971"/>
                    <a:pt x="1199" y="971"/>
                  </a:cubicBezTo>
                  <a:cubicBezTo>
                    <a:pt x="1198" y="971"/>
                    <a:pt x="1197" y="972"/>
                    <a:pt x="1197" y="973"/>
                  </a:cubicBezTo>
                  <a:cubicBezTo>
                    <a:pt x="1196" y="973"/>
                    <a:pt x="1195" y="972"/>
                    <a:pt x="1194" y="972"/>
                  </a:cubicBezTo>
                  <a:cubicBezTo>
                    <a:pt x="1193" y="971"/>
                    <a:pt x="1192" y="972"/>
                    <a:pt x="1191" y="972"/>
                  </a:cubicBezTo>
                  <a:cubicBezTo>
                    <a:pt x="1190" y="972"/>
                    <a:pt x="1187" y="973"/>
                    <a:pt x="1187" y="973"/>
                  </a:cubicBezTo>
                  <a:cubicBezTo>
                    <a:pt x="1186" y="973"/>
                    <a:pt x="1185" y="973"/>
                    <a:pt x="1184" y="974"/>
                  </a:cubicBezTo>
                  <a:cubicBezTo>
                    <a:pt x="1183" y="974"/>
                    <a:pt x="1182" y="974"/>
                    <a:pt x="1181" y="974"/>
                  </a:cubicBezTo>
                  <a:cubicBezTo>
                    <a:pt x="1180" y="974"/>
                    <a:pt x="1178" y="974"/>
                    <a:pt x="1177" y="974"/>
                  </a:cubicBezTo>
                  <a:cubicBezTo>
                    <a:pt x="1176" y="974"/>
                    <a:pt x="1174" y="974"/>
                    <a:pt x="1174" y="974"/>
                  </a:cubicBezTo>
                  <a:cubicBezTo>
                    <a:pt x="1173" y="973"/>
                    <a:pt x="1168" y="975"/>
                    <a:pt x="1167" y="975"/>
                  </a:cubicBezTo>
                  <a:cubicBezTo>
                    <a:pt x="1165" y="975"/>
                    <a:pt x="1163" y="975"/>
                    <a:pt x="1162" y="975"/>
                  </a:cubicBezTo>
                  <a:cubicBezTo>
                    <a:pt x="1161" y="975"/>
                    <a:pt x="1161" y="975"/>
                    <a:pt x="1161" y="975"/>
                  </a:cubicBezTo>
                  <a:cubicBezTo>
                    <a:pt x="1161" y="974"/>
                    <a:pt x="1158" y="975"/>
                    <a:pt x="1156" y="975"/>
                  </a:cubicBezTo>
                  <a:cubicBezTo>
                    <a:pt x="1155" y="974"/>
                    <a:pt x="1153" y="973"/>
                    <a:pt x="1152" y="973"/>
                  </a:cubicBezTo>
                  <a:cubicBezTo>
                    <a:pt x="1151" y="972"/>
                    <a:pt x="1150" y="973"/>
                    <a:pt x="1149" y="973"/>
                  </a:cubicBezTo>
                  <a:cubicBezTo>
                    <a:pt x="1148" y="973"/>
                    <a:pt x="1150" y="976"/>
                    <a:pt x="1150" y="976"/>
                  </a:cubicBezTo>
                  <a:cubicBezTo>
                    <a:pt x="1150" y="976"/>
                    <a:pt x="1149" y="976"/>
                    <a:pt x="1147" y="977"/>
                  </a:cubicBezTo>
                  <a:cubicBezTo>
                    <a:pt x="1146" y="977"/>
                    <a:pt x="1147" y="978"/>
                    <a:pt x="1147" y="979"/>
                  </a:cubicBezTo>
                  <a:cubicBezTo>
                    <a:pt x="1147" y="979"/>
                    <a:pt x="1144" y="979"/>
                    <a:pt x="1143" y="979"/>
                  </a:cubicBezTo>
                  <a:cubicBezTo>
                    <a:pt x="1142" y="979"/>
                    <a:pt x="1141" y="979"/>
                    <a:pt x="1141" y="980"/>
                  </a:cubicBezTo>
                  <a:cubicBezTo>
                    <a:pt x="1141" y="981"/>
                    <a:pt x="1141" y="981"/>
                    <a:pt x="1140" y="981"/>
                  </a:cubicBezTo>
                  <a:cubicBezTo>
                    <a:pt x="1139" y="981"/>
                    <a:pt x="1138" y="981"/>
                    <a:pt x="1137" y="981"/>
                  </a:cubicBezTo>
                  <a:cubicBezTo>
                    <a:pt x="1135" y="981"/>
                    <a:pt x="1136" y="983"/>
                    <a:pt x="1136" y="983"/>
                  </a:cubicBezTo>
                  <a:cubicBezTo>
                    <a:pt x="1136" y="984"/>
                    <a:pt x="1135" y="985"/>
                    <a:pt x="1134" y="985"/>
                  </a:cubicBezTo>
                  <a:cubicBezTo>
                    <a:pt x="1133" y="985"/>
                    <a:pt x="1132" y="986"/>
                    <a:pt x="1131" y="986"/>
                  </a:cubicBezTo>
                  <a:cubicBezTo>
                    <a:pt x="1130" y="986"/>
                    <a:pt x="1130" y="986"/>
                    <a:pt x="1129" y="986"/>
                  </a:cubicBezTo>
                  <a:cubicBezTo>
                    <a:pt x="1129" y="986"/>
                    <a:pt x="1128" y="986"/>
                    <a:pt x="1127" y="986"/>
                  </a:cubicBezTo>
                  <a:cubicBezTo>
                    <a:pt x="1126" y="985"/>
                    <a:pt x="1125" y="985"/>
                    <a:pt x="1125" y="985"/>
                  </a:cubicBezTo>
                  <a:cubicBezTo>
                    <a:pt x="1125" y="984"/>
                    <a:pt x="1124" y="984"/>
                    <a:pt x="1123" y="984"/>
                  </a:cubicBezTo>
                  <a:cubicBezTo>
                    <a:pt x="1122" y="984"/>
                    <a:pt x="1122" y="984"/>
                    <a:pt x="1121" y="984"/>
                  </a:cubicBezTo>
                  <a:cubicBezTo>
                    <a:pt x="1120" y="985"/>
                    <a:pt x="1120" y="984"/>
                    <a:pt x="1119" y="984"/>
                  </a:cubicBezTo>
                  <a:cubicBezTo>
                    <a:pt x="1118" y="984"/>
                    <a:pt x="1115" y="983"/>
                    <a:pt x="1114" y="983"/>
                  </a:cubicBezTo>
                  <a:cubicBezTo>
                    <a:pt x="1113" y="983"/>
                    <a:pt x="1113" y="983"/>
                    <a:pt x="1112" y="983"/>
                  </a:cubicBezTo>
                  <a:cubicBezTo>
                    <a:pt x="1111" y="984"/>
                    <a:pt x="1110" y="986"/>
                    <a:pt x="1110" y="987"/>
                  </a:cubicBezTo>
                  <a:cubicBezTo>
                    <a:pt x="1109" y="989"/>
                    <a:pt x="1110" y="991"/>
                    <a:pt x="1110" y="991"/>
                  </a:cubicBezTo>
                  <a:cubicBezTo>
                    <a:pt x="1110" y="991"/>
                    <a:pt x="1111" y="991"/>
                    <a:pt x="1111" y="991"/>
                  </a:cubicBezTo>
                  <a:cubicBezTo>
                    <a:pt x="1112" y="991"/>
                    <a:pt x="1114" y="992"/>
                    <a:pt x="1114" y="992"/>
                  </a:cubicBezTo>
                  <a:cubicBezTo>
                    <a:pt x="1114" y="992"/>
                    <a:pt x="1113" y="994"/>
                    <a:pt x="1112" y="995"/>
                  </a:cubicBezTo>
                  <a:cubicBezTo>
                    <a:pt x="1112" y="995"/>
                    <a:pt x="1112" y="995"/>
                    <a:pt x="1111" y="995"/>
                  </a:cubicBezTo>
                  <a:cubicBezTo>
                    <a:pt x="1110" y="995"/>
                    <a:pt x="1110" y="997"/>
                    <a:pt x="1110" y="997"/>
                  </a:cubicBezTo>
                  <a:cubicBezTo>
                    <a:pt x="1119" y="1007"/>
                    <a:pt x="1119" y="1007"/>
                    <a:pt x="1119" y="1007"/>
                  </a:cubicBezTo>
                  <a:cubicBezTo>
                    <a:pt x="1124" y="1008"/>
                    <a:pt x="1124" y="1008"/>
                    <a:pt x="1124" y="1008"/>
                  </a:cubicBezTo>
                  <a:cubicBezTo>
                    <a:pt x="1125" y="1003"/>
                    <a:pt x="1125" y="1003"/>
                    <a:pt x="1125" y="1003"/>
                  </a:cubicBezTo>
                  <a:cubicBezTo>
                    <a:pt x="1128" y="1002"/>
                    <a:pt x="1128" y="1002"/>
                    <a:pt x="1128" y="1002"/>
                  </a:cubicBezTo>
                  <a:cubicBezTo>
                    <a:pt x="1137" y="1003"/>
                    <a:pt x="1137" y="1003"/>
                    <a:pt x="1137" y="1003"/>
                  </a:cubicBezTo>
                  <a:cubicBezTo>
                    <a:pt x="1135" y="1013"/>
                    <a:pt x="1135" y="1013"/>
                    <a:pt x="1135" y="1013"/>
                  </a:cubicBezTo>
                  <a:cubicBezTo>
                    <a:pt x="1132" y="1032"/>
                    <a:pt x="1132" y="1032"/>
                    <a:pt x="1132" y="1032"/>
                  </a:cubicBezTo>
                  <a:cubicBezTo>
                    <a:pt x="1130" y="1048"/>
                    <a:pt x="1130" y="1048"/>
                    <a:pt x="1130" y="1048"/>
                  </a:cubicBezTo>
                  <a:cubicBezTo>
                    <a:pt x="1130" y="1048"/>
                    <a:pt x="1128" y="1054"/>
                    <a:pt x="1128" y="1054"/>
                  </a:cubicBezTo>
                  <a:cubicBezTo>
                    <a:pt x="1128" y="1055"/>
                    <a:pt x="1130" y="1055"/>
                    <a:pt x="1130" y="1055"/>
                  </a:cubicBezTo>
                  <a:cubicBezTo>
                    <a:pt x="1131" y="1055"/>
                    <a:pt x="1131" y="1056"/>
                    <a:pt x="1132" y="1056"/>
                  </a:cubicBezTo>
                  <a:cubicBezTo>
                    <a:pt x="1133" y="1056"/>
                    <a:pt x="1133" y="1057"/>
                    <a:pt x="1133" y="1057"/>
                  </a:cubicBezTo>
                  <a:cubicBezTo>
                    <a:pt x="1133" y="1058"/>
                    <a:pt x="1134" y="1058"/>
                    <a:pt x="1134" y="1058"/>
                  </a:cubicBezTo>
                  <a:cubicBezTo>
                    <a:pt x="1135" y="1059"/>
                    <a:pt x="1136" y="1059"/>
                    <a:pt x="1137" y="1059"/>
                  </a:cubicBezTo>
                  <a:cubicBezTo>
                    <a:pt x="1138" y="1059"/>
                    <a:pt x="1138" y="1059"/>
                    <a:pt x="1138" y="1059"/>
                  </a:cubicBezTo>
                  <a:cubicBezTo>
                    <a:pt x="1139" y="1059"/>
                    <a:pt x="1139" y="1059"/>
                    <a:pt x="1139" y="1060"/>
                  </a:cubicBezTo>
                  <a:cubicBezTo>
                    <a:pt x="1139" y="1061"/>
                    <a:pt x="1139" y="1061"/>
                    <a:pt x="1140" y="1061"/>
                  </a:cubicBezTo>
                  <a:cubicBezTo>
                    <a:pt x="1141" y="1061"/>
                    <a:pt x="1141" y="1062"/>
                    <a:pt x="1141" y="1062"/>
                  </a:cubicBezTo>
                  <a:cubicBezTo>
                    <a:pt x="1141" y="1062"/>
                    <a:pt x="1142" y="1062"/>
                    <a:pt x="1142" y="1062"/>
                  </a:cubicBezTo>
                  <a:cubicBezTo>
                    <a:pt x="1143" y="1063"/>
                    <a:pt x="1143" y="1063"/>
                    <a:pt x="1143" y="1064"/>
                  </a:cubicBezTo>
                  <a:cubicBezTo>
                    <a:pt x="1144" y="1064"/>
                    <a:pt x="1144" y="1064"/>
                    <a:pt x="1145" y="1064"/>
                  </a:cubicBezTo>
                  <a:cubicBezTo>
                    <a:pt x="1146" y="1065"/>
                    <a:pt x="1146" y="1065"/>
                    <a:pt x="1146" y="1065"/>
                  </a:cubicBezTo>
                  <a:cubicBezTo>
                    <a:pt x="1147" y="1066"/>
                    <a:pt x="1147" y="1066"/>
                    <a:pt x="1148" y="1067"/>
                  </a:cubicBezTo>
                  <a:cubicBezTo>
                    <a:pt x="1148" y="1067"/>
                    <a:pt x="1148" y="1068"/>
                    <a:pt x="1148" y="1068"/>
                  </a:cubicBezTo>
                  <a:cubicBezTo>
                    <a:pt x="1149" y="1069"/>
                    <a:pt x="1149" y="1069"/>
                    <a:pt x="1150" y="1069"/>
                  </a:cubicBezTo>
                  <a:cubicBezTo>
                    <a:pt x="1151" y="1070"/>
                    <a:pt x="1152" y="1073"/>
                    <a:pt x="1152" y="1073"/>
                  </a:cubicBezTo>
                  <a:cubicBezTo>
                    <a:pt x="1152" y="1073"/>
                    <a:pt x="1152" y="1073"/>
                    <a:pt x="1152" y="1073"/>
                  </a:cubicBezTo>
                  <a:cubicBezTo>
                    <a:pt x="1151" y="1074"/>
                    <a:pt x="1151" y="1074"/>
                    <a:pt x="1151" y="1075"/>
                  </a:cubicBezTo>
                  <a:cubicBezTo>
                    <a:pt x="1150" y="1075"/>
                    <a:pt x="1150" y="1076"/>
                    <a:pt x="1151" y="1076"/>
                  </a:cubicBezTo>
                  <a:cubicBezTo>
                    <a:pt x="1151" y="1077"/>
                    <a:pt x="1152" y="1077"/>
                    <a:pt x="1153" y="1077"/>
                  </a:cubicBezTo>
                  <a:cubicBezTo>
                    <a:pt x="1153" y="1078"/>
                    <a:pt x="1154" y="1078"/>
                    <a:pt x="1154" y="1078"/>
                  </a:cubicBezTo>
                  <a:cubicBezTo>
                    <a:pt x="1154" y="1079"/>
                    <a:pt x="1155" y="1079"/>
                    <a:pt x="1155" y="1080"/>
                  </a:cubicBezTo>
                  <a:cubicBezTo>
                    <a:pt x="1156" y="1080"/>
                    <a:pt x="1155" y="1080"/>
                    <a:pt x="1155" y="1081"/>
                  </a:cubicBezTo>
                  <a:cubicBezTo>
                    <a:pt x="1155" y="1082"/>
                    <a:pt x="1155" y="1082"/>
                    <a:pt x="1156" y="1082"/>
                  </a:cubicBezTo>
                  <a:cubicBezTo>
                    <a:pt x="1156" y="1082"/>
                    <a:pt x="1158" y="1082"/>
                    <a:pt x="1158" y="1082"/>
                  </a:cubicBezTo>
                  <a:cubicBezTo>
                    <a:pt x="1158" y="1082"/>
                    <a:pt x="1159" y="1081"/>
                    <a:pt x="1159" y="1081"/>
                  </a:cubicBezTo>
                  <a:cubicBezTo>
                    <a:pt x="1160" y="1081"/>
                    <a:pt x="1162" y="1082"/>
                    <a:pt x="1162" y="1082"/>
                  </a:cubicBezTo>
                  <a:cubicBezTo>
                    <a:pt x="1163" y="1082"/>
                    <a:pt x="1163" y="1083"/>
                    <a:pt x="1164" y="1083"/>
                  </a:cubicBezTo>
                  <a:cubicBezTo>
                    <a:pt x="1164" y="1083"/>
                    <a:pt x="1165" y="1084"/>
                    <a:pt x="1166" y="1086"/>
                  </a:cubicBezTo>
                  <a:cubicBezTo>
                    <a:pt x="1166" y="1087"/>
                    <a:pt x="1166" y="1089"/>
                    <a:pt x="1166" y="1090"/>
                  </a:cubicBezTo>
                  <a:cubicBezTo>
                    <a:pt x="1166" y="1090"/>
                    <a:pt x="1166" y="1092"/>
                    <a:pt x="1166" y="1092"/>
                  </a:cubicBezTo>
                  <a:cubicBezTo>
                    <a:pt x="1167" y="1093"/>
                    <a:pt x="1167" y="1093"/>
                    <a:pt x="1167" y="1094"/>
                  </a:cubicBezTo>
                  <a:cubicBezTo>
                    <a:pt x="1167" y="1095"/>
                    <a:pt x="1167" y="1096"/>
                    <a:pt x="1167" y="1097"/>
                  </a:cubicBezTo>
                  <a:cubicBezTo>
                    <a:pt x="1167" y="1098"/>
                    <a:pt x="1167" y="1098"/>
                    <a:pt x="1168" y="1099"/>
                  </a:cubicBezTo>
                  <a:cubicBezTo>
                    <a:pt x="1169" y="1100"/>
                    <a:pt x="1169" y="1100"/>
                    <a:pt x="1169" y="1101"/>
                  </a:cubicBezTo>
                  <a:cubicBezTo>
                    <a:pt x="1168" y="1101"/>
                    <a:pt x="1169" y="1102"/>
                    <a:pt x="1170" y="1102"/>
                  </a:cubicBezTo>
                  <a:cubicBezTo>
                    <a:pt x="1171" y="1102"/>
                    <a:pt x="1170" y="1105"/>
                    <a:pt x="1170" y="1105"/>
                  </a:cubicBezTo>
                  <a:cubicBezTo>
                    <a:pt x="1170" y="1106"/>
                    <a:pt x="1170" y="1107"/>
                    <a:pt x="1170" y="1108"/>
                  </a:cubicBezTo>
                  <a:cubicBezTo>
                    <a:pt x="1169" y="1109"/>
                    <a:pt x="1170" y="1109"/>
                    <a:pt x="1170" y="1109"/>
                  </a:cubicBezTo>
                  <a:cubicBezTo>
                    <a:pt x="1171" y="1110"/>
                    <a:pt x="1171" y="1110"/>
                    <a:pt x="1172" y="1110"/>
                  </a:cubicBezTo>
                  <a:cubicBezTo>
                    <a:pt x="1172" y="1111"/>
                    <a:pt x="1172" y="1111"/>
                    <a:pt x="1173" y="1111"/>
                  </a:cubicBezTo>
                  <a:cubicBezTo>
                    <a:pt x="1174" y="1112"/>
                    <a:pt x="1174" y="1113"/>
                    <a:pt x="1175" y="1113"/>
                  </a:cubicBezTo>
                  <a:cubicBezTo>
                    <a:pt x="1175" y="1114"/>
                    <a:pt x="1175" y="1114"/>
                    <a:pt x="1175" y="1115"/>
                  </a:cubicBezTo>
                  <a:cubicBezTo>
                    <a:pt x="1175" y="1115"/>
                    <a:pt x="1175" y="1118"/>
                    <a:pt x="1175" y="1118"/>
                  </a:cubicBezTo>
                  <a:cubicBezTo>
                    <a:pt x="1175" y="1118"/>
                    <a:pt x="1175" y="1120"/>
                    <a:pt x="1176" y="1120"/>
                  </a:cubicBezTo>
                  <a:cubicBezTo>
                    <a:pt x="1176" y="1121"/>
                    <a:pt x="1175" y="1123"/>
                    <a:pt x="1174" y="1123"/>
                  </a:cubicBezTo>
                  <a:cubicBezTo>
                    <a:pt x="1174" y="1124"/>
                    <a:pt x="1175" y="1125"/>
                    <a:pt x="1176" y="1125"/>
                  </a:cubicBezTo>
                  <a:cubicBezTo>
                    <a:pt x="1176" y="1125"/>
                    <a:pt x="1176" y="1127"/>
                    <a:pt x="1175" y="1127"/>
                  </a:cubicBezTo>
                  <a:cubicBezTo>
                    <a:pt x="1175" y="1127"/>
                    <a:pt x="1174" y="1127"/>
                    <a:pt x="1172" y="1127"/>
                  </a:cubicBezTo>
                  <a:cubicBezTo>
                    <a:pt x="1171" y="1126"/>
                    <a:pt x="1170" y="1126"/>
                    <a:pt x="1169" y="1126"/>
                  </a:cubicBezTo>
                  <a:cubicBezTo>
                    <a:pt x="1169" y="1126"/>
                    <a:pt x="1167" y="1125"/>
                    <a:pt x="1167" y="1125"/>
                  </a:cubicBezTo>
                  <a:cubicBezTo>
                    <a:pt x="1166" y="1124"/>
                    <a:pt x="1163" y="1126"/>
                    <a:pt x="1163" y="1126"/>
                  </a:cubicBezTo>
                  <a:cubicBezTo>
                    <a:pt x="1163" y="1126"/>
                    <a:pt x="1162" y="1127"/>
                    <a:pt x="1162" y="1128"/>
                  </a:cubicBezTo>
                  <a:cubicBezTo>
                    <a:pt x="1161" y="1129"/>
                    <a:pt x="1158" y="1128"/>
                    <a:pt x="1157" y="1128"/>
                  </a:cubicBezTo>
                  <a:cubicBezTo>
                    <a:pt x="1155" y="1128"/>
                    <a:pt x="1155" y="1131"/>
                    <a:pt x="1155" y="1131"/>
                  </a:cubicBezTo>
                  <a:cubicBezTo>
                    <a:pt x="1155" y="1132"/>
                    <a:pt x="1153" y="1132"/>
                    <a:pt x="1152" y="1132"/>
                  </a:cubicBezTo>
                  <a:cubicBezTo>
                    <a:pt x="1151" y="1132"/>
                    <a:pt x="1151" y="1132"/>
                    <a:pt x="1150" y="1132"/>
                  </a:cubicBezTo>
                  <a:cubicBezTo>
                    <a:pt x="1150" y="1132"/>
                    <a:pt x="1148" y="1131"/>
                    <a:pt x="1147" y="1131"/>
                  </a:cubicBezTo>
                  <a:cubicBezTo>
                    <a:pt x="1146" y="1131"/>
                    <a:pt x="1145" y="1131"/>
                    <a:pt x="1143" y="1131"/>
                  </a:cubicBezTo>
                  <a:cubicBezTo>
                    <a:pt x="1142" y="1131"/>
                    <a:pt x="1140" y="1133"/>
                    <a:pt x="1139" y="1133"/>
                  </a:cubicBezTo>
                  <a:cubicBezTo>
                    <a:pt x="1138" y="1134"/>
                    <a:pt x="1137" y="1135"/>
                    <a:pt x="1137" y="1135"/>
                  </a:cubicBezTo>
                  <a:cubicBezTo>
                    <a:pt x="1136" y="1136"/>
                    <a:pt x="1135" y="1137"/>
                    <a:pt x="1134" y="1137"/>
                  </a:cubicBezTo>
                  <a:cubicBezTo>
                    <a:pt x="1134" y="1138"/>
                    <a:pt x="1133" y="1138"/>
                    <a:pt x="1132" y="1138"/>
                  </a:cubicBezTo>
                  <a:cubicBezTo>
                    <a:pt x="1131" y="1137"/>
                    <a:pt x="1131" y="1139"/>
                    <a:pt x="1131" y="1140"/>
                  </a:cubicBezTo>
                  <a:cubicBezTo>
                    <a:pt x="1131" y="1140"/>
                    <a:pt x="1131" y="1142"/>
                    <a:pt x="1131" y="1142"/>
                  </a:cubicBezTo>
                  <a:cubicBezTo>
                    <a:pt x="1131" y="1143"/>
                    <a:pt x="1130" y="1144"/>
                    <a:pt x="1131" y="1145"/>
                  </a:cubicBezTo>
                  <a:cubicBezTo>
                    <a:pt x="1131" y="1145"/>
                    <a:pt x="1132" y="1146"/>
                    <a:pt x="1132" y="1146"/>
                  </a:cubicBezTo>
                  <a:cubicBezTo>
                    <a:pt x="1133" y="1147"/>
                    <a:pt x="1132" y="1148"/>
                    <a:pt x="1131" y="1148"/>
                  </a:cubicBezTo>
                  <a:cubicBezTo>
                    <a:pt x="1129" y="1148"/>
                    <a:pt x="1129" y="1149"/>
                    <a:pt x="1129" y="1149"/>
                  </a:cubicBezTo>
                  <a:cubicBezTo>
                    <a:pt x="1129" y="1150"/>
                    <a:pt x="1128" y="1150"/>
                    <a:pt x="1128" y="1151"/>
                  </a:cubicBezTo>
                  <a:cubicBezTo>
                    <a:pt x="1128" y="1152"/>
                    <a:pt x="1128" y="1152"/>
                    <a:pt x="1129" y="1152"/>
                  </a:cubicBezTo>
                  <a:cubicBezTo>
                    <a:pt x="1130" y="1153"/>
                    <a:pt x="1129" y="1154"/>
                    <a:pt x="1129" y="1155"/>
                  </a:cubicBezTo>
                  <a:cubicBezTo>
                    <a:pt x="1129" y="1155"/>
                    <a:pt x="1129" y="1155"/>
                    <a:pt x="1129" y="1156"/>
                  </a:cubicBezTo>
                  <a:cubicBezTo>
                    <a:pt x="1128" y="1156"/>
                    <a:pt x="1129" y="1158"/>
                    <a:pt x="1129" y="1159"/>
                  </a:cubicBezTo>
                  <a:cubicBezTo>
                    <a:pt x="1129" y="1159"/>
                    <a:pt x="1130" y="1159"/>
                    <a:pt x="1131" y="1159"/>
                  </a:cubicBezTo>
                  <a:cubicBezTo>
                    <a:pt x="1131" y="1159"/>
                    <a:pt x="1131" y="1159"/>
                    <a:pt x="1132" y="1160"/>
                  </a:cubicBezTo>
                  <a:cubicBezTo>
                    <a:pt x="1132" y="1160"/>
                    <a:pt x="1134" y="1160"/>
                    <a:pt x="1135" y="1160"/>
                  </a:cubicBezTo>
                  <a:cubicBezTo>
                    <a:pt x="1135" y="1160"/>
                    <a:pt x="1135" y="1161"/>
                    <a:pt x="1135" y="1162"/>
                  </a:cubicBezTo>
                  <a:cubicBezTo>
                    <a:pt x="1134" y="1162"/>
                    <a:pt x="1137" y="1162"/>
                    <a:pt x="1137" y="1163"/>
                  </a:cubicBezTo>
                  <a:cubicBezTo>
                    <a:pt x="1138" y="1163"/>
                    <a:pt x="1139" y="1163"/>
                    <a:pt x="1140" y="1163"/>
                  </a:cubicBezTo>
                  <a:cubicBezTo>
                    <a:pt x="1141" y="1163"/>
                    <a:pt x="1141" y="1163"/>
                    <a:pt x="1141" y="1164"/>
                  </a:cubicBezTo>
                  <a:cubicBezTo>
                    <a:pt x="1141" y="1164"/>
                    <a:pt x="1142" y="1164"/>
                    <a:pt x="1143" y="1164"/>
                  </a:cubicBezTo>
                  <a:cubicBezTo>
                    <a:pt x="1144" y="1164"/>
                    <a:pt x="1147" y="1165"/>
                    <a:pt x="1148" y="1166"/>
                  </a:cubicBezTo>
                  <a:cubicBezTo>
                    <a:pt x="1148" y="1166"/>
                    <a:pt x="1148" y="1167"/>
                    <a:pt x="1149" y="1167"/>
                  </a:cubicBezTo>
                  <a:cubicBezTo>
                    <a:pt x="1150" y="1167"/>
                    <a:pt x="1149" y="1168"/>
                    <a:pt x="1149" y="1168"/>
                  </a:cubicBezTo>
                  <a:cubicBezTo>
                    <a:pt x="1149" y="1169"/>
                    <a:pt x="1149" y="1169"/>
                    <a:pt x="1149" y="1170"/>
                  </a:cubicBezTo>
                  <a:cubicBezTo>
                    <a:pt x="1149" y="1170"/>
                    <a:pt x="1149" y="1171"/>
                    <a:pt x="1148" y="1172"/>
                  </a:cubicBezTo>
                  <a:cubicBezTo>
                    <a:pt x="1148" y="1173"/>
                    <a:pt x="1148" y="1173"/>
                    <a:pt x="1148" y="1174"/>
                  </a:cubicBezTo>
                  <a:cubicBezTo>
                    <a:pt x="1148" y="1175"/>
                    <a:pt x="1149" y="1175"/>
                    <a:pt x="1149" y="1176"/>
                  </a:cubicBezTo>
                  <a:cubicBezTo>
                    <a:pt x="1150" y="1176"/>
                    <a:pt x="1149" y="1178"/>
                    <a:pt x="1148" y="1178"/>
                  </a:cubicBezTo>
                  <a:cubicBezTo>
                    <a:pt x="1148" y="1179"/>
                    <a:pt x="1148" y="1179"/>
                    <a:pt x="1148" y="1180"/>
                  </a:cubicBezTo>
                  <a:cubicBezTo>
                    <a:pt x="1148" y="1180"/>
                    <a:pt x="1147" y="1181"/>
                    <a:pt x="1147" y="1182"/>
                  </a:cubicBezTo>
                  <a:cubicBezTo>
                    <a:pt x="1147" y="1182"/>
                    <a:pt x="1147" y="1183"/>
                    <a:pt x="1147" y="1184"/>
                  </a:cubicBezTo>
                  <a:cubicBezTo>
                    <a:pt x="1147" y="1184"/>
                    <a:pt x="1147" y="1184"/>
                    <a:pt x="1146" y="1185"/>
                  </a:cubicBezTo>
                  <a:cubicBezTo>
                    <a:pt x="1146" y="1186"/>
                    <a:pt x="1148" y="1187"/>
                    <a:pt x="1149" y="1188"/>
                  </a:cubicBezTo>
                  <a:cubicBezTo>
                    <a:pt x="1150" y="1189"/>
                    <a:pt x="1149" y="1190"/>
                    <a:pt x="1148" y="1190"/>
                  </a:cubicBezTo>
                  <a:cubicBezTo>
                    <a:pt x="1147" y="1190"/>
                    <a:pt x="1147" y="1191"/>
                    <a:pt x="1147" y="1192"/>
                  </a:cubicBezTo>
                  <a:cubicBezTo>
                    <a:pt x="1146" y="1193"/>
                    <a:pt x="1149" y="1194"/>
                    <a:pt x="1150" y="1195"/>
                  </a:cubicBezTo>
                  <a:cubicBezTo>
                    <a:pt x="1150" y="1195"/>
                    <a:pt x="1150" y="1197"/>
                    <a:pt x="1150" y="1197"/>
                  </a:cubicBezTo>
                  <a:cubicBezTo>
                    <a:pt x="1149" y="1198"/>
                    <a:pt x="1149" y="1198"/>
                    <a:pt x="1149" y="1199"/>
                  </a:cubicBezTo>
                  <a:cubicBezTo>
                    <a:pt x="1150" y="1199"/>
                    <a:pt x="1149" y="1200"/>
                    <a:pt x="1149" y="1200"/>
                  </a:cubicBezTo>
                  <a:cubicBezTo>
                    <a:pt x="1149" y="1201"/>
                    <a:pt x="1149" y="1201"/>
                    <a:pt x="1150" y="1201"/>
                  </a:cubicBezTo>
                  <a:cubicBezTo>
                    <a:pt x="1151" y="1202"/>
                    <a:pt x="1151" y="1203"/>
                    <a:pt x="1151" y="1204"/>
                  </a:cubicBezTo>
                  <a:cubicBezTo>
                    <a:pt x="1151" y="1205"/>
                    <a:pt x="1150" y="1206"/>
                    <a:pt x="1150" y="1206"/>
                  </a:cubicBezTo>
                  <a:cubicBezTo>
                    <a:pt x="1149" y="1207"/>
                    <a:pt x="1147" y="1207"/>
                    <a:pt x="1147" y="1207"/>
                  </a:cubicBezTo>
                  <a:cubicBezTo>
                    <a:pt x="1146" y="1206"/>
                    <a:pt x="1143" y="1205"/>
                    <a:pt x="1143" y="1205"/>
                  </a:cubicBezTo>
                  <a:cubicBezTo>
                    <a:pt x="1143" y="1205"/>
                    <a:pt x="1141" y="1204"/>
                    <a:pt x="1140" y="1204"/>
                  </a:cubicBezTo>
                  <a:cubicBezTo>
                    <a:pt x="1139" y="1204"/>
                    <a:pt x="1138" y="1206"/>
                    <a:pt x="1138" y="1207"/>
                  </a:cubicBezTo>
                  <a:cubicBezTo>
                    <a:pt x="1138" y="1208"/>
                    <a:pt x="1137" y="1209"/>
                    <a:pt x="1136" y="1209"/>
                  </a:cubicBezTo>
                  <a:cubicBezTo>
                    <a:pt x="1136" y="1210"/>
                    <a:pt x="1134" y="1210"/>
                    <a:pt x="1133" y="1210"/>
                  </a:cubicBezTo>
                  <a:cubicBezTo>
                    <a:pt x="1132" y="1210"/>
                    <a:pt x="1130" y="1211"/>
                    <a:pt x="1129" y="1211"/>
                  </a:cubicBezTo>
                  <a:cubicBezTo>
                    <a:pt x="1128" y="1210"/>
                    <a:pt x="1127" y="1208"/>
                    <a:pt x="1127" y="1208"/>
                  </a:cubicBezTo>
                  <a:cubicBezTo>
                    <a:pt x="1126" y="1207"/>
                    <a:pt x="1126" y="1205"/>
                    <a:pt x="1125" y="1204"/>
                  </a:cubicBezTo>
                  <a:cubicBezTo>
                    <a:pt x="1125" y="1203"/>
                    <a:pt x="1123" y="1203"/>
                    <a:pt x="1123" y="1202"/>
                  </a:cubicBezTo>
                  <a:cubicBezTo>
                    <a:pt x="1122" y="1202"/>
                    <a:pt x="1120" y="1199"/>
                    <a:pt x="1119" y="1199"/>
                  </a:cubicBezTo>
                  <a:cubicBezTo>
                    <a:pt x="1118" y="1198"/>
                    <a:pt x="1117" y="1198"/>
                    <a:pt x="1115" y="1198"/>
                  </a:cubicBezTo>
                  <a:cubicBezTo>
                    <a:pt x="1114" y="1198"/>
                    <a:pt x="1114" y="1198"/>
                    <a:pt x="1113" y="1198"/>
                  </a:cubicBezTo>
                  <a:cubicBezTo>
                    <a:pt x="1112" y="1197"/>
                    <a:pt x="1111" y="1197"/>
                    <a:pt x="1111" y="1197"/>
                  </a:cubicBezTo>
                  <a:cubicBezTo>
                    <a:pt x="1110" y="1196"/>
                    <a:pt x="1109" y="1196"/>
                    <a:pt x="1108" y="1196"/>
                  </a:cubicBezTo>
                  <a:cubicBezTo>
                    <a:pt x="1107" y="1195"/>
                    <a:pt x="1106" y="1196"/>
                    <a:pt x="1105" y="1196"/>
                  </a:cubicBezTo>
                  <a:cubicBezTo>
                    <a:pt x="1105" y="1197"/>
                    <a:pt x="1103" y="1197"/>
                    <a:pt x="1103" y="1196"/>
                  </a:cubicBezTo>
                  <a:cubicBezTo>
                    <a:pt x="1103" y="1196"/>
                    <a:pt x="1098" y="1195"/>
                    <a:pt x="1098" y="1194"/>
                  </a:cubicBezTo>
                  <a:cubicBezTo>
                    <a:pt x="1097" y="1194"/>
                    <a:pt x="1096" y="1194"/>
                    <a:pt x="1095" y="1194"/>
                  </a:cubicBezTo>
                  <a:cubicBezTo>
                    <a:pt x="1094" y="1194"/>
                    <a:pt x="1094" y="1192"/>
                    <a:pt x="1093" y="1192"/>
                  </a:cubicBezTo>
                  <a:cubicBezTo>
                    <a:pt x="1092" y="1192"/>
                    <a:pt x="1090" y="1192"/>
                    <a:pt x="1089" y="1192"/>
                  </a:cubicBezTo>
                  <a:cubicBezTo>
                    <a:pt x="1088" y="1192"/>
                    <a:pt x="1087" y="1191"/>
                    <a:pt x="1087" y="1190"/>
                  </a:cubicBezTo>
                  <a:cubicBezTo>
                    <a:pt x="1086" y="1189"/>
                    <a:pt x="1085" y="1188"/>
                    <a:pt x="1084" y="1188"/>
                  </a:cubicBezTo>
                  <a:cubicBezTo>
                    <a:pt x="1082" y="1187"/>
                    <a:pt x="1081" y="1186"/>
                    <a:pt x="1080" y="1186"/>
                  </a:cubicBezTo>
                  <a:cubicBezTo>
                    <a:pt x="1080" y="1185"/>
                    <a:pt x="1081" y="1184"/>
                    <a:pt x="1082" y="1184"/>
                  </a:cubicBezTo>
                  <a:cubicBezTo>
                    <a:pt x="1083" y="1183"/>
                    <a:pt x="1080" y="1182"/>
                    <a:pt x="1079" y="1182"/>
                  </a:cubicBezTo>
                  <a:cubicBezTo>
                    <a:pt x="1078" y="1182"/>
                    <a:pt x="1077" y="1181"/>
                    <a:pt x="1077" y="1181"/>
                  </a:cubicBezTo>
                  <a:cubicBezTo>
                    <a:pt x="1076" y="1181"/>
                    <a:pt x="1076" y="1180"/>
                    <a:pt x="1076" y="1180"/>
                  </a:cubicBezTo>
                  <a:cubicBezTo>
                    <a:pt x="1075" y="1179"/>
                    <a:pt x="1075" y="1179"/>
                    <a:pt x="1075" y="1179"/>
                  </a:cubicBezTo>
                  <a:cubicBezTo>
                    <a:pt x="1074" y="1179"/>
                    <a:pt x="1073" y="1179"/>
                    <a:pt x="1073" y="1178"/>
                  </a:cubicBezTo>
                  <a:cubicBezTo>
                    <a:pt x="1072" y="1178"/>
                    <a:pt x="1072" y="1179"/>
                    <a:pt x="1072" y="1179"/>
                  </a:cubicBezTo>
                  <a:cubicBezTo>
                    <a:pt x="1073" y="1180"/>
                    <a:pt x="1073" y="1180"/>
                    <a:pt x="1074" y="1180"/>
                  </a:cubicBezTo>
                  <a:cubicBezTo>
                    <a:pt x="1074" y="1180"/>
                    <a:pt x="1073" y="1183"/>
                    <a:pt x="1073" y="1183"/>
                  </a:cubicBezTo>
                  <a:cubicBezTo>
                    <a:pt x="1073" y="1184"/>
                    <a:pt x="1072" y="1185"/>
                    <a:pt x="1072" y="1185"/>
                  </a:cubicBezTo>
                  <a:cubicBezTo>
                    <a:pt x="1072" y="1186"/>
                    <a:pt x="1071" y="1187"/>
                    <a:pt x="1071" y="1188"/>
                  </a:cubicBezTo>
                  <a:cubicBezTo>
                    <a:pt x="1070" y="1188"/>
                    <a:pt x="1068" y="1189"/>
                    <a:pt x="1067" y="1190"/>
                  </a:cubicBezTo>
                  <a:cubicBezTo>
                    <a:pt x="1066" y="1190"/>
                    <a:pt x="1066" y="1191"/>
                    <a:pt x="1066" y="1192"/>
                  </a:cubicBezTo>
                  <a:cubicBezTo>
                    <a:pt x="1066" y="1192"/>
                    <a:pt x="1066" y="1194"/>
                    <a:pt x="1066" y="1194"/>
                  </a:cubicBezTo>
                  <a:cubicBezTo>
                    <a:pt x="1065" y="1195"/>
                    <a:pt x="1066" y="1195"/>
                    <a:pt x="1066" y="1196"/>
                  </a:cubicBezTo>
                  <a:cubicBezTo>
                    <a:pt x="1066" y="1197"/>
                    <a:pt x="1065" y="1196"/>
                    <a:pt x="1064" y="1196"/>
                  </a:cubicBezTo>
                  <a:cubicBezTo>
                    <a:pt x="1064" y="1195"/>
                    <a:pt x="1061" y="1195"/>
                    <a:pt x="1060" y="1194"/>
                  </a:cubicBezTo>
                  <a:cubicBezTo>
                    <a:pt x="1059" y="1194"/>
                    <a:pt x="1058" y="1195"/>
                    <a:pt x="1057" y="1194"/>
                  </a:cubicBezTo>
                  <a:cubicBezTo>
                    <a:pt x="1056" y="1194"/>
                    <a:pt x="1056" y="1194"/>
                    <a:pt x="1055" y="1194"/>
                  </a:cubicBezTo>
                  <a:cubicBezTo>
                    <a:pt x="1055" y="1194"/>
                    <a:pt x="1054" y="1194"/>
                    <a:pt x="1053" y="1194"/>
                  </a:cubicBezTo>
                  <a:cubicBezTo>
                    <a:pt x="1053" y="1193"/>
                    <a:pt x="1052" y="1194"/>
                    <a:pt x="1051" y="1193"/>
                  </a:cubicBezTo>
                  <a:cubicBezTo>
                    <a:pt x="1051" y="1192"/>
                    <a:pt x="1049" y="1191"/>
                    <a:pt x="1049" y="1191"/>
                  </a:cubicBezTo>
                  <a:cubicBezTo>
                    <a:pt x="1048" y="1191"/>
                    <a:pt x="1047" y="1191"/>
                    <a:pt x="1046" y="1191"/>
                  </a:cubicBezTo>
                  <a:cubicBezTo>
                    <a:pt x="1045" y="1190"/>
                    <a:pt x="1044" y="1189"/>
                    <a:pt x="1043" y="1189"/>
                  </a:cubicBezTo>
                  <a:cubicBezTo>
                    <a:pt x="1042" y="1189"/>
                    <a:pt x="1041" y="1187"/>
                    <a:pt x="1040" y="1186"/>
                  </a:cubicBezTo>
                  <a:cubicBezTo>
                    <a:pt x="1039" y="1185"/>
                    <a:pt x="1037" y="1185"/>
                    <a:pt x="1036" y="1185"/>
                  </a:cubicBezTo>
                  <a:cubicBezTo>
                    <a:pt x="1035" y="1184"/>
                    <a:pt x="1033" y="1183"/>
                    <a:pt x="1033" y="1182"/>
                  </a:cubicBezTo>
                  <a:cubicBezTo>
                    <a:pt x="1033" y="1182"/>
                    <a:pt x="1031" y="1181"/>
                    <a:pt x="1031" y="1180"/>
                  </a:cubicBezTo>
                  <a:cubicBezTo>
                    <a:pt x="1030" y="1179"/>
                    <a:pt x="1030" y="1178"/>
                    <a:pt x="1029" y="1177"/>
                  </a:cubicBezTo>
                  <a:cubicBezTo>
                    <a:pt x="1028" y="1177"/>
                    <a:pt x="1027" y="1177"/>
                    <a:pt x="1026" y="1176"/>
                  </a:cubicBezTo>
                  <a:cubicBezTo>
                    <a:pt x="1026" y="1175"/>
                    <a:pt x="1024" y="1174"/>
                    <a:pt x="1022" y="1174"/>
                  </a:cubicBezTo>
                  <a:cubicBezTo>
                    <a:pt x="1020" y="1175"/>
                    <a:pt x="1020" y="1173"/>
                    <a:pt x="1020" y="1173"/>
                  </a:cubicBezTo>
                  <a:cubicBezTo>
                    <a:pt x="1020" y="1172"/>
                    <a:pt x="1020" y="1171"/>
                    <a:pt x="1019" y="1171"/>
                  </a:cubicBezTo>
                  <a:cubicBezTo>
                    <a:pt x="1018" y="1170"/>
                    <a:pt x="1019" y="1168"/>
                    <a:pt x="1018" y="1168"/>
                  </a:cubicBezTo>
                  <a:cubicBezTo>
                    <a:pt x="1017" y="1168"/>
                    <a:pt x="1017" y="1169"/>
                    <a:pt x="1016" y="1170"/>
                  </a:cubicBezTo>
                  <a:cubicBezTo>
                    <a:pt x="1016" y="1170"/>
                    <a:pt x="1014" y="1171"/>
                    <a:pt x="1013" y="1170"/>
                  </a:cubicBezTo>
                  <a:cubicBezTo>
                    <a:pt x="1012" y="1170"/>
                    <a:pt x="1011" y="1170"/>
                    <a:pt x="1010" y="1170"/>
                  </a:cubicBezTo>
                  <a:cubicBezTo>
                    <a:pt x="1009" y="1170"/>
                    <a:pt x="1009" y="1171"/>
                    <a:pt x="1008" y="1169"/>
                  </a:cubicBezTo>
                  <a:cubicBezTo>
                    <a:pt x="1008" y="1168"/>
                    <a:pt x="1008" y="1167"/>
                    <a:pt x="1006" y="1167"/>
                  </a:cubicBezTo>
                  <a:cubicBezTo>
                    <a:pt x="1005" y="1166"/>
                    <a:pt x="1005" y="1166"/>
                    <a:pt x="1004" y="1165"/>
                  </a:cubicBezTo>
                  <a:cubicBezTo>
                    <a:pt x="1003" y="1163"/>
                    <a:pt x="1000" y="1163"/>
                    <a:pt x="999" y="1163"/>
                  </a:cubicBezTo>
                  <a:cubicBezTo>
                    <a:pt x="997" y="1162"/>
                    <a:pt x="997" y="1160"/>
                    <a:pt x="997" y="1159"/>
                  </a:cubicBezTo>
                  <a:cubicBezTo>
                    <a:pt x="996" y="1158"/>
                    <a:pt x="995" y="1159"/>
                    <a:pt x="993" y="1159"/>
                  </a:cubicBezTo>
                  <a:cubicBezTo>
                    <a:pt x="992" y="1159"/>
                    <a:pt x="992" y="1158"/>
                    <a:pt x="991" y="1158"/>
                  </a:cubicBezTo>
                  <a:cubicBezTo>
                    <a:pt x="990" y="1158"/>
                    <a:pt x="989" y="1158"/>
                    <a:pt x="988" y="1159"/>
                  </a:cubicBezTo>
                  <a:cubicBezTo>
                    <a:pt x="987" y="1159"/>
                    <a:pt x="987" y="1161"/>
                    <a:pt x="986" y="1162"/>
                  </a:cubicBezTo>
                  <a:cubicBezTo>
                    <a:pt x="986" y="1163"/>
                    <a:pt x="984" y="1163"/>
                    <a:pt x="984" y="1162"/>
                  </a:cubicBezTo>
                  <a:cubicBezTo>
                    <a:pt x="983" y="1162"/>
                    <a:pt x="983" y="1161"/>
                    <a:pt x="982" y="1160"/>
                  </a:cubicBezTo>
                  <a:cubicBezTo>
                    <a:pt x="981" y="1160"/>
                    <a:pt x="982" y="1158"/>
                    <a:pt x="982" y="1157"/>
                  </a:cubicBezTo>
                  <a:cubicBezTo>
                    <a:pt x="981" y="1156"/>
                    <a:pt x="981" y="1156"/>
                    <a:pt x="980" y="1156"/>
                  </a:cubicBezTo>
                  <a:cubicBezTo>
                    <a:pt x="979" y="1156"/>
                    <a:pt x="975" y="1153"/>
                    <a:pt x="975" y="1152"/>
                  </a:cubicBezTo>
                  <a:cubicBezTo>
                    <a:pt x="975" y="1152"/>
                    <a:pt x="975" y="1149"/>
                    <a:pt x="974" y="1147"/>
                  </a:cubicBezTo>
                  <a:cubicBezTo>
                    <a:pt x="973" y="1145"/>
                    <a:pt x="973" y="1145"/>
                    <a:pt x="972" y="1145"/>
                  </a:cubicBezTo>
                  <a:cubicBezTo>
                    <a:pt x="971" y="1145"/>
                    <a:pt x="971" y="1146"/>
                    <a:pt x="970" y="1146"/>
                  </a:cubicBezTo>
                  <a:cubicBezTo>
                    <a:pt x="970" y="1145"/>
                    <a:pt x="969" y="1145"/>
                    <a:pt x="968" y="1145"/>
                  </a:cubicBezTo>
                  <a:cubicBezTo>
                    <a:pt x="967" y="1145"/>
                    <a:pt x="966" y="1144"/>
                    <a:pt x="966" y="1144"/>
                  </a:cubicBezTo>
                  <a:cubicBezTo>
                    <a:pt x="966" y="1143"/>
                    <a:pt x="966" y="1142"/>
                    <a:pt x="966" y="1142"/>
                  </a:cubicBezTo>
                  <a:cubicBezTo>
                    <a:pt x="965" y="1142"/>
                    <a:pt x="963" y="1142"/>
                    <a:pt x="962" y="1142"/>
                  </a:cubicBezTo>
                  <a:cubicBezTo>
                    <a:pt x="961" y="1142"/>
                    <a:pt x="960" y="1141"/>
                    <a:pt x="959" y="1141"/>
                  </a:cubicBezTo>
                  <a:cubicBezTo>
                    <a:pt x="957" y="1141"/>
                    <a:pt x="958" y="1141"/>
                    <a:pt x="958" y="1143"/>
                  </a:cubicBezTo>
                  <a:cubicBezTo>
                    <a:pt x="958" y="1144"/>
                    <a:pt x="955" y="1142"/>
                    <a:pt x="954" y="1142"/>
                  </a:cubicBezTo>
                  <a:cubicBezTo>
                    <a:pt x="954" y="1142"/>
                    <a:pt x="952" y="1141"/>
                    <a:pt x="950" y="1141"/>
                  </a:cubicBezTo>
                  <a:cubicBezTo>
                    <a:pt x="949" y="1140"/>
                    <a:pt x="948" y="1141"/>
                    <a:pt x="948" y="1142"/>
                  </a:cubicBezTo>
                  <a:cubicBezTo>
                    <a:pt x="947" y="1142"/>
                    <a:pt x="947" y="1142"/>
                    <a:pt x="946" y="1141"/>
                  </a:cubicBezTo>
                  <a:cubicBezTo>
                    <a:pt x="945" y="1141"/>
                    <a:pt x="944" y="1141"/>
                    <a:pt x="944" y="1142"/>
                  </a:cubicBezTo>
                  <a:cubicBezTo>
                    <a:pt x="944" y="1142"/>
                    <a:pt x="943" y="1142"/>
                    <a:pt x="942" y="1143"/>
                  </a:cubicBezTo>
                  <a:cubicBezTo>
                    <a:pt x="941" y="1143"/>
                    <a:pt x="938" y="1142"/>
                    <a:pt x="937" y="1142"/>
                  </a:cubicBezTo>
                  <a:cubicBezTo>
                    <a:pt x="936" y="1141"/>
                    <a:pt x="934" y="1141"/>
                    <a:pt x="933" y="1141"/>
                  </a:cubicBezTo>
                  <a:cubicBezTo>
                    <a:pt x="932" y="1141"/>
                    <a:pt x="931" y="1140"/>
                    <a:pt x="930" y="1140"/>
                  </a:cubicBezTo>
                  <a:cubicBezTo>
                    <a:pt x="929" y="1140"/>
                    <a:pt x="929" y="1141"/>
                    <a:pt x="929" y="1142"/>
                  </a:cubicBezTo>
                  <a:cubicBezTo>
                    <a:pt x="929" y="1142"/>
                    <a:pt x="929" y="1143"/>
                    <a:pt x="928" y="1143"/>
                  </a:cubicBezTo>
                  <a:cubicBezTo>
                    <a:pt x="927" y="1143"/>
                    <a:pt x="925" y="1143"/>
                    <a:pt x="924" y="1143"/>
                  </a:cubicBezTo>
                  <a:cubicBezTo>
                    <a:pt x="923" y="1143"/>
                    <a:pt x="920" y="1143"/>
                    <a:pt x="919" y="1143"/>
                  </a:cubicBezTo>
                  <a:cubicBezTo>
                    <a:pt x="918" y="1143"/>
                    <a:pt x="917" y="1143"/>
                    <a:pt x="916" y="1143"/>
                  </a:cubicBezTo>
                  <a:cubicBezTo>
                    <a:pt x="915" y="1143"/>
                    <a:pt x="914" y="1143"/>
                    <a:pt x="912" y="1142"/>
                  </a:cubicBezTo>
                  <a:cubicBezTo>
                    <a:pt x="911" y="1141"/>
                    <a:pt x="909" y="1142"/>
                    <a:pt x="908" y="1142"/>
                  </a:cubicBezTo>
                  <a:cubicBezTo>
                    <a:pt x="907" y="1142"/>
                    <a:pt x="905" y="1142"/>
                    <a:pt x="904" y="1142"/>
                  </a:cubicBezTo>
                  <a:cubicBezTo>
                    <a:pt x="903" y="1142"/>
                    <a:pt x="901" y="1143"/>
                    <a:pt x="900" y="1143"/>
                  </a:cubicBezTo>
                  <a:cubicBezTo>
                    <a:pt x="899" y="1143"/>
                    <a:pt x="899" y="1144"/>
                    <a:pt x="898" y="1143"/>
                  </a:cubicBezTo>
                  <a:cubicBezTo>
                    <a:pt x="898" y="1142"/>
                    <a:pt x="896" y="1142"/>
                    <a:pt x="896" y="1142"/>
                  </a:cubicBezTo>
                  <a:cubicBezTo>
                    <a:pt x="895" y="1141"/>
                    <a:pt x="894" y="1141"/>
                    <a:pt x="894" y="1141"/>
                  </a:cubicBezTo>
                  <a:cubicBezTo>
                    <a:pt x="893" y="1141"/>
                    <a:pt x="892" y="1141"/>
                    <a:pt x="892" y="1139"/>
                  </a:cubicBezTo>
                  <a:cubicBezTo>
                    <a:pt x="892" y="1138"/>
                    <a:pt x="892" y="1137"/>
                    <a:pt x="892" y="1136"/>
                  </a:cubicBezTo>
                  <a:cubicBezTo>
                    <a:pt x="893" y="1136"/>
                    <a:pt x="892" y="1135"/>
                    <a:pt x="891" y="1135"/>
                  </a:cubicBezTo>
                  <a:cubicBezTo>
                    <a:pt x="890" y="1134"/>
                    <a:pt x="890" y="1134"/>
                    <a:pt x="889" y="1135"/>
                  </a:cubicBezTo>
                  <a:cubicBezTo>
                    <a:pt x="888" y="1135"/>
                    <a:pt x="888" y="1134"/>
                    <a:pt x="887" y="1134"/>
                  </a:cubicBezTo>
                  <a:cubicBezTo>
                    <a:pt x="886" y="1133"/>
                    <a:pt x="885" y="1135"/>
                    <a:pt x="885" y="1135"/>
                  </a:cubicBezTo>
                  <a:cubicBezTo>
                    <a:pt x="884" y="1136"/>
                    <a:pt x="882" y="1137"/>
                    <a:pt x="882" y="1138"/>
                  </a:cubicBezTo>
                  <a:cubicBezTo>
                    <a:pt x="881" y="1138"/>
                    <a:pt x="880" y="1138"/>
                    <a:pt x="880" y="1138"/>
                  </a:cubicBezTo>
                  <a:cubicBezTo>
                    <a:pt x="879" y="1137"/>
                    <a:pt x="878" y="1138"/>
                    <a:pt x="878" y="1138"/>
                  </a:cubicBezTo>
                  <a:cubicBezTo>
                    <a:pt x="877" y="1137"/>
                    <a:pt x="874" y="1137"/>
                    <a:pt x="874" y="1137"/>
                  </a:cubicBezTo>
                  <a:cubicBezTo>
                    <a:pt x="873" y="1137"/>
                    <a:pt x="871" y="1139"/>
                    <a:pt x="870" y="1140"/>
                  </a:cubicBezTo>
                  <a:cubicBezTo>
                    <a:pt x="870" y="1140"/>
                    <a:pt x="870" y="1140"/>
                    <a:pt x="870" y="1141"/>
                  </a:cubicBezTo>
                  <a:cubicBezTo>
                    <a:pt x="870" y="1142"/>
                    <a:pt x="867" y="1142"/>
                    <a:pt x="867" y="1142"/>
                  </a:cubicBezTo>
                  <a:cubicBezTo>
                    <a:pt x="866" y="1141"/>
                    <a:pt x="865" y="1140"/>
                    <a:pt x="864" y="1140"/>
                  </a:cubicBezTo>
                  <a:cubicBezTo>
                    <a:pt x="863" y="1140"/>
                    <a:pt x="862" y="1140"/>
                    <a:pt x="862" y="1141"/>
                  </a:cubicBezTo>
                  <a:cubicBezTo>
                    <a:pt x="862" y="1141"/>
                    <a:pt x="860" y="1140"/>
                    <a:pt x="859" y="1140"/>
                  </a:cubicBezTo>
                  <a:cubicBezTo>
                    <a:pt x="858" y="1139"/>
                    <a:pt x="856" y="1140"/>
                    <a:pt x="855" y="1140"/>
                  </a:cubicBezTo>
                  <a:cubicBezTo>
                    <a:pt x="854" y="1140"/>
                    <a:pt x="854" y="1140"/>
                    <a:pt x="853" y="1141"/>
                  </a:cubicBezTo>
                  <a:cubicBezTo>
                    <a:pt x="853" y="1142"/>
                    <a:pt x="852" y="1142"/>
                    <a:pt x="852" y="1142"/>
                  </a:cubicBezTo>
                  <a:cubicBezTo>
                    <a:pt x="852" y="1142"/>
                    <a:pt x="850" y="1141"/>
                    <a:pt x="850" y="1141"/>
                  </a:cubicBezTo>
                  <a:cubicBezTo>
                    <a:pt x="849" y="1140"/>
                    <a:pt x="848" y="1138"/>
                    <a:pt x="848" y="1138"/>
                  </a:cubicBezTo>
                  <a:cubicBezTo>
                    <a:pt x="848" y="1138"/>
                    <a:pt x="847" y="1138"/>
                    <a:pt x="847" y="1138"/>
                  </a:cubicBezTo>
                  <a:cubicBezTo>
                    <a:pt x="846" y="1138"/>
                    <a:pt x="845" y="1138"/>
                    <a:pt x="844" y="1137"/>
                  </a:cubicBezTo>
                  <a:cubicBezTo>
                    <a:pt x="843" y="1137"/>
                    <a:pt x="841" y="1137"/>
                    <a:pt x="840" y="1137"/>
                  </a:cubicBezTo>
                  <a:cubicBezTo>
                    <a:pt x="839" y="1137"/>
                    <a:pt x="839" y="1137"/>
                    <a:pt x="839" y="1138"/>
                  </a:cubicBezTo>
                  <a:cubicBezTo>
                    <a:pt x="839" y="1139"/>
                    <a:pt x="837" y="1139"/>
                    <a:pt x="837" y="1140"/>
                  </a:cubicBezTo>
                  <a:cubicBezTo>
                    <a:pt x="836" y="1140"/>
                    <a:pt x="835" y="1140"/>
                    <a:pt x="834" y="1140"/>
                  </a:cubicBezTo>
                  <a:cubicBezTo>
                    <a:pt x="833" y="1140"/>
                    <a:pt x="833" y="1140"/>
                    <a:pt x="833" y="1140"/>
                  </a:cubicBezTo>
                  <a:cubicBezTo>
                    <a:pt x="832" y="1141"/>
                    <a:pt x="831" y="1141"/>
                    <a:pt x="830" y="1141"/>
                  </a:cubicBezTo>
                  <a:cubicBezTo>
                    <a:pt x="829" y="1141"/>
                    <a:pt x="828" y="1141"/>
                    <a:pt x="827" y="1141"/>
                  </a:cubicBezTo>
                  <a:cubicBezTo>
                    <a:pt x="826" y="1141"/>
                    <a:pt x="825" y="1140"/>
                    <a:pt x="824" y="1140"/>
                  </a:cubicBezTo>
                  <a:cubicBezTo>
                    <a:pt x="823" y="1139"/>
                    <a:pt x="823" y="1141"/>
                    <a:pt x="823" y="1142"/>
                  </a:cubicBezTo>
                  <a:cubicBezTo>
                    <a:pt x="822" y="1142"/>
                    <a:pt x="820" y="1141"/>
                    <a:pt x="820" y="1140"/>
                  </a:cubicBezTo>
                  <a:cubicBezTo>
                    <a:pt x="819" y="1140"/>
                    <a:pt x="818" y="1139"/>
                    <a:pt x="817" y="1139"/>
                  </a:cubicBezTo>
                  <a:cubicBezTo>
                    <a:pt x="817" y="1138"/>
                    <a:pt x="817" y="1139"/>
                    <a:pt x="817" y="1140"/>
                  </a:cubicBezTo>
                  <a:cubicBezTo>
                    <a:pt x="816" y="1140"/>
                    <a:pt x="815" y="1140"/>
                    <a:pt x="814" y="1140"/>
                  </a:cubicBezTo>
                  <a:cubicBezTo>
                    <a:pt x="813" y="1140"/>
                    <a:pt x="811" y="1142"/>
                    <a:pt x="811" y="1143"/>
                  </a:cubicBezTo>
                  <a:cubicBezTo>
                    <a:pt x="810" y="1144"/>
                    <a:pt x="806" y="1141"/>
                    <a:pt x="805" y="1141"/>
                  </a:cubicBezTo>
                  <a:cubicBezTo>
                    <a:pt x="805" y="1141"/>
                    <a:pt x="803" y="1142"/>
                    <a:pt x="802" y="1143"/>
                  </a:cubicBezTo>
                  <a:cubicBezTo>
                    <a:pt x="801" y="1143"/>
                    <a:pt x="799" y="1143"/>
                    <a:pt x="798" y="1143"/>
                  </a:cubicBezTo>
                  <a:cubicBezTo>
                    <a:pt x="797" y="1143"/>
                    <a:pt x="797" y="1145"/>
                    <a:pt x="797" y="1146"/>
                  </a:cubicBezTo>
                  <a:cubicBezTo>
                    <a:pt x="797" y="1147"/>
                    <a:pt x="796" y="1147"/>
                    <a:pt x="796" y="1148"/>
                  </a:cubicBezTo>
                  <a:cubicBezTo>
                    <a:pt x="796" y="1150"/>
                    <a:pt x="797" y="1150"/>
                    <a:pt x="797" y="1151"/>
                  </a:cubicBezTo>
                  <a:cubicBezTo>
                    <a:pt x="797" y="1152"/>
                    <a:pt x="797" y="1152"/>
                    <a:pt x="795" y="1152"/>
                  </a:cubicBezTo>
                  <a:cubicBezTo>
                    <a:pt x="794" y="1152"/>
                    <a:pt x="795" y="1153"/>
                    <a:pt x="794" y="1154"/>
                  </a:cubicBezTo>
                  <a:cubicBezTo>
                    <a:pt x="794" y="1154"/>
                    <a:pt x="793" y="1154"/>
                    <a:pt x="792" y="1154"/>
                  </a:cubicBezTo>
                  <a:cubicBezTo>
                    <a:pt x="791" y="1155"/>
                    <a:pt x="791" y="1157"/>
                    <a:pt x="790" y="1159"/>
                  </a:cubicBezTo>
                  <a:cubicBezTo>
                    <a:pt x="789" y="1161"/>
                    <a:pt x="788" y="1161"/>
                    <a:pt x="787" y="1161"/>
                  </a:cubicBezTo>
                  <a:cubicBezTo>
                    <a:pt x="786" y="1162"/>
                    <a:pt x="786" y="1163"/>
                    <a:pt x="787" y="1163"/>
                  </a:cubicBezTo>
                  <a:cubicBezTo>
                    <a:pt x="787" y="1164"/>
                    <a:pt x="784" y="1166"/>
                    <a:pt x="784" y="1167"/>
                  </a:cubicBezTo>
                  <a:cubicBezTo>
                    <a:pt x="783" y="1167"/>
                    <a:pt x="783" y="1167"/>
                    <a:pt x="782" y="1166"/>
                  </a:cubicBezTo>
                  <a:cubicBezTo>
                    <a:pt x="781" y="1166"/>
                    <a:pt x="777" y="1170"/>
                    <a:pt x="776" y="1171"/>
                  </a:cubicBezTo>
                  <a:cubicBezTo>
                    <a:pt x="775" y="1171"/>
                    <a:pt x="774" y="1171"/>
                    <a:pt x="773" y="1171"/>
                  </a:cubicBezTo>
                  <a:cubicBezTo>
                    <a:pt x="772" y="1170"/>
                    <a:pt x="770" y="1170"/>
                    <a:pt x="769" y="1170"/>
                  </a:cubicBezTo>
                  <a:cubicBezTo>
                    <a:pt x="768" y="1170"/>
                    <a:pt x="766" y="1170"/>
                    <a:pt x="766" y="1170"/>
                  </a:cubicBezTo>
                  <a:cubicBezTo>
                    <a:pt x="765" y="1170"/>
                    <a:pt x="764" y="1169"/>
                    <a:pt x="763" y="1169"/>
                  </a:cubicBezTo>
                  <a:cubicBezTo>
                    <a:pt x="762" y="1170"/>
                    <a:pt x="762" y="1169"/>
                    <a:pt x="761" y="1169"/>
                  </a:cubicBezTo>
                  <a:cubicBezTo>
                    <a:pt x="760" y="1169"/>
                    <a:pt x="759" y="1170"/>
                    <a:pt x="758" y="1170"/>
                  </a:cubicBezTo>
                  <a:cubicBezTo>
                    <a:pt x="757" y="1170"/>
                    <a:pt x="755" y="1170"/>
                    <a:pt x="755" y="1170"/>
                  </a:cubicBezTo>
                  <a:cubicBezTo>
                    <a:pt x="754" y="1171"/>
                    <a:pt x="754" y="1171"/>
                    <a:pt x="753" y="1171"/>
                  </a:cubicBezTo>
                  <a:cubicBezTo>
                    <a:pt x="752" y="1171"/>
                    <a:pt x="751" y="1172"/>
                    <a:pt x="751" y="1173"/>
                  </a:cubicBezTo>
                  <a:cubicBezTo>
                    <a:pt x="750" y="1174"/>
                    <a:pt x="750" y="1174"/>
                    <a:pt x="750" y="1175"/>
                  </a:cubicBezTo>
                  <a:cubicBezTo>
                    <a:pt x="750" y="1176"/>
                    <a:pt x="749" y="1176"/>
                    <a:pt x="749" y="1177"/>
                  </a:cubicBezTo>
                  <a:cubicBezTo>
                    <a:pt x="748" y="1177"/>
                    <a:pt x="748" y="1178"/>
                    <a:pt x="747" y="1178"/>
                  </a:cubicBezTo>
                  <a:cubicBezTo>
                    <a:pt x="747" y="1178"/>
                    <a:pt x="744" y="1178"/>
                    <a:pt x="744" y="1177"/>
                  </a:cubicBezTo>
                  <a:cubicBezTo>
                    <a:pt x="744" y="1177"/>
                    <a:pt x="742" y="1176"/>
                    <a:pt x="742" y="1175"/>
                  </a:cubicBezTo>
                  <a:cubicBezTo>
                    <a:pt x="742" y="1173"/>
                    <a:pt x="740" y="1173"/>
                    <a:pt x="740" y="1173"/>
                  </a:cubicBezTo>
                  <a:cubicBezTo>
                    <a:pt x="739" y="1173"/>
                    <a:pt x="738" y="1172"/>
                    <a:pt x="737" y="1172"/>
                  </a:cubicBezTo>
                  <a:cubicBezTo>
                    <a:pt x="736" y="1172"/>
                    <a:pt x="734" y="1171"/>
                    <a:pt x="734" y="1170"/>
                  </a:cubicBezTo>
                  <a:cubicBezTo>
                    <a:pt x="733" y="1170"/>
                    <a:pt x="732" y="1170"/>
                    <a:pt x="732" y="1170"/>
                  </a:cubicBezTo>
                  <a:cubicBezTo>
                    <a:pt x="731" y="1170"/>
                    <a:pt x="732" y="1168"/>
                    <a:pt x="732" y="1167"/>
                  </a:cubicBezTo>
                  <a:cubicBezTo>
                    <a:pt x="732" y="1166"/>
                    <a:pt x="730" y="1164"/>
                    <a:pt x="729" y="1164"/>
                  </a:cubicBezTo>
                  <a:cubicBezTo>
                    <a:pt x="728" y="1163"/>
                    <a:pt x="727" y="1162"/>
                    <a:pt x="727" y="1162"/>
                  </a:cubicBezTo>
                  <a:cubicBezTo>
                    <a:pt x="727" y="1161"/>
                    <a:pt x="727" y="1161"/>
                    <a:pt x="726" y="1161"/>
                  </a:cubicBezTo>
                  <a:cubicBezTo>
                    <a:pt x="725" y="1161"/>
                    <a:pt x="723" y="1161"/>
                    <a:pt x="723" y="1161"/>
                  </a:cubicBezTo>
                  <a:cubicBezTo>
                    <a:pt x="722" y="1161"/>
                    <a:pt x="720" y="1162"/>
                    <a:pt x="719" y="1162"/>
                  </a:cubicBezTo>
                  <a:cubicBezTo>
                    <a:pt x="717" y="1162"/>
                    <a:pt x="716" y="1162"/>
                    <a:pt x="715" y="1162"/>
                  </a:cubicBezTo>
                  <a:cubicBezTo>
                    <a:pt x="714" y="1162"/>
                    <a:pt x="711" y="1161"/>
                    <a:pt x="710" y="1161"/>
                  </a:cubicBezTo>
                  <a:cubicBezTo>
                    <a:pt x="710" y="1160"/>
                    <a:pt x="707" y="1161"/>
                    <a:pt x="706" y="1161"/>
                  </a:cubicBezTo>
                  <a:cubicBezTo>
                    <a:pt x="705" y="1161"/>
                    <a:pt x="704" y="1163"/>
                    <a:pt x="704" y="1163"/>
                  </a:cubicBezTo>
                  <a:cubicBezTo>
                    <a:pt x="704" y="1163"/>
                    <a:pt x="697" y="1164"/>
                    <a:pt x="695" y="1164"/>
                  </a:cubicBezTo>
                  <a:cubicBezTo>
                    <a:pt x="694" y="1164"/>
                    <a:pt x="693" y="1165"/>
                    <a:pt x="693" y="1165"/>
                  </a:cubicBezTo>
                  <a:cubicBezTo>
                    <a:pt x="692" y="1166"/>
                    <a:pt x="691" y="1166"/>
                    <a:pt x="690" y="1166"/>
                  </a:cubicBezTo>
                  <a:cubicBezTo>
                    <a:pt x="689" y="1166"/>
                    <a:pt x="686" y="1168"/>
                    <a:pt x="686" y="1168"/>
                  </a:cubicBezTo>
                  <a:cubicBezTo>
                    <a:pt x="685" y="1168"/>
                    <a:pt x="683" y="1168"/>
                    <a:pt x="682" y="1167"/>
                  </a:cubicBezTo>
                  <a:cubicBezTo>
                    <a:pt x="682" y="1167"/>
                    <a:pt x="680" y="1167"/>
                    <a:pt x="678" y="1168"/>
                  </a:cubicBezTo>
                  <a:cubicBezTo>
                    <a:pt x="676" y="1168"/>
                    <a:pt x="675" y="1168"/>
                    <a:pt x="673" y="1168"/>
                  </a:cubicBezTo>
                  <a:cubicBezTo>
                    <a:pt x="672" y="1167"/>
                    <a:pt x="669" y="1169"/>
                    <a:pt x="667" y="1169"/>
                  </a:cubicBezTo>
                  <a:cubicBezTo>
                    <a:pt x="666" y="1169"/>
                    <a:pt x="665" y="1168"/>
                    <a:pt x="664" y="1169"/>
                  </a:cubicBezTo>
                  <a:cubicBezTo>
                    <a:pt x="663" y="1169"/>
                    <a:pt x="662" y="1169"/>
                    <a:pt x="662" y="1170"/>
                  </a:cubicBezTo>
                  <a:cubicBezTo>
                    <a:pt x="662" y="1171"/>
                    <a:pt x="663" y="1171"/>
                    <a:pt x="664" y="1172"/>
                  </a:cubicBezTo>
                  <a:cubicBezTo>
                    <a:pt x="664" y="1172"/>
                    <a:pt x="664" y="1173"/>
                    <a:pt x="664" y="1173"/>
                  </a:cubicBezTo>
                  <a:cubicBezTo>
                    <a:pt x="663" y="1173"/>
                    <a:pt x="663" y="1174"/>
                    <a:pt x="662" y="1175"/>
                  </a:cubicBezTo>
                  <a:cubicBezTo>
                    <a:pt x="662" y="1175"/>
                    <a:pt x="662" y="1176"/>
                    <a:pt x="661" y="1176"/>
                  </a:cubicBezTo>
                  <a:cubicBezTo>
                    <a:pt x="660" y="1176"/>
                    <a:pt x="659" y="1176"/>
                    <a:pt x="657" y="1177"/>
                  </a:cubicBezTo>
                  <a:cubicBezTo>
                    <a:pt x="656" y="1178"/>
                    <a:pt x="653" y="1179"/>
                    <a:pt x="652" y="1179"/>
                  </a:cubicBezTo>
                  <a:cubicBezTo>
                    <a:pt x="652" y="1180"/>
                    <a:pt x="649" y="1179"/>
                    <a:pt x="648" y="1179"/>
                  </a:cubicBezTo>
                  <a:cubicBezTo>
                    <a:pt x="647" y="1179"/>
                    <a:pt x="645" y="1179"/>
                    <a:pt x="644" y="1180"/>
                  </a:cubicBezTo>
                  <a:cubicBezTo>
                    <a:pt x="643" y="1180"/>
                    <a:pt x="641" y="1181"/>
                    <a:pt x="640" y="1182"/>
                  </a:cubicBezTo>
                  <a:cubicBezTo>
                    <a:pt x="639" y="1182"/>
                    <a:pt x="639" y="1181"/>
                    <a:pt x="638" y="1181"/>
                  </a:cubicBezTo>
                  <a:cubicBezTo>
                    <a:pt x="638" y="1180"/>
                    <a:pt x="638" y="1180"/>
                    <a:pt x="637" y="1180"/>
                  </a:cubicBezTo>
                  <a:cubicBezTo>
                    <a:pt x="637" y="1179"/>
                    <a:pt x="635" y="1180"/>
                    <a:pt x="634" y="1180"/>
                  </a:cubicBezTo>
                  <a:cubicBezTo>
                    <a:pt x="633" y="1180"/>
                    <a:pt x="634" y="1177"/>
                    <a:pt x="633" y="1176"/>
                  </a:cubicBezTo>
                  <a:cubicBezTo>
                    <a:pt x="632" y="1175"/>
                    <a:pt x="632" y="1175"/>
                    <a:pt x="631" y="1175"/>
                  </a:cubicBezTo>
                  <a:cubicBezTo>
                    <a:pt x="630" y="1175"/>
                    <a:pt x="629" y="1174"/>
                    <a:pt x="629" y="1174"/>
                  </a:cubicBezTo>
                  <a:cubicBezTo>
                    <a:pt x="628" y="1173"/>
                    <a:pt x="624" y="1173"/>
                    <a:pt x="623" y="1173"/>
                  </a:cubicBezTo>
                  <a:cubicBezTo>
                    <a:pt x="622" y="1173"/>
                    <a:pt x="620" y="1175"/>
                    <a:pt x="619" y="1176"/>
                  </a:cubicBezTo>
                  <a:cubicBezTo>
                    <a:pt x="619" y="1177"/>
                    <a:pt x="618" y="1177"/>
                    <a:pt x="616" y="1176"/>
                  </a:cubicBezTo>
                  <a:cubicBezTo>
                    <a:pt x="614" y="1176"/>
                    <a:pt x="614" y="1176"/>
                    <a:pt x="613" y="1176"/>
                  </a:cubicBezTo>
                  <a:cubicBezTo>
                    <a:pt x="612" y="1176"/>
                    <a:pt x="612" y="1176"/>
                    <a:pt x="612" y="1175"/>
                  </a:cubicBezTo>
                  <a:cubicBezTo>
                    <a:pt x="611" y="1175"/>
                    <a:pt x="608" y="1174"/>
                    <a:pt x="606" y="1174"/>
                  </a:cubicBezTo>
                  <a:cubicBezTo>
                    <a:pt x="604" y="1174"/>
                    <a:pt x="602" y="1174"/>
                    <a:pt x="601" y="1175"/>
                  </a:cubicBezTo>
                  <a:cubicBezTo>
                    <a:pt x="599" y="1175"/>
                    <a:pt x="599" y="1175"/>
                    <a:pt x="598" y="1174"/>
                  </a:cubicBezTo>
                  <a:cubicBezTo>
                    <a:pt x="598" y="1173"/>
                    <a:pt x="596" y="1173"/>
                    <a:pt x="596" y="1173"/>
                  </a:cubicBezTo>
                  <a:cubicBezTo>
                    <a:pt x="595" y="1173"/>
                    <a:pt x="593" y="1173"/>
                    <a:pt x="593" y="1173"/>
                  </a:cubicBezTo>
                  <a:cubicBezTo>
                    <a:pt x="593" y="1172"/>
                    <a:pt x="594" y="1172"/>
                    <a:pt x="594" y="1171"/>
                  </a:cubicBezTo>
                  <a:cubicBezTo>
                    <a:pt x="593" y="1170"/>
                    <a:pt x="592" y="1171"/>
                    <a:pt x="591" y="1171"/>
                  </a:cubicBezTo>
                  <a:cubicBezTo>
                    <a:pt x="590" y="1171"/>
                    <a:pt x="590" y="1169"/>
                    <a:pt x="588" y="1169"/>
                  </a:cubicBezTo>
                  <a:cubicBezTo>
                    <a:pt x="587" y="1168"/>
                    <a:pt x="583" y="1168"/>
                    <a:pt x="582" y="1167"/>
                  </a:cubicBezTo>
                  <a:cubicBezTo>
                    <a:pt x="581" y="1167"/>
                    <a:pt x="583" y="1166"/>
                    <a:pt x="583" y="1166"/>
                  </a:cubicBezTo>
                  <a:cubicBezTo>
                    <a:pt x="583" y="1166"/>
                    <a:pt x="582" y="1165"/>
                    <a:pt x="581" y="1165"/>
                  </a:cubicBezTo>
                  <a:cubicBezTo>
                    <a:pt x="581" y="1165"/>
                    <a:pt x="579" y="1165"/>
                    <a:pt x="577" y="1164"/>
                  </a:cubicBezTo>
                  <a:cubicBezTo>
                    <a:pt x="576" y="1164"/>
                    <a:pt x="574" y="1161"/>
                    <a:pt x="574" y="1161"/>
                  </a:cubicBezTo>
                  <a:cubicBezTo>
                    <a:pt x="574" y="1161"/>
                    <a:pt x="573" y="1162"/>
                    <a:pt x="572" y="1162"/>
                  </a:cubicBezTo>
                  <a:cubicBezTo>
                    <a:pt x="572" y="1163"/>
                    <a:pt x="571" y="1163"/>
                    <a:pt x="569" y="1163"/>
                  </a:cubicBezTo>
                  <a:cubicBezTo>
                    <a:pt x="568" y="1163"/>
                    <a:pt x="568" y="1162"/>
                    <a:pt x="567" y="1162"/>
                  </a:cubicBezTo>
                  <a:cubicBezTo>
                    <a:pt x="567" y="1162"/>
                    <a:pt x="565" y="1161"/>
                    <a:pt x="564" y="1161"/>
                  </a:cubicBezTo>
                  <a:cubicBezTo>
                    <a:pt x="564" y="1160"/>
                    <a:pt x="564" y="1159"/>
                    <a:pt x="563" y="1159"/>
                  </a:cubicBezTo>
                  <a:cubicBezTo>
                    <a:pt x="563" y="1158"/>
                    <a:pt x="563" y="1158"/>
                    <a:pt x="563" y="1157"/>
                  </a:cubicBezTo>
                  <a:cubicBezTo>
                    <a:pt x="563" y="1156"/>
                    <a:pt x="563" y="1155"/>
                    <a:pt x="562" y="1154"/>
                  </a:cubicBezTo>
                  <a:cubicBezTo>
                    <a:pt x="561" y="1153"/>
                    <a:pt x="560" y="1153"/>
                    <a:pt x="559" y="1153"/>
                  </a:cubicBezTo>
                  <a:cubicBezTo>
                    <a:pt x="558" y="1153"/>
                    <a:pt x="558" y="1151"/>
                    <a:pt x="558" y="1151"/>
                  </a:cubicBezTo>
                  <a:cubicBezTo>
                    <a:pt x="558" y="1150"/>
                    <a:pt x="558" y="1148"/>
                    <a:pt x="558" y="1147"/>
                  </a:cubicBezTo>
                  <a:cubicBezTo>
                    <a:pt x="557" y="1146"/>
                    <a:pt x="557" y="1146"/>
                    <a:pt x="558" y="1146"/>
                  </a:cubicBezTo>
                  <a:cubicBezTo>
                    <a:pt x="559" y="1145"/>
                    <a:pt x="559" y="1142"/>
                    <a:pt x="559" y="1141"/>
                  </a:cubicBezTo>
                  <a:cubicBezTo>
                    <a:pt x="559" y="1140"/>
                    <a:pt x="558" y="1139"/>
                    <a:pt x="558" y="1138"/>
                  </a:cubicBezTo>
                  <a:cubicBezTo>
                    <a:pt x="558" y="1137"/>
                    <a:pt x="560" y="1136"/>
                    <a:pt x="559" y="1135"/>
                  </a:cubicBezTo>
                  <a:cubicBezTo>
                    <a:pt x="559" y="1134"/>
                    <a:pt x="556" y="1134"/>
                    <a:pt x="555" y="1134"/>
                  </a:cubicBezTo>
                  <a:cubicBezTo>
                    <a:pt x="554" y="1133"/>
                    <a:pt x="553" y="1133"/>
                    <a:pt x="553" y="1132"/>
                  </a:cubicBezTo>
                  <a:cubicBezTo>
                    <a:pt x="553" y="1131"/>
                    <a:pt x="553" y="1132"/>
                    <a:pt x="551" y="1132"/>
                  </a:cubicBezTo>
                  <a:cubicBezTo>
                    <a:pt x="550" y="1132"/>
                    <a:pt x="549" y="1132"/>
                    <a:pt x="548" y="1131"/>
                  </a:cubicBezTo>
                  <a:cubicBezTo>
                    <a:pt x="547" y="1130"/>
                    <a:pt x="546" y="1133"/>
                    <a:pt x="545" y="1133"/>
                  </a:cubicBezTo>
                  <a:cubicBezTo>
                    <a:pt x="545" y="1133"/>
                    <a:pt x="544" y="1134"/>
                    <a:pt x="543" y="1134"/>
                  </a:cubicBezTo>
                  <a:cubicBezTo>
                    <a:pt x="542" y="1134"/>
                    <a:pt x="541" y="1132"/>
                    <a:pt x="540" y="1132"/>
                  </a:cubicBezTo>
                  <a:cubicBezTo>
                    <a:pt x="540" y="1131"/>
                    <a:pt x="539" y="1130"/>
                    <a:pt x="538" y="1130"/>
                  </a:cubicBezTo>
                  <a:cubicBezTo>
                    <a:pt x="538" y="1130"/>
                    <a:pt x="537" y="1130"/>
                    <a:pt x="537" y="1129"/>
                  </a:cubicBezTo>
                  <a:cubicBezTo>
                    <a:pt x="537" y="1128"/>
                    <a:pt x="535" y="1127"/>
                    <a:pt x="534" y="1127"/>
                  </a:cubicBezTo>
                  <a:cubicBezTo>
                    <a:pt x="533" y="1127"/>
                    <a:pt x="532" y="1126"/>
                    <a:pt x="531" y="1125"/>
                  </a:cubicBezTo>
                  <a:cubicBezTo>
                    <a:pt x="530" y="1124"/>
                    <a:pt x="530" y="1125"/>
                    <a:pt x="529" y="1125"/>
                  </a:cubicBezTo>
                  <a:cubicBezTo>
                    <a:pt x="528" y="1125"/>
                    <a:pt x="527" y="1125"/>
                    <a:pt x="526" y="1124"/>
                  </a:cubicBezTo>
                  <a:cubicBezTo>
                    <a:pt x="526" y="1123"/>
                    <a:pt x="523" y="1123"/>
                    <a:pt x="522" y="1123"/>
                  </a:cubicBezTo>
                  <a:cubicBezTo>
                    <a:pt x="520" y="1123"/>
                    <a:pt x="520" y="1124"/>
                    <a:pt x="520" y="1124"/>
                  </a:cubicBezTo>
                  <a:cubicBezTo>
                    <a:pt x="520" y="1125"/>
                    <a:pt x="520" y="1127"/>
                    <a:pt x="518" y="1127"/>
                  </a:cubicBezTo>
                  <a:cubicBezTo>
                    <a:pt x="517" y="1127"/>
                    <a:pt x="516" y="1126"/>
                    <a:pt x="515" y="1126"/>
                  </a:cubicBezTo>
                  <a:cubicBezTo>
                    <a:pt x="514" y="1126"/>
                    <a:pt x="514" y="1127"/>
                    <a:pt x="515" y="1129"/>
                  </a:cubicBezTo>
                  <a:cubicBezTo>
                    <a:pt x="515" y="1130"/>
                    <a:pt x="514" y="1130"/>
                    <a:pt x="514" y="1131"/>
                  </a:cubicBezTo>
                  <a:cubicBezTo>
                    <a:pt x="513" y="1131"/>
                    <a:pt x="513" y="1132"/>
                    <a:pt x="512" y="1133"/>
                  </a:cubicBezTo>
                  <a:cubicBezTo>
                    <a:pt x="512" y="1134"/>
                    <a:pt x="511" y="1135"/>
                    <a:pt x="510" y="1135"/>
                  </a:cubicBezTo>
                  <a:cubicBezTo>
                    <a:pt x="509" y="1136"/>
                    <a:pt x="509" y="1135"/>
                    <a:pt x="508" y="1134"/>
                  </a:cubicBezTo>
                  <a:cubicBezTo>
                    <a:pt x="507" y="1134"/>
                    <a:pt x="507" y="1134"/>
                    <a:pt x="507" y="1134"/>
                  </a:cubicBezTo>
                  <a:cubicBezTo>
                    <a:pt x="506" y="1135"/>
                    <a:pt x="506" y="1136"/>
                    <a:pt x="505" y="1136"/>
                  </a:cubicBezTo>
                  <a:cubicBezTo>
                    <a:pt x="504" y="1136"/>
                    <a:pt x="503" y="1135"/>
                    <a:pt x="502" y="1136"/>
                  </a:cubicBezTo>
                  <a:cubicBezTo>
                    <a:pt x="500" y="1136"/>
                    <a:pt x="500" y="1137"/>
                    <a:pt x="500" y="1137"/>
                  </a:cubicBezTo>
                  <a:cubicBezTo>
                    <a:pt x="500" y="1138"/>
                    <a:pt x="499" y="1138"/>
                    <a:pt x="499" y="1137"/>
                  </a:cubicBezTo>
                  <a:cubicBezTo>
                    <a:pt x="499" y="1136"/>
                    <a:pt x="498" y="1137"/>
                    <a:pt x="498" y="1137"/>
                  </a:cubicBezTo>
                  <a:cubicBezTo>
                    <a:pt x="497" y="1138"/>
                    <a:pt x="496" y="1138"/>
                    <a:pt x="494" y="1138"/>
                  </a:cubicBezTo>
                  <a:cubicBezTo>
                    <a:pt x="493" y="1138"/>
                    <a:pt x="493" y="1138"/>
                    <a:pt x="492" y="1139"/>
                  </a:cubicBezTo>
                  <a:cubicBezTo>
                    <a:pt x="492" y="1140"/>
                    <a:pt x="490" y="1139"/>
                    <a:pt x="489" y="1139"/>
                  </a:cubicBezTo>
                  <a:cubicBezTo>
                    <a:pt x="488" y="1139"/>
                    <a:pt x="488" y="1141"/>
                    <a:pt x="488" y="1142"/>
                  </a:cubicBezTo>
                  <a:cubicBezTo>
                    <a:pt x="488" y="1143"/>
                    <a:pt x="488" y="1144"/>
                    <a:pt x="488" y="1145"/>
                  </a:cubicBezTo>
                  <a:cubicBezTo>
                    <a:pt x="488" y="1146"/>
                    <a:pt x="487" y="1148"/>
                    <a:pt x="487" y="1149"/>
                  </a:cubicBezTo>
                  <a:cubicBezTo>
                    <a:pt x="487" y="1150"/>
                    <a:pt x="485" y="1151"/>
                    <a:pt x="484" y="1151"/>
                  </a:cubicBezTo>
                  <a:cubicBezTo>
                    <a:pt x="483" y="1151"/>
                    <a:pt x="482" y="1150"/>
                    <a:pt x="481" y="1150"/>
                  </a:cubicBezTo>
                  <a:cubicBezTo>
                    <a:pt x="480" y="1149"/>
                    <a:pt x="479" y="1151"/>
                    <a:pt x="478" y="1152"/>
                  </a:cubicBezTo>
                  <a:cubicBezTo>
                    <a:pt x="478" y="1153"/>
                    <a:pt x="477" y="1152"/>
                    <a:pt x="476" y="1152"/>
                  </a:cubicBezTo>
                  <a:cubicBezTo>
                    <a:pt x="475" y="1152"/>
                    <a:pt x="474" y="1152"/>
                    <a:pt x="473" y="1152"/>
                  </a:cubicBezTo>
                  <a:cubicBezTo>
                    <a:pt x="473" y="1153"/>
                    <a:pt x="471" y="1152"/>
                    <a:pt x="470" y="1152"/>
                  </a:cubicBezTo>
                  <a:cubicBezTo>
                    <a:pt x="470" y="1151"/>
                    <a:pt x="468" y="1150"/>
                    <a:pt x="468" y="1150"/>
                  </a:cubicBezTo>
                  <a:cubicBezTo>
                    <a:pt x="467" y="1150"/>
                    <a:pt x="465" y="1150"/>
                    <a:pt x="465" y="1150"/>
                  </a:cubicBezTo>
                  <a:cubicBezTo>
                    <a:pt x="464" y="1150"/>
                    <a:pt x="463" y="1150"/>
                    <a:pt x="461" y="1151"/>
                  </a:cubicBezTo>
                  <a:cubicBezTo>
                    <a:pt x="460" y="1152"/>
                    <a:pt x="459" y="1151"/>
                    <a:pt x="458" y="1151"/>
                  </a:cubicBezTo>
                  <a:cubicBezTo>
                    <a:pt x="457" y="1151"/>
                    <a:pt x="455" y="1150"/>
                    <a:pt x="454" y="1150"/>
                  </a:cubicBezTo>
                  <a:cubicBezTo>
                    <a:pt x="453" y="1150"/>
                    <a:pt x="452" y="1150"/>
                    <a:pt x="451" y="1149"/>
                  </a:cubicBezTo>
                  <a:cubicBezTo>
                    <a:pt x="450" y="1149"/>
                    <a:pt x="449" y="1149"/>
                    <a:pt x="448" y="1149"/>
                  </a:cubicBezTo>
                  <a:cubicBezTo>
                    <a:pt x="447" y="1149"/>
                    <a:pt x="446" y="1148"/>
                    <a:pt x="446" y="1147"/>
                  </a:cubicBezTo>
                  <a:cubicBezTo>
                    <a:pt x="446" y="1146"/>
                    <a:pt x="447" y="1145"/>
                    <a:pt x="447" y="1144"/>
                  </a:cubicBezTo>
                  <a:cubicBezTo>
                    <a:pt x="447" y="1144"/>
                    <a:pt x="446" y="1142"/>
                    <a:pt x="445" y="1141"/>
                  </a:cubicBezTo>
                  <a:cubicBezTo>
                    <a:pt x="444" y="1140"/>
                    <a:pt x="444" y="1140"/>
                    <a:pt x="444" y="1139"/>
                  </a:cubicBezTo>
                  <a:cubicBezTo>
                    <a:pt x="444" y="1138"/>
                    <a:pt x="442" y="1138"/>
                    <a:pt x="441" y="1138"/>
                  </a:cubicBezTo>
                  <a:cubicBezTo>
                    <a:pt x="440" y="1138"/>
                    <a:pt x="440" y="1137"/>
                    <a:pt x="440" y="1136"/>
                  </a:cubicBezTo>
                  <a:cubicBezTo>
                    <a:pt x="439" y="1136"/>
                    <a:pt x="438" y="1136"/>
                    <a:pt x="438" y="1136"/>
                  </a:cubicBezTo>
                  <a:cubicBezTo>
                    <a:pt x="438" y="1136"/>
                    <a:pt x="437" y="1136"/>
                    <a:pt x="436" y="1136"/>
                  </a:cubicBezTo>
                  <a:cubicBezTo>
                    <a:pt x="435" y="1136"/>
                    <a:pt x="434" y="1135"/>
                    <a:pt x="433" y="1135"/>
                  </a:cubicBezTo>
                  <a:cubicBezTo>
                    <a:pt x="432" y="1134"/>
                    <a:pt x="432" y="1135"/>
                    <a:pt x="431" y="1136"/>
                  </a:cubicBezTo>
                  <a:cubicBezTo>
                    <a:pt x="431" y="1136"/>
                    <a:pt x="430" y="1136"/>
                    <a:pt x="430" y="1136"/>
                  </a:cubicBezTo>
                  <a:cubicBezTo>
                    <a:pt x="430" y="1135"/>
                    <a:pt x="428" y="1136"/>
                    <a:pt x="428" y="1135"/>
                  </a:cubicBezTo>
                  <a:cubicBezTo>
                    <a:pt x="427" y="1135"/>
                    <a:pt x="427" y="1133"/>
                    <a:pt x="427" y="1132"/>
                  </a:cubicBezTo>
                  <a:cubicBezTo>
                    <a:pt x="427" y="1131"/>
                    <a:pt x="426" y="1131"/>
                    <a:pt x="425" y="1131"/>
                  </a:cubicBezTo>
                  <a:cubicBezTo>
                    <a:pt x="424" y="1131"/>
                    <a:pt x="423" y="1130"/>
                    <a:pt x="423" y="1129"/>
                  </a:cubicBezTo>
                  <a:cubicBezTo>
                    <a:pt x="422" y="1128"/>
                    <a:pt x="422" y="1128"/>
                    <a:pt x="421" y="1128"/>
                  </a:cubicBezTo>
                  <a:cubicBezTo>
                    <a:pt x="420" y="1128"/>
                    <a:pt x="421" y="1127"/>
                    <a:pt x="421" y="1126"/>
                  </a:cubicBezTo>
                  <a:cubicBezTo>
                    <a:pt x="421" y="1126"/>
                    <a:pt x="420" y="1126"/>
                    <a:pt x="420" y="1126"/>
                  </a:cubicBezTo>
                  <a:cubicBezTo>
                    <a:pt x="419" y="1126"/>
                    <a:pt x="419" y="1126"/>
                    <a:pt x="419" y="1126"/>
                  </a:cubicBezTo>
                  <a:cubicBezTo>
                    <a:pt x="418" y="1125"/>
                    <a:pt x="417" y="1126"/>
                    <a:pt x="417" y="1126"/>
                  </a:cubicBezTo>
                  <a:cubicBezTo>
                    <a:pt x="416" y="1127"/>
                    <a:pt x="415" y="1128"/>
                    <a:pt x="415" y="1128"/>
                  </a:cubicBezTo>
                  <a:cubicBezTo>
                    <a:pt x="416" y="1129"/>
                    <a:pt x="416" y="1130"/>
                    <a:pt x="415" y="1131"/>
                  </a:cubicBezTo>
                  <a:cubicBezTo>
                    <a:pt x="414" y="1131"/>
                    <a:pt x="414" y="1131"/>
                    <a:pt x="413" y="1131"/>
                  </a:cubicBezTo>
                  <a:cubicBezTo>
                    <a:pt x="412" y="1131"/>
                    <a:pt x="413" y="1132"/>
                    <a:pt x="413" y="1132"/>
                  </a:cubicBezTo>
                  <a:cubicBezTo>
                    <a:pt x="414" y="1133"/>
                    <a:pt x="414" y="1133"/>
                    <a:pt x="413" y="1133"/>
                  </a:cubicBezTo>
                  <a:cubicBezTo>
                    <a:pt x="413" y="1133"/>
                    <a:pt x="412" y="1133"/>
                    <a:pt x="410" y="1133"/>
                  </a:cubicBezTo>
                  <a:cubicBezTo>
                    <a:pt x="409" y="1132"/>
                    <a:pt x="408" y="1130"/>
                    <a:pt x="407" y="1130"/>
                  </a:cubicBezTo>
                  <a:cubicBezTo>
                    <a:pt x="407" y="1129"/>
                    <a:pt x="406" y="1130"/>
                    <a:pt x="405" y="1130"/>
                  </a:cubicBezTo>
                  <a:cubicBezTo>
                    <a:pt x="404" y="1130"/>
                    <a:pt x="404" y="1130"/>
                    <a:pt x="403" y="1128"/>
                  </a:cubicBezTo>
                  <a:cubicBezTo>
                    <a:pt x="403" y="1127"/>
                    <a:pt x="402" y="1127"/>
                    <a:pt x="400" y="1127"/>
                  </a:cubicBezTo>
                  <a:cubicBezTo>
                    <a:pt x="399" y="1126"/>
                    <a:pt x="395" y="1126"/>
                    <a:pt x="394" y="1126"/>
                  </a:cubicBezTo>
                  <a:cubicBezTo>
                    <a:pt x="393" y="1126"/>
                    <a:pt x="391" y="1125"/>
                    <a:pt x="390" y="1125"/>
                  </a:cubicBezTo>
                  <a:cubicBezTo>
                    <a:pt x="390" y="1124"/>
                    <a:pt x="391" y="1124"/>
                    <a:pt x="391" y="1123"/>
                  </a:cubicBezTo>
                  <a:cubicBezTo>
                    <a:pt x="391" y="1123"/>
                    <a:pt x="390" y="1122"/>
                    <a:pt x="390" y="1122"/>
                  </a:cubicBezTo>
                  <a:cubicBezTo>
                    <a:pt x="389" y="1121"/>
                    <a:pt x="389" y="1121"/>
                    <a:pt x="389" y="1120"/>
                  </a:cubicBezTo>
                  <a:cubicBezTo>
                    <a:pt x="390" y="1120"/>
                    <a:pt x="390" y="1120"/>
                    <a:pt x="390" y="1119"/>
                  </a:cubicBezTo>
                  <a:cubicBezTo>
                    <a:pt x="389" y="1119"/>
                    <a:pt x="389" y="1119"/>
                    <a:pt x="388" y="1119"/>
                  </a:cubicBezTo>
                  <a:cubicBezTo>
                    <a:pt x="387" y="1119"/>
                    <a:pt x="387" y="1118"/>
                    <a:pt x="386" y="1117"/>
                  </a:cubicBezTo>
                  <a:cubicBezTo>
                    <a:pt x="385" y="1117"/>
                    <a:pt x="385" y="1117"/>
                    <a:pt x="384" y="1118"/>
                  </a:cubicBezTo>
                  <a:cubicBezTo>
                    <a:pt x="383" y="1118"/>
                    <a:pt x="382" y="1117"/>
                    <a:pt x="382" y="1117"/>
                  </a:cubicBezTo>
                  <a:cubicBezTo>
                    <a:pt x="381" y="1116"/>
                    <a:pt x="380" y="1116"/>
                    <a:pt x="380" y="1117"/>
                  </a:cubicBezTo>
                  <a:cubicBezTo>
                    <a:pt x="379" y="1117"/>
                    <a:pt x="379" y="1117"/>
                    <a:pt x="379" y="1116"/>
                  </a:cubicBezTo>
                  <a:cubicBezTo>
                    <a:pt x="379" y="1115"/>
                    <a:pt x="377" y="1114"/>
                    <a:pt x="375" y="1114"/>
                  </a:cubicBezTo>
                  <a:cubicBezTo>
                    <a:pt x="374" y="1113"/>
                    <a:pt x="375" y="1113"/>
                    <a:pt x="375" y="1112"/>
                  </a:cubicBezTo>
                  <a:cubicBezTo>
                    <a:pt x="375" y="1111"/>
                    <a:pt x="375" y="1110"/>
                    <a:pt x="375" y="1110"/>
                  </a:cubicBezTo>
                  <a:cubicBezTo>
                    <a:pt x="374" y="1110"/>
                    <a:pt x="372" y="1112"/>
                    <a:pt x="372" y="1113"/>
                  </a:cubicBezTo>
                  <a:cubicBezTo>
                    <a:pt x="371" y="1113"/>
                    <a:pt x="370" y="1114"/>
                    <a:pt x="370" y="1115"/>
                  </a:cubicBezTo>
                  <a:cubicBezTo>
                    <a:pt x="369" y="1115"/>
                    <a:pt x="366" y="1114"/>
                    <a:pt x="365" y="1114"/>
                  </a:cubicBezTo>
                  <a:cubicBezTo>
                    <a:pt x="365" y="1114"/>
                    <a:pt x="363" y="1115"/>
                    <a:pt x="363" y="1116"/>
                  </a:cubicBezTo>
                  <a:cubicBezTo>
                    <a:pt x="362" y="1116"/>
                    <a:pt x="361" y="1118"/>
                    <a:pt x="361" y="1119"/>
                  </a:cubicBezTo>
                  <a:cubicBezTo>
                    <a:pt x="361" y="1119"/>
                    <a:pt x="360" y="1121"/>
                    <a:pt x="360" y="1121"/>
                  </a:cubicBezTo>
                  <a:cubicBezTo>
                    <a:pt x="360" y="1121"/>
                    <a:pt x="361" y="1123"/>
                    <a:pt x="361" y="1124"/>
                  </a:cubicBezTo>
                  <a:cubicBezTo>
                    <a:pt x="362" y="1125"/>
                    <a:pt x="363" y="1127"/>
                    <a:pt x="363" y="1128"/>
                  </a:cubicBezTo>
                  <a:cubicBezTo>
                    <a:pt x="363" y="1128"/>
                    <a:pt x="363" y="1129"/>
                    <a:pt x="364" y="1130"/>
                  </a:cubicBezTo>
                  <a:cubicBezTo>
                    <a:pt x="365" y="1130"/>
                    <a:pt x="364" y="1131"/>
                    <a:pt x="364" y="1131"/>
                  </a:cubicBezTo>
                  <a:cubicBezTo>
                    <a:pt x="363" y="1131"/>
                    <a:pt x="361" y="1130"/>
                    <a:pt x="360" y="1130"/>
                  </a:cubicBezTo>
                  <a:cubicBezTo>
                    <a:pt x="360" y="1129"/>
                    <a:pt x="359" y="1129"/>
                    <a:pt x="358" y="1129"/>
                  </a:cubicBezTo>
                  <a:cubicBezTo>
                    <a:pt x="357" y="1129"/>
                    <a:pt x="357" y="1129"/>
                    <a:pt x="356" y="1130"/>
                  </a:cubicBezTo>
                  <a:cubicBezTo>
                    <a:pt x="356" y="1130"/>
                    <a:pt x="355" y="1130"/>
                    <a:pt x="354" y="1130"/>
                  </a:cubicBezTo>
                  <a:cubicBezTo>
                    <a:pt x="353" y="1130"/>
                    <a:pt x="354" y="1131"/>
                    <a:pt x="354" y="1132"/>
                  </a:cubicBezTo>
                  <a:cubicBezTo>
                    <a:pt x="354" y="1133"/>
                    <a:pt x="354" y="1133"/>
                    <a:pt x="353" y="1134"/>
                  </a:cubicBezTo>
                  <a:cubicBezTo>
                    <a:pt x="352" y="1134"/>
                    <a:pt x="352" y="1135"/>
                    <a:pt x="351" y="1135"/>
                  </a:cubicBezTo>
                  <a:cubicBezTo>
                    <a:pt x="350" y="1135"/>
                    <a:pt x="344" y="1138"/>
                    <a:pt x="344" y="1138"/>
                  </a:cubicBezTo>
                  <a:cubicBezTo>
                    <a:pt x="343" y="1138"/>
                    <a:pt x="341" y="1137"/>
                    <a:pt x="341" y="1137"/>
                  </a:cubicBezTo>
                  <a:cubicBezTo>
                    <a:pt x="341" y="1137"/>
                    <a:pt x="338" y="1138"/>
                    <a:pt x="337" y="1139"/>
                  </a:cubicBezTo>
                  <a:cubicBezTo>
                    <a:pt x="336" y="1139"/>
                    <a:pt x="337" y="1140"/>
                    <a:pt x="337" y="1140"/>
                  </a:cubicBezTo>
                  <a:cubicBezTo>
                    <a:pt x="338" y="1141"/>
                    <a:pt x="336" y="1143"/>
                    <a:pt x="336" y="1143"/>
                  </a:cubicBezTo>
                  <a:cubicBezTo>
                    <a:pt x="336" y="1144"/>
                    <a:pt x="336" y="1144"/>
                    <a:pt x="335" y="1144"/>
                  </a:cubicBezTo>
                  <a:cubicBezTo>
                    <a:pt x="335" y="1144"/>
                    <a:pt x="335" y="1145"/>
                    <a:pt x="335" y="1146"/>
                  </a:cubicBezTo>
                  <a:cubicBezTo>
                    <a:pt x="334" y="1147"/>
                    <a:pt x="335" y="1147"/>
                    <a:pt x="335" y="1147"/>
                  </a:cubicBezTo>
                  <a:cubicBezTo>
                    <a:pt x="336" y="1148"/>
                    <a:pt x="335" y="1150"/>
                    <a:pt x="334" y="1150"/>
                  </a:cubicBezTo>
                  <a:cubicBezTo>
                    <a:pt x="334" y="1151"/>
                    <a:pt x="334" y="1151"/>
                    <a:pt x="332" y="1151"/>
                  </a:cubicBezTo>
                  <a:cubicBezTo>
                    <a:pt x="331" y="1151"/>
                    <a:pt x="331" y="1153"/>
                    <a:pt x="331" y="1154"/>
                  </a:cubicBezTo>
                  <a:cubicBezTo>
                    <a:pt x="331" y="1155"/>
                    <a:pt x="330" y="1154"/>
                    <a:pt x="329" y="1153"/>
                  </a:cubicBezTo>
                  <a:cubicBezTo>
                    <a:pt x="328" y="1153"/>
                    <a:pt x="327" y="1153"/>
                    <a:pt x="326" y="1153"/>
                  </a:cubicBezTo>
                  <a:cubicBezTo>
                    <a:pt x="325" y="1153"/>
                    <a:pt x="325" y="1154"/>
                    <a:pt x="325" y="1156"/>
                  </a:cubicBezTo>
                  <a:cubicBezTo>
                    <a:pt x="326" y="1157"/>
                    <a:pt x="326" y="1158"/>
                    <a:pt x="325" y="1158"/>
                  </a:cubicBezTo>
                  <a:cubicBezTo>
                    <a:pt x="325" y="1158"/>
                    <a:pt x="322" y="1162"/>
                    <a:pt x="321" y="1163"/>
                  </a:cubicBezTo>
                  <a:cubicBezTo>
                    <a:pt x="320" y="1163"/>
                    <a:pt x="320" y="1166"/>
                    <a:pt x="320" y="1167"/>
                  </a:cubicBezTo>
                  <a:cubicBezTo>
                    <a:pt x="320" y="1168"/>
                    <a:pt x="320" y="1168"/>
                    <a:pt x="318" y="1168"/>
                  </a:cubicBezTo>
                  <a:cubicBezTo>
                    <a:pt x="315" y="1168"/>
                    <a:pt x="317" y="1170"/>
                    <a:pt x="318" y="1170"/>
                  </a:cubicBezTo>
                  <a:cubicBezTo>
                    <a:pt x="318" y="1171"/>
                    <a:pt x="318" y="1171"/>
                    <a:pt x="318" y="1172"/>
                  </a:cubicBezTo>
                  <a:cubicBezTo>
                    <a:pt x="318" y="1172"/>
                    <a:pt x="317" y="1173"/>
                    <a:pt x="317" y="1173"/>
                  </a:cubicBezTo>
                  <a:cubicBezTo>
                    <a:pt x="316" y="1173"/>
                    <a:pt x="315" y="1173"/>
                    <a:pt x="315" y="1174"/>
                  </a:cubicBezTo>
                  <a:cubicBezTo>
                    <a:pt x="314" y="1175"/>
                    <a:pt x="315" y="1176"/>
                    <a:pt x="314" y="1176"/>
                  </a:cubicBezTo>
                  <a:cubicBezTo>
                    <a:pt x="313" y="1177"/>
                    <a:pt x="313" y="1177"/>
                    <a:pt x="312" y="1178"/>
                  </a:cubicBezTo>
                  <a:cubicBezTo>
                    <a:pt x="312" y="1179"/>
                    <a:pt x="312" y="1180"/>
                    <a:pt x="312" y="1181"/>
                  </a:cubicBezTo>
                  <a:cubicBezTo>
                    <a:pt x="312" y="1181"/>
                    <a:pt x="312" y="1181"/>
                    <a:pt x="311" y="1181"/>
                  </a:cubicBezTo>
                  <a:cubicBezTo>
                    <a:pt x="310" y="1181"/>
                    <a:pt x="310" y="1183"/>
                    <a:pt x="309" y="1183"/>
                  </a:cubicBezTo>
                  <a:cubicBezTo>
                    <a:pt x="309" y="1183"/>
                    <a:pt x="307" y="1184"/>
                    <a:pt x="306" y="1184"/>
                  </a:cubicBezTo>
                  <a:cubicBezTo>
                    <a:pt x="306" y="1183"/>
                    <a:pt x="304" y="1183"/>
                    <a:pt x="303" y="1183"/>
                  </a:cubicBezTo>
                  <a:cubicBezTo>
                    <a:pt x="302" y="1183"/>
                    <a:pt x="302" y="1183"/>
                    <a:pt x="302" y="1182"/>
                  </a:cubicBezTo>
                  <a:cubicBezTo>
                    <a:pt x="301" y="1182"/>
                    <a:pt x="301" y="1181"/>
                    <a:pt x="300" y="1182"/>
                  </a:cubicBezTo>
                  <a:cubicBezTo>
                    <a:pt x="300" y="1182"/>
                    <a:pt x="299" y="1182"/>
                    <a:pt x="299" y="1183"/>
                  </a:cubicBezTo>
                  <a:cubicBezTo>
                    <a:pt x="299" y="1184"/>
                    <a:pt x="298" y="1184"/>
                    <a:pt x="297" y="1183"/>
                  </a:cubicBezTo>
                  <a:cubicBezTo>
                    <a:pt x="296" y="1183"/>
                    <a:pt x="295" y="1183"/>
                    <a:pt x="294" y="1183"/>
                  </a:cubicBezTo>
                  <a:cubicBezTo>
                    <a:pt x="294" y="1183"/>
                    <a:pt x="294" y="1182"/>
                    <a:pt x="293" y="1181"/>
                  </a:cubicBezTo>
                  <a:cubicBezTo>
                    <a:pt x="292" y="1181"/>
                    <a:pt x="292" y="1181"/>
                    <a:pt x="291" y="1181"/>
                  </a:cubicBezTo>
                  <a:cubicBezTo>
                    <a:pt x="290" y="1181"/>
                    <a:pt x="290" y="1180"/>
                    <a:pt x="290" y="1180"/>
                  </a:cubicBezTo>
                  <a:cubicBezTo>
                    <a:pt x="289" y="1179"/>
                    <a:pt x="289" y="1179"/>
                    <a:pt x="289" y="1180"/>
                  </a:cubicBezTo>
                  <a:cubicBezTo>
                    <a:pt x="288" y="1180"/>
                    <a:pt x="287" y="1180"/>
                    <a:pt x="286" y="1180"/>
                  </a:cubicBezTo>
                  <a:cubicBezTo>
                    <a:pt x="285" y="1181"/>
                    <a:pt x="284" y="1181"/>
                    <a:pt x="283" y="1180"/>
                  </a:cubicBezTo>
                  <a:cubicBezTo>
                    <a:pt x="283" y="1179"/>
                    <a:pt x="281" y="1179"/>
                    <a:pt x="279" y="1179"/>
                  </a:cubicBezTo>
                  <a:cubicBezTo>
                    <a:pt x="278" y="1179"/>
                    <a:pt x="277" y="1180"/>
                    <a:pt x="277" y="1180"/>
                  </a:cubicBezTo>
                  <a:cubicBezTo>
                    <a:pt x="276" y="1179"/>
                    <a:pt x="275" y="1180"/>
                    <a:pt x="274" y="1179"/>
                  </a:cubicBezTo>
                  <a:cubicBezTo>
                    <a:pt x="274" y="1178"/>
                    <a:pt x="271" y="1177"/>
                    <a:pt x="269" y="1177"/>
                  </a:cubicBezTo>
                  <a:cubicBezTo>
                    <a:pt x="268" y="1177"/>
                    <a:pt x="269" y="1177"/>
                    <a:pt x="268" y="1178"/>
                  </a:cubicBezTo>
                  <a:cubicBezTo>
                    <a:pt x="268" y="1179"/>
                    <a:pt x="266" y="1179"/>
                    <a:pt x="265" y="1178"/>
                  </a:cubicBezTo>
                  <a:cubicBezTo>
                    <a:pt x="264" y="1178"/>
                    <a:pt x="263" y="1178"/>
                    <a:pt x="263" y="1177"/>
                  </a:cubicBezTo>
                  <a:cubicBezTo>
                    <a:pt x="262" y="1176"/>
                    <a:pt x="261" y="1176"/>
                    <a:pt x="261" y="1175"/>
                  </a:cubicBezTo>
                  <a:cubicBezTo>
                    <a:pt x="261" y="1174"/>
                    <a:pt x="260" y="1174"/>
                    <a:pt x="260" y="1175"/>
                  </a:cubicBezTo>
                  <a:cubicBezTo>
                    <a:pt x="259" y="1175"/>
                    <a:pt x="257" y="1175"/>
                    <a:pt x="256" y="1175"/>
                  </a:cubicBezTo>
                  <a:cubicBezTo>
                    <a:pt x="256" y="1175"/>
                    <a:pt x="254" y="1176"/>
                    <a:pt x="254" y="1175"/>
                  </a:cubicBezTo>
                  <a:cubicBezTo>
                    <a:pt x="254" y="1175"/>
                    <a:pt x="254" y="1174"/>
                    <a:pt x="253" y="1174"/>
                  </a:cubicBezTo>
                  <a:cubicBezTo>
                    <a:pt x="253" y="1173"/>
                    <a:pt x="250" y="1175"/>
                    <a:pt x="250" y="1175"/>
                  </a:cubicBezTo>
                  <a:cubicBezTo>
                    <a:pt x="249" y="1176"/>
                    <a:pt x="250" y="1179"/>
                    <a:pt x="250" y="1180"/>
                  </a:cubicBezTo>
                  <a:cubicBezTo>
                    <a:pt x="251" y="1181"/>
                    <a:pt x="250" y="1182"/>
                    <a:pt x="250" y="1182"/>
                  </a:cubicBezTo>
                  <a:cubicBezTo>
                    <a:pt x="249" y="1181"/>
                    <a:pt x="249" y="1181"/>
                    <a:pt x="249" y="1181"/>
                  </a:cubicBezTo>
                  <a:cubicBezTo>
                    <a:pt x="249" y="1181"/>
                    <a:pt x="248" y="1180"/>
                    <a:pt x="247" y="1180"/>
                  </a:cubicBezTo>
                  <a:cubicBezTo>
                    <a:pt x="247" y="1179"/>
                    <a:pt x="246" y="1180"/>
                    <a:pt x="246" y="1179"/>
                  </a:cubicBezTo>
                  <a:cubicBezTo>
                    <a:pt x="245" y="1179"/>
                    <a:pt x="244" y="1178"/>
                    <a:pt x="244" y="1177"/>
                  </a:cubicBezTo>
                  <a:cubicBezTo>
                    <a:pt x="245" y="1177"/>
                    <a:pt x="245" y="1175"/>
                    <a:pt x="245" y="1175"/>
                  </a:cubicBezTo>
                  <a:cubicBezTo>
                    <a:pt x="244" y="1175"/>
                    <a:pt x="243" y="1176"/>
                    <a:pt x="243" y="1176"/>
                  </a:cubicBezTo>
                  <a:cubicBezTo>
                    <a:pt x="243" y="1177"/>
                    <a:pt x="241" y="1177"/>
                    <a:pt x="241" y="1177"/>
                  </a:cubicBezTo>
                  <a:cubicBezTo>
                    <a:pt x="240" y="1177"/>
                    <a:pt x="240" y="1177"/>
                    <a:pt x="239" y="1176"/>
                  </a:cubicBezTo>
                  <a:cubicBezTo>
                    <a:pt x="239" y="1176"/>
                    <a:pt x="239" y="1175"/>
                    <a:pt x="239" y="1174"/>
                  </a:cubicBezTo>
                  <a:cubicBezTo>
                    <a:pt x="240" y="1173"/>
                    <a:pt x="239" y="1173"/>
                    <a:pt x="239" y="1172"/>
                  </a:cubicBezTo>
                  <a:cubicBezTo>
                    <a:pt x="239" y="1171"/>
                    <a:pt x="237" y="1171"/>
                    <a:pt x="237" y="1171"/>
                  </a:cubicBezTo>
                  <a:cubicBezTo>
                    <a:pt x="237" y="1170"/>
                    <a:pt x="236" y="1169"/>
                    <a:pt x="235" y="1168"/>
                  </a:cubicBezTo>
                  <a:cubicBezTo>
                    <a:pt x="234" y="1167"/>
                    <a:pt x="234" y="1168"/>
                    <a:pt x="233" y="1167"/>
                  </a:cubicBezTo>
                  <a:cubicBezTo>
                    <a:pt x="233" y="1167"/>
                    <a:pt x="231" y="1167"/>
                    <a:pt x="230" y="1166"/>
                  </a:cubicBezTo>
                  <a:cubicBezTo>
                    <a:pt x="230" y="1166"/>
                    <a:pt x="231" y="1166"/>
                    <a:pt x="231" y="1165"/>
                  </a:cubicBezTo>
                  <a:cubicBezTo>
                    <a:pt x="232" y="1165"/>
                    <a:pt x="232" y="1165"/>
                    <a:pt x="232" y="1164"/>
                  </a:cubicBezTo>
                  <a:cubicBezTo>
                    <a:pt x="232" y="1163"/>
                    <a:pt x="230" y="1162"/>
                    <a:pt x="230" y="1160"/>
                  </a:cubicBezTo>
                  <a:cubicBezTo>
                    <a:pt x="230" y="1159"/>
                    <a:pt x="225" y="1157"/>
                    <a:pt x="225" y="1157"/>
                  </a:cubicBezTo>
                  <a:cubicBezTo>
                    <a:pt x="222" y="1155"/>
                    <a:pt x="223" y="1158"/>
                    <a:pt x="221" y="1157"/>
                  </a:cubicBezTo>
                  <a:cubicBezTo>
                    <a:pt x="218" y="1157"/>
                    <a:pt x="223" y="1152"/>
                    <a:pt x="219" y="1151"/>
                  </a:cubicBezTo>
                  <a:cubicBezTo>
                    <a:pt x="216" y="1150"/>
                    <a:pt x="216" y="1151"/>
                    <a:pt x="212" y="1151"/>
                  </a:cubicBezTo>
                  <a:cubicBezTo>
                    <a:pt x="212" y="1152"/>
                    <a:pt x="211" y="1149"/>
                    <a:pt x="211" y="1148"/>
                  </a:cubicBezTo>
                  <a:cubicBezTo>
                    <a:pt x="211" y="1147"/>
                    <a:pt x="206" y="1145"/>
                    <a:pt x="205" y="1143"/>
                  </a:cubicBezTo>
                  <a:cubicBezTo>
                    <a:pt x="204" y="1143"/>
                    <a:pt x="202" y="1142"/>
                    <a:pt x="202" y="1142"/>
                  </a:cubicBezTo>
                  <a:cubicBezTo>
                    <a:pt x="201" y="1141"/>
                    <a:pt x="202" y="1138"/>
                    <a:pt x="202" y="1138"/>
                  </a:cubicBezTo>
                  <a:cubicBezTo>
                    <a:pt x="205" y="1136"/>
                    <a:pt x="202" y="1133"/>
                    <a:pt x="200" y="1132"/>
                  </a:cubicBezTo>
                  <a:cubicBezTo>
                    <a:pt x="197" y="1131"/>
                    <a:pt x="198" y="1128"/>
                    <a:pt x="201" y="1127"/>
                  </a:cubicBezTo>
                  <a:cubicBezTo>
                    <a:pt x="204" y="1118"/>
                    <a:pt x="204" y="1118"/>
                    <a:pt x="204" y="1118"/>
                  </a:cubicBezTo>
                  <a:cubicBezTo>
                    <a:pt x="203" y="1118"/>
                    <a:pt x="202" y="1117"/>
                    <a:pt x="203" y="1116"/>
                  </a:cubicBezTo>
                  <a:cubicBezTo>
                    <a:pt x="206" y="1112"/>
                    <a:pt x="199" y="1101"/>
                    <a:pt x="200" y="1101"/>
                  </a:cubicBezTo>
                  <a:cubicBezTo>
                    <a:pt x="200" y="1101"/>
                    <a:pt x="202" y="1100"/>
                    <a:pt x="202" y="1099"/>
                  </a:cubicBezTo>
                  <a:cubicBezTo>
                    <a:pt x="202" y="1093"/>
                    <a:pt x="195" y="1098"/>
                    <a:pt x="198" y="1092"/>
                  </a:cubicBezTo>
                  <a:cubicBezTo>
                    <a:pt x="199" y="1089"/>
                    <a:pt x="200" y="1087"/>
                    <a:pt x="199" y="1085"/>
                  </a:cubicBezTo>
                  <a:cubicBezTo>
                    <a:pt x="196" y="1082"/>
                    <a:pt x="201" y="1073"/>
                    <a:pt x="199" y="1071"/>
                  </a:cubicBezTo>
                  <a:cubicBezTo>
                    <a:pt x="199" y="1071"/>
                    <a:pt x="200" y="1071"/>
                    <a:pt x="201" y="1071"/>
                  </a:cubicBezTo>
                  <a:cubicBezTo>
                    <a:pt x="202" y="1071"/>
                    <a:pt x="208" y="1067"/>
                    <a:pt x="208" y="1066"/>
                  </a:cubicBezTo>
                  <a:cubicBezTo>
                    <a:pt x="209" y="1065"/>
                    <a:pt x="214" y="1063"/>
                    <a:pt x="213" y="1063"/>
                  </a:cubicBezTo>
                  <a:cubicBezTo>
                    <a:pt x="212" y="1062"/>
                    <a:pt x="209" y="1061"/>
                    <a:pt x="207" y="1061"/>
                  </a:cubicBezTo>
                  <a:cubicBezTo>
                    <a:pt x="207" y="1061"/>
                    <a:pt x="205" y="1065"/>
                    <a:pt x="204" y="1061"/>
                  </a:cubicBezTo>
                  <a:cubicBezTo>
                    <a:pt x="204" y="1059"/>
                    <a:pt x="201" y="1060"/>
                    <a:pt x="200" y="1060"/>
                  </a:cubicBezTo>
                  <a:cubicBezTo>
                    <a:pt x="197" y="1060"/>
                    <a:pt x="192" y="1059"/>
                    <a:pt x="187" y="1055"/>
                  </a:cubicBezTo>
                  <a:cubicBezTo>
                    <a:pt x="187" y="1054"/>
                    <a:pt x="184" y="1055"/>
                    <a:pt x="184" y="1056"/>
                  </a:cubicBezTo>
                  <a:cubicBezTo>
                    <a:pt x="184" y="1058"/>
                    <a:pt x="182" y="1056"/>
                    <a:pt x="181" y="1057"/>
                  </a:cubicBezTo>
                  <a:cubicBezTo>
                    <a:pt x="180" y="1058"/>
                    <a:pt x="170" y="1052"/>
                    <a:pt x="169" y="1052"/>
                  </a:cubicBezTo>
                  <a:cubicBezTo>
                    <a:pt x="168" y="1052"/>
                    <a:pt x="166" y="1051"/>
                    <a:pt x="165" y="1051"/>
                  </a:cubicBezTo>
                  <a:cubicBezTo>
                    <a:pt x="162" y="1051"/>
                    <a:pt x="162" y="1051"/>
                    <a:pt x="160" y="1051"/>
                  </a:cubicBezTo>
                  <a:cubicBezTo>
                    <a:pt x="157" y="1050"/>
                    <a:pt x="158" y="1046"/>
                    <a:pt x="158" y="1044"/>
                  </a:cubicBezTo>
                  <a:cubicBezTo>
                    <a:pt x="158" y="1039"/>
                    <a:pt x="150" y="1042"/>
                    <a:pt x="148" y="1041"/>
                  </a:cubicBezTo>
                  <a:cubicBezTo>
                    <a:pt x="147" y="1041"/>
                    <a:pt x="143" y="1036"/>
                    <a:pt x="141" y="1035"/>
                  </a:cubicBezTo>
                  <a:cubicBezTo>
                    <a:pt x="141" y="1035"/>
                    <a:pt x="140" y="1034"/>
                    <a:pt x="140" y="1034"/>
                  </a:cubicBezTo>
                  <a:cubicBezTo>
                    <a:pt x="140" y="1031"/>
                    <a:pt x="140" y="1032"/>
                    <a:pt x="139" y="1031"/>
                  </a:cubicBezTo>
                  <a:cubicBezTo>
                    <a:pt x="139" y="1030"/>
                    <a:pt x="138" y="1029"/>
                    <a:pt x="137" y="1029"/>
                  </a:cubicBezTo>
                  <a:cubicBezTo>
                    <a:pt x="135" y="1028"/>
                    <a:pt x="134" y="1031"/>
                    <a:pt x="133" y="1029"/>
                  </a:cubicBezTo>
                  <a:cubicBezTo>
                    <a:pt x="132" y="1028"/>
                    <a:pt x="132" y="1028"/>
                    <a:pt x="131" y="1027"/>
                  </a:cubicBezTo>
                  <a:cubicBezTo>
                    <a:pt x="130" y="1026"/>
                    <a:pt x="129" y="1024"/>
                    <a:pt x="128" y="1023"/>
                  </a:cubicBezTo>
                  <a:cubicBezTo>
                    <a:pt x="128" y="1022"/>
                    <a:pt x="127" y="1021"/>
                    <a:pt x="127" y="1021"/>
                  </a:cubicBezTo>
                  <a:cubicBezTo>
                    <a:pt x="127" y="1020"/>
                    <a:pt x="121" y="1022"/>
                    <a:pt x="120" y="1021"/>
                  </a:cubicBezTo>
                  <a:cubicBezTo>
                    <a:pt x="120" y="1020"/>
                    <a:pt x="120" y="1018"/>
                    <a:pt x="120" y="1018"/>
                  </a:cubicBezTo>
                  <a:cubicBezTo>
                    <a:pt x="120" y="1016"/>
                    <a:pt x="118" y="1014"/>
                    <a:pt x="117" y="1013"/>
                  </a:cubicBezTo>
                  <a:cubicBezTo>
                    <a:pt x="116" y="1011"/>
                    <a:pt x="120" y="1011"/>
                    <a:pt x="116" y="1009"/>
                  </a:cubicBezTo>
                  <a:cubicBezTo>
                    <a:pt x="115" y="1008"/>
                    <a:pt x="117" y="1008"/>
                    <a:pt x="114" y="1007"/>
                  </a:cubicBezTo>
                  <a:cubicBezTo>
                    <a:pt x="112" y="1007"/>
                    <a:pt x="112" y="1005"/>
                    <a:pt x="112" y="1004"/>
                  </a:cubicBezTo>
                  <a:cubicBezTo>
                    <a:pt x="112" y="1000"/>
                    <a:pt x="113" y="1001"/>
                    <a:pt x="113" y="998"/>
                  </a:cubicBezTo>
                  <a:cubicBezTo>
                    <a:pt x="113" y="997"/>
                    <a:pt x="114" y="996"/>
                    <a:pt x="114" y="996"/>
                  </a:cubicBezTo>
                  <a:cubicBezTo>
                    <a:pt x="115" y="993"/>
                    <a:pt x="113" y="991"/>
                    <a:pt x="110" y="993"/>
                  </a:cubicBezTo>
                  <a:cubicBezTo>
                    <a:pt x="109" y="994"/>
                    <a:pt x="110" y="995"/>
                    <a:pt x="110" y="995"/>
                  </a:cubicBezTo>
                  <a:cubicBezTo>
                    <a:pt x="105" y="995"/>
                    <a:pt x="103" y="996"/>
                    <a:pt x="103" y="996"/>
                  </a:cubicBezTo>
                  <a:cubicBezTo>
                    <a:pt x="101" y="995"/>
                    <a:pt x="101" y="997"/>
                    <a:pt x="98" y="995"/>
                  </a:cubicBezTo>
                  <a:cubicBezTo>
                    <a:pt x="94" y="993"/>
                    <a:pt x="93" y="994"/>
                    <a:pt x="89" y="993"/>
                  </a:cubicBezTo>
                  <a:cubicBezTo>
                    <a:pt x="88" y="993"/>
                    <a:pt x="88" y="993"/>
                    <a:pt x="88" y="994"/>
                  </a:cubicBezTo>
                  <a:cubicBezTo>
                    <a:pt x="88" y="994"/>
                    <a:pt x="82" y="992"/>
                    <a:pt x="81" y="991"/>
                  </a:cubicBezTo>
                  <a:cubicBezTo>
                    <a:pt x="81" y="990"/>
                    <a:pt x="84" y="985"/>
                    <a:pt x="84" y="985"/>
                  </a:cubicBezTo>
                  <a:cubicBezTo>
                    <a:pt x="86" y="983"/>
                    <a:pt x="83" y="978"/>
                    <a:pt x="84" y="975"/>
                  </a:cubicBezTo>
                  <a:cubicBezTo>
                    <a:pt x="85" y="972"/>
                    <a:pt x="81" y="972"/>
                    <a:pt x="79" y="973"/>
                  </a:cubicBezTo>
                  <a:cubicBezTo>
                    <a:pt x="75" y="974"/>
                    <a:pt x="74" y="967"/>
                    <a:pt x="74" y="966"/>
                  </a:cubicBezTo>
                  <a:cubicBezTo>
                    <a:pt x="74" y="964"/>
                    <a:pt x="74" y="964"/>
                    <a:pt x="75" y="962"/>
                  </a:cubicBezTo>
                  <a:cubicBezTo>
                    <a:pt x="75" y="962"/>
                    <a:pt x="75" y="960"/>
                    <a:pt x="77" y="960"/>
                  </a:cubicBezTo>
                  <a:cubicBezTo>
                    <a:pt x="80" y="961"/>
                    <a:pt x="78" y="958"/>
                    <a:pt x="80" y="959"/>
                  </a:cubicBezTo>
                  <a:cubicBezTo>
                    <a:pt x="84" y="960"/>
                    <a:pt x="87" y="953"/>
                    <a:pt x="86" y="951"/>
                  </a:cubicBezTo>
                  <a:cubicBezTo>
                    <a:pt x="86" y="949"/>
                    <a:pt x="87" y="949"/>
                    <a:pt x="86" y="947"/>
                  </a:cubicBezTo>
                  <a:cubicBezTo>
                    <a:pt x="83" y="944"/>
                    <a:pt x="86" y="941"/>
                    <a:pt x="88" y="940"/>
                  </a:cubicBezTo>
                  <a:cubicBezTo>
                    <a:pt x="89" y="940"/>
                    <a:pt x="89" y="939"/>
                    <a:pt x="89" y="938"/>
                  </a:cubicBezTo>
                  <a:cubicBezTo>
                    <a:pt x="89" y="938"/>
                    <a:pt x="89" y="937"/>
                    <a:pt x="89" y="937"/>
                  </a:cubicBezTo>
                  <a:cubicBezTo>
                    <a:pt x="90" y="936"/>
                    <a:pt x="90" y="935"/>
                    <a:pt x="90" y="935"/>
                  </a:cubicBezTo>
                  <a:cubicBezTo>
                    <a:pt x="91" y="934"/>
                    <a:pt x="89" y="934"/>
                    <a:pt x="89" y="933"/>
                  </a:cubicBezTo>
                  <a:cubicBezTo>
                    <a:pt x="90" y="932"/>
                    <a:pt x="89" y="933"/>
                    <a:pt x="90" y="931"/>
                  </a:cubicBezTo>
                  <a:cubicBezTo>
                    <a:pt x="90" y="931"/>
                    <a:pt x="89" y="928"/>
                    <a:pt x="89" y="928"/>
                  </a:cubicBezTo>
                  <a:cubicBezTo>
                    <a:pt x="88" y="927"/>
                    <a:pt x="87" y="925"/>
                    <a:pt x="87" y="925"/>
                  </a:cubicBezTo>
                  <a:cubicBezTo>
                    <a:pt x="87" y="923"/>
                    <a:pt x="85" y="922"/>
                    <a:pt x="88" y="920"/>
                  </a:cubicBezTo>
                  <a:cubicBezTo>
                    <a:pt x="87" y="919"/>
                    <a:pt x="87" y="916"/>
                    <a:pt x="86" y="915"/>
                  </a:cubicBezTo>
                  <a:cubicBezTo>
                    <a:pt x="85" y="913"/>
                    <a:pt x="84" y="911"/>
                    <a:pt x="82" y="909"/>
                  </a:cubicBezTo>
                  <a:cubicBezTo>
                    <a:pt x="82" y="909"/>
                    <a:pt x="77" y="904"/>
                    <a:pt x="77" y="903"/>
                  </a:cubicBezTo>
                  <a:cubicBezTo>
                    <a:pt x="75" y="899"/>
                    <a:pt x="73" y="899"/>
                    <a:pt x="70" y="899"/>
                  </a:cubicBezTo>
                  <a:cubicBezTo>
                    <a:pt x="63" y="899"/>
                    <a:pt x="65" y="902"/>
                    <a:pt x="63" y="900"/>
                  </a:cubicBezTo>
                  <a:cubicBezTo>
                    <a:pt x="61" y="897"/>
                    <a:pt x="57" y="901"/>
                    <a:pt x="57" y="897"/>
                  </a:cubicBezTo>
                  <a:cubicBezTo>
                    <a:pt x="57" y="893"/>
                    <a:pt x="56" y="892"/>
                    <a:pt x="59" y="889"/>
                  </a:cubicBezTo>
                  <a:cubicBezTo>
                    <a:pt x="62" y="885"/>
                    <a:pt x="59" y="883"/>
                    <a:pt x="60" y="880"/>
                  </a:cubicBezTo>
                  <a:cubicBezTo>
                    <a:pt x="61" y="879"/>
                    <a:pt x="62" y="880"/>
                    <a:pt x="62" y="878"/>
                  </a:cubicBezTo>
                  <a:cubicBezTo>
                    <a:pt x="62" y="878"/>
                    <a:pt x="55" y="873"/>
                    <a:pt x="54" y="873"/>
                  </a:cubicBezTo>
                  <a:cubicBezTo>
                    <a:pt x="53" y="873"/>
                    <a:pt x="47" y="875"/>
                    <a:pt x="47" y="873"/>
                  </a:cubicBezTo>
                  <a:cubicBezTo>
                    <a:pt x="45" y="867"/>
                    <a:pt x="49" y="867"/>
                    <a:pt x="41" y="867"/>
                  </a:cubicBezTo>
                  <a:cubicBezTo>
                    <a:pt x="39" y="867"/>
                    <a:pt x="39" y="863"/>
                    <a:pt x="37" y="865"/>
                  </a:cubicBezTo>
                  <a:cubicBezTo>
                    <a:pt x="35" y="866"/>
                    <a:pt x="28" y="863"/>
                    <a:pt x="30" y="867"/>
                  </a:cubicBezTo>
                  <a:cubicBezTo>
                    <a:pt x="30" y="870"/>
                    <a:pt x="28" y="866"/>
                    <a:pt x="28" y="869"/>
                  </a:cubicBezTo>
                  <a:cubicBezTo>
                    <a:pt x="28" y="869"/>
                    <a:pt x="24" y="868"/>
                    <a:pt x="24" y="868"/>
                  </a:cubicBezTo>
                  <a:cubicBezTo>
                    <a:pt x="24" y="867"/>
                    <a:pt x="26" y="861"/>
                    <a:pt x="25" y="858"/>
                  </a:cubicBezTo>
                  <a:cubicBezTo>
                    <a:pt x="21" y="855"/>
                    <a:pt x="23" y="858"/>
                    <a:pt x="21" y="858"/>
                  </a:cubicBezTo>
                  <a:cubicBezTo>
                    <a:pt x="19" y="858"/>
                    <a:pt x="17" y="857"/>
                    <a:pt x="17" y="855"/>
                  </a:cubicBezTo>
                  <a:cubicBezTo>
                    <a:pt x="17" y="853"/>
                    <a:pt x="19" y="849"/>
                    <a:pt x="15" y="851"/>
                  </a:cubicBezTo>
                  <a:cubicBezTo>
                    <a:pt x="15" y="851"/>
                    <a:pt x="13" y="851"/>
                    <a:pt x="12" y="851"/>
                  </a:cubicBezTo>
                  <a:cubicBezTo>
                    <a:pt x="11" y="851"/>
                    <a:pt x="11" y="852"/>
                    <a:pt x="10" y="852"/>
                  </a:cubicBezTo>
                  <a:cubicBezTo>
                    <a:pt x="6" y="852"/>
                    <a:pt x="5" y="852"/>
                    <a:pt x="5" y="848"/>
                  </a:cubicBezTo>
                  <a:cubicBezTo>
                    <a:pt x="5" y="847"/>
                    <a:pt x="2" y="846"/>
                    <a:pt x="2" y="844"/>
                  </a:cubicBezTo>
                  <a:cubicBezTo>
                    <a:pt x="2" y="842"/>
                    <a:pt x="4" y="839"/>
                    <a:pt x="4" y="837"/>
                  </a:cubicBezTo>
                  <a:cubicBezTo>
                    <a:pt x="3" y="834"/>
                    <a:pt x="7" y="836"/>
                    <a:pt x="8" y="834"/>
                  </a:cubicBezTo>
                  <a:cubicBezTo>
                    <a:pt x="10" y="831"/>
                    <a:pt x="12" y="831"/>
                    <a:pt x="13" y="833"/>
                  </a:cubicBezTo>
                  <a:cubicBezTo>
                    <a:pt x="15" y="836"/>
                    <a:pt x="15" y="830"/>
                    <a:pt x="17" y="832"/>
                  </a:cubicBezTo>
                  <a:cubicBezTo>
                    <a:pt x="17" y="833"/>
                    <a:pt x="19" y="831"/>
                    <a:pt x="19" y="835"/>
                  </a:cubicBezTo>
                  <a:cubicBezTo>
                    <a:pt x="19" y="838"/>
                    <a:pt x="24" y="832"/>
                    <a:pt x="26" y="834"/>
                  </a:cubicBezTo>
                  <a:cubicBezTo>
                    <a:pt x="27" y="835"/>
                    <a:pt x="29" y="837"/>
                    <a:pt x="29" y="839"/>
                  </a:cubicBezTo>
                  <a:cubicBezTo>
                    <a:pt x="29" y="840"/>
                    <a:pt x="36" y="841"/>
                    <a:pt x="37" y="840"/>
                  </a:cubicBezTo>
                  <a:cubicBezTo>
                    <a:pt x="39" y="836"/>
                    <a:pt x="38" y="839"/>
                    <a:pt x="42" y="839"/>
                  </a:cubicBezTo>
                  <a:cubicBezTo>
                    <a:pt x="44" y="840"/>
                    <a:pt x="50" y="838"/>
                    <a:pt x="51" y="839"/>
                  </a:cubicBezTo>
                  <a:cubicBezTo>
                    <a:pt x="52" y="840"/>
                    <a:pt x="53" y="840"/>
                    <a:pt x="53" y="839"/>
                  </a:cubicBezTo>
                  <a:cubicBezTo>
                    <a:pt x="53" y="838"/>
                    <a:pt x="56" y="838"/>
                    <a:pt x="55" y="835"/>
                  </a:cubicBezTo>
                  <a:cubicBezTo>
                    <a:pt x="55" y="833"/>
                    <a:pt x="55" y="833"/>
                    <a:pt x="55" y="833"/>
                  </a:cubicBezTo>
                  <a:cubicBezTo>
                    <a:pt x="57" y="831"/>
                    <a:pt x="54" y="825"/>
                    <a:pt x="54" y="824"/>
                  </a:cubicBezTo>
                  <a:cubicBezTo>
                    <a:pt x="53" y="820"/>
                    <a:pt x="53" y="823"/>
                    <a:pt x="52" y="822"/>
                  </a:cubicBezTo>
                  <a:cubicBezTo>
                    <a:pt x="50" y="821"/>
                    <a:pt x="49" y="820"/>
                    <a:pt x="51" y="819"/>
                  </a:cubicBezTo>
                  <a:cubicBezTo>
                    <a:pt x="51" y="819"/>
                    <a:pt x="46" y="815"/>
                    <a:pt x="47" y="812"/>
                  </a:cubicBezTo>
                  <a:cubicBezTo>
                    <a:pt x="48" y="809"/>
                    <a:pt x="44" y="802"/>
                    <a:pt x="48" y="802"/>
                  </a:cubicBezTo>
                  <a:cubicBezTo>
                    <a:pt x="49" y="802"/>
                    <a:pt x="48" y="799"/>
                    <a:pt x="50" y="799"/>
                  </a:cubicBezTo>
                  <a:cubicBezTo>
                    <a:pt x="51" y="800"/>
                    <a:pt x="56" y="798"/>
                    <a:pt x="58" y="798"/>
                  </a:cubicBezTo>
                  <a:cubicBezTo>
                    <a:pt x="60" y="797"/>
                    <a:pt x="54" y="791"/>
                    <a:pt x="54" y="790"/>
                  </a:cubicBezTo>
                  <a:cubicBezTo>
                    <a:pt x="53" y="789"/>
                    <a:pt x="56" y="788"/>
                    <a:pt x="56" y="787"/>
                  </a:cubicBezTo>
                  <a:cubicBezTo>
                    <a:pt x="56" y="786"/>
                    <a:pt x="56" y="785"/>
                    <a:pt x="56" y="784"/>
                  </a:cubicBezTo>
                  <a:cubicBezTo>
                    <a:pt x="56" y="782"/>
                    <a:pt x="55" y="778"/>
                    <a:pt x="57" y="776"/>
                  </a:cubicBezTo>
                  <a:cubicBezTo>
                    <a:pt x="57" y="774"/>
                    <a:pt x="58" y="773"/>
                    <a:pt x="55" y="773"/>
                  </a:cubicBezTo>
                  <a:cubicBezTo>
                    <a:pt x="53" y="773"/>
                    <a:pt x="56" y="769"/>
                    <a:pt x="55" y="768"/>
                  </a:cubicBezTo>
                  <a:cubicBezTo>
                    <a:pt x="53" y="763"/>
                    <a:pt x="58" y="758"/>
                    <a:pt x="58" y="754"/>
                  </a:cubicBezTo>
                  <a:cubicBezTo>
                    <a:pt x="58" y="752"/>
                    <a:pt x="56" y="750"/>
                    <a:pt x="57" y="749"/>
                  </a:cubicBezTo>
                  <a:cubicBezTo>
                    <a:pt x="59" y="748"/>
                    <a:pt x="56" y="745"/>
                    <a:pt x="60" y="743"/>
                  </a:cubicBezTo>
                  <a:cubicBezTo>
                    <a:pt x="62" y="742"/>
                    <a:pt x="61" y="743"/>
                    <a:pt x="63" y="742"/>
                  </a:cubicBezTo>
                  <a:cubicBezTo>
                    <a:pt x="65" y="740"/>
                    <a:pt x="68" y="736"/>
                    <a:pt x="68" y="732"/>
                  </a:cubicBezTo>
                  <a:cubicBezTo>
                    <a:pt x="68" y="731"/>
                    <a:pt x="66" y="731"/>
                    <a:pt x="65" y="731"/>
                  </a:cubicBezTo>
                  <a:cubicBezTo>
                    <a:pt x="65" y="731"/>
                    <a:pt x="67" y="726"/>
                    <a:pt x="63" y="726"/>
                  </a:cubicBezTo>
                  <a:cubicBezTo>
                    <a:pt x="59" y="726"/>
                    <a:pt x="58" y="721"/>
                    <a:pt x="56" y="719"/>
                  </a:cubicBezTo>
                  <a:cubicBezTo>
                    <a:pt x="55" y="718"/>
                    <a:pt x="55" y="719"/>
                    <a:pt x="55" y="719"/>
                  </a:cubicBezTo>
                  <a:cubicBezTo>
                    <a:pt x="53" y="719"/>
                    <a:pt x="49" y="712"/>
                    <a:pt x="46" y="711"/>
                  </a:cubicBezTo>
                  <a:cubicBezTo>
                    <a:pt x="45" y="711"/>
                    <a:pt x="43" y="709"/>
                    <a:pt x="43" y="709"/>
                  </a:cubicBezTo>
                  <a:cubicBezTo>
                    <a:pt x="42" y="708"/>
                    <a:pt x="40" y="707"/>
                    <a:pt x="39" y="707"/>
                  </a:cubicBezTo>
                  <a:cubicBezTo>
                    <a:pt x="34" y="705"/>
                    <a:pt x="30" y="706"/>
                    <a:pt x="26" y="702"/>
                  </a:cubicBezTo>
                  <a:cubicBezTo>
                    <a:pt x="25" y="702"/>
                    <a:pt x="25" y="701"/>
                    <a:pt x="24" y="701"/>
                  </a:cubicBezTo>
                  <a:cubicBezTo>
                    <a:pt x="22" y="703"/>
                    <a:pt x="24" y="705"/>
                    <a:pt x="20" y="704"/>
                  </a:cubicBezTo>
                  <a:cubicBezTo>
                    <a:pt x="20" y="704"/>
                    <a:pt x="17" y="706"/>
                    <a:pt x="18" y="707"/>
                  </a:cubicBezTo>
                  <a:cubicBezTo>
                    <a:pt x="20" y="713"/>
                    <a:pt x="16" y="708"/>
                    <a:pt x="13" y="709"/>
                  </a:cubicBezTo>
                  <a:cubicBezTo>
                    <a:pt x="12" y="710"/>
                    <a:pt x="11" y="710"/>
                    <a:pt x="11" y="709"/>
                  </a:cubicBezTo>
                  <a:cubicBezTo>
                    <a:pt x="11" y="708"/>
                    <a:pt x="9" y="708"/>
                    <a:pt x="8" y="708"/>
                  </a:cubicBezTo>
                  <a:cubicBezTo>
                    <a:pt x="5" y="706"/>
                    <a:pt x="8" y="704"/>
                    <a:pt x="5" y="704"/>
                  </a:cubicBezTo>
                  <a:cubicBezTo>
                    <a:pt x="4" y="703"/>
                    <a:pt x="1" y="700"/>
                    <a:pt x="1" y="699"/>
                  </a:cubicBezTo>
                  <a:cubicBezTo>
                    <a:pt x="1" y="699"/>
                    <a:pt x="1" y="697"/>
                    <a:pt x="2" y="696"/>
                  </a:cubicBezTo>
                  <a:cubicBezTo>
                    <a:pt x="2" y="695"/>
                    <a:pt x="1" y="693"/>
                    <a:pt x="1" y="692"/>
                  </a:cubicBezTo>
                  <a:cubicBezTo>
                    <a:pt x="0" y="690"/>
                    <a:pt x="2" y="689"/>
                    <a:pt x="1" y="688"/>
                  </a:cubicBezTo>
                  <a:cubicBezTo>
                    <a:pt x="0" y="687"/>
                    <a:pt x="4" y="684"/>
                    <a:pt x="4" y="683"/>
                  </a:cubicBezTo>
                  <a:cubicBezTo>
                    <a:pt x="4" y="682"/>
                    <a:pt x="3" y="681"/>
                    <a:pt x="3" y="680"/>
                  </a:cubicBezTo>
                  <a:cubicBezTo>
                    <a:pt x="4" y="679"/>
                    <a:pt x="2" y="678"/>
                    <a:pt x="3" y="677"/>
                  </a:cubicBezTo>
                  <a:cubicBezTo>
                    <a:pt x="3" y="676"/>
                    <a:pt x="2" y="675"/>
                    <a:pt x="2" y="675"/>
                  </a:cubicBezTo>
                  <a:cubicBezTo>
                    <a:pt x="1" y="674"/>
                    <a:pt x="3" y="672"/>
                    <a:pt x="4" y="671"/>
                  </a:cubicBezTo>
                  <a:cubicBezTo>
                    <a:pt x="4" y="670"/>
                    <a:pt x="5" y="672"/>
                    <a:pt x="5" y="670"/>
                  </a:cubicBezTo>
                  <a:cubicBezTo>
                    <a:pt x="6" y="668"/>
                    <a:pt x="9" y="668"/>
                    <a:pt x="10" y="670"/>
                  </a:cubicBezTo>
                  <a:cubicBezTo>
                    <a:pt x="10" y="670"/>
                    <a:pt x="10" y="670"/>
                    <a:pt x="11" y="670"/>
                  </a:cubicBezTo>
                  <a:cubicBezTo>
                    <a:pt x="12" y="670"/>
                    <a:pt x="11" y="672"/>
                    <a:pt x="12" y="672"/>
                  </a:cubicBezTo>
                  <a:cubicBezTo>
                    <a:pt x="15" y="669"/>
                    <a:pt x="12" y="670"/>
                    <a:pt x="14" y="665"/>
                  </a:cubicBezTo>
                  <a:cubicBezTo>
                    <a:pt x="14" y="664"/>
                    <a:pt x="15" y="661"/>
                    <a:pt x="14" y="661"/>
                  </a:cubicBezTo>
                  <a:cubicBezTo>
                    <a:pt x="13" y="661"/>
                    <a:pt x="13" y="662"/>
                    <a:pt x="12" y="662"/>
                  </a:cubicBezTo>
                  <a:cubicBezTo>
                    <a:pt x="12" y="662"/>
                    <a:pt x="11" y="661"/>
                    <a:pt x="11" y="661"/>
                  </a:cubicBezTo>
                  <a:cubicBezTo>
                    <a:pt x="8" y="661"/>
                    <a:pt x="10" y="659"/>
                    <a:pt x="9" y="656"/>
                  </a:cubicBezTo>
                  <a:cubicBezTo>
                    <a:pt x="9" y="655"/>
                    <a:pt x="12" y="652"/>
                    <a:pt x="10" y="650"/>
                  </a:cubicBezTo>
                  <a:cubicBezTo>
                    <a:pt x="9" y="649"/>
                    <a:pt x="11" y="648"/>
                    <a:pt x="9" y="648"/>
                  </a:cubicBezTo>
                  <a:cubicBezTo>
                    <a:pt x="6" y="648"/>
                    <a:pt x="8" y="645"/>
                    <a:pt x="6" y="644"/>
                  </a:cubicBezTo>
                  <a:cubicBezTo>
                    <a:pt x="6" y="644"/>
                    <a:pt x="8" y="639"/>
                    <a:pt x="5" y="639"/>
                  </a:cubicBezTo>
                  <a:cubicBezTo>
                    <a:pt x="3" y="639"/>
                    <a:pt x="5" y="637"/>
                    <a:pt x="5" y="636"/>
                  </a:cubicBezTo>
                  <a:cubicBezTo>
                    <a:pt x="5" y="636"/>
                    <a:pt x="3" y="635"/>
                    <a:pt x="4" y="634"/>
                  </a:cubicBezTo>
                  <a:cubicBezTo>
                    <a:pt x="6" y="634"/>
                    <a:pt x="5" y="633"/>
                    <a:pt x="5" y="631"/>
                  </a:cubicBezTo>
                  <a:cubicBezTo>
                    <a:pt x="5" y="630"/>
                    <a:pt x="7" y="629"/>
                    <a:pt x="6" y="628"/>
                  </a:cubicBezTo>
                  <a:cubicBezTo>
                    <a:pt x="1" y="620"/>
                    <a:pt x="8" y="626"/>
                    <a:pt x="10" y="623"/>
                  </a:cubicBezTo>
                  <a:cubicBezTo>
                    <a:pt x="12" y="621"/>
                    <a:pt x="13" y="618"/>
                    <a:pt x="17" y="621"/>
                  </a:cubicBezTo>
                  <a:cubicBezTo>
                    <a:pt x="20" y="622"/>
                    <a:pt x="22" y="624"/>
                    <a:pt x="25" y="624"/>
                  </a:cubicBezTo>
                  <a:cubicBezTo>
                    <a:pt x="26" y="624"/>
                    <a:pt x="31" y="626"/>
                    <a:pt x="32" y="624"/>
                  </a:cubicBezTo>
                  <a:cubicBezTo>
                    <a:pt x="32" y="623"/>
                    <a:pt x="37" y="616"/>
                    <a:pt x="37" y="617"/>
                  </a:cubicBezTo>
                  <a:cubicBezTo>
                    <a:pt x="39" y="617"/>
                    <a:pt x="42" y="611"/>
                    <a:pt x="41" y="610"/>
                  </a:cubicBezTo>
                  <a:cubicBezTo>
                    <a:pt x="41" y="608"/>
                    <a:pt x="43" y="603"/>
                    <a:pt x="40" y="602"/>
                  </a:cubicBezTo>
                  <a:cubicBezTo>
                    <a:pt x="38" y="602"/>
                    <a:pt x="37" y="603"/>
                    <a:pt x="38" y="601"/>
                  </a:cubicBezTo>
                  <a:cubicBezTo>
                    <a:pt x="39" y="599"/>
                    <a:pt x="38" y="596"/>
                    <a:pt x="39" y="595"/>
                  </a:cubicBezTo>
                  <a:cubicBezTo>
                    <a:pt x="39" y="595"/>
                    <a:pt x="39" y="595"/>
                    <a:pt x="39" y="595"/>
                  </a:cubicBezTo>
                  <a:cubicBezTo>
                    <a:pt x="39" y="595"/>
                    <a:pt x="42" y="592"/>
                    <a:pt x="42" y="592"/>
                  </a:cubicBezTo>
                  <a:cubicBezTo>
                    <a:pt x="44" y="592"/>
                    <a:pt x="46" y="591"/>
                    <a:pt x="46" y="588"/>
                  </a:cubicBezTo>
                  <a:cubicBezTo>
                    <a:pt x="46" y="588"/>
                    <a:pt x="53" y="578"/>
                    <a:pt x="54" y="578"/>
                  </a:cubicBezTo>
                  <a:cubicBezTo>
                    <a:pt x="57" y="578"/>
                    <a:pt x="58" y="575"/>
                    <a:pt x="60" y="575"/>
                  </a:cubicBezTo>
                  <a:cubicBezTo>
                    <a:pt x="62" y="575"/>
                    <a:pt x="65" y="579"/>
                    <a:pt x="66" y="577"/>
                  </a:cubicBezTo>
                  <a:cubicBezTo>
                    <a:pt x="67" y="575"/>
                    <a:pt x="75" y="577"/>
                    <a:pt x="77" y="577"/>
                  </a:cubicBezTo>
                  <a:cubicBezTo>
                    <a:pt x="78" y="578"/>
                    <a:pt x="75" y="580"/>
                    <a:pt x="79" y="580"/>
                  </a:cubicBezTo>
                  <a:cubicBezTo>
                    <a:pt x="80" y="580"/>
                    <a:pt x="80" y="583"/>
                    <a:pt x="83" y="582"/>
                  </a:cubicBezTo>
                  <a:cubicBezTo>
                    <a:pt x="85" y="581"/>
                    <a:pt x="86" y="581"/>
                    <a:pt x="88" y="580"/>
                  </a:cubicBezTo>
                  <a:cubicBezTo>
                    <a:pt x="90" y="580"/>
                    <a:pt x="92" y="575"/>
                    <a:pt x="95" y="575"/>
                  </a:cubicBezTo>
                  <a:cubicBezTo>
                    <a:pt x="99" y="575"/>
                    <a:pt x="101" y="570"/>
                    <a:pt x="104" y="571"/>
                  </a:cubicBezTo>
                  <a:cubicBezTo>
                    <a:pt x="106" y="571"/>
                    <a:pt x="105" y="575"/>
                    <a:pt x="108" y="573"/>
                  </a:cubicBezTo>
                  <a:cubicBezTo>
                    <a:pt x="110" y="572"/>
                    <a:pt x="108" y="573"/>
                    <a:pt x="110" y="571"/>
                  </a:cubicBezTo>
                  <a:cubicBezTo>
                    <a:pt x="112" y="570"/>
                    <a:pt x="110" y="567"/>
                    <a:pt x="113" y="569"/>
                  </a:cubicBezTo>
                  <a:cubicBezTo>
                    <a:pt x="116" y="570"/>
                    <a:pt x="119" y="569"/>
                    <a:pt x="120" y="572"/>
                  </a:cubicBezTo>
                  <a:cubicBezTo>
                    <a:pt x="121" y="574"/>
                    <a:pt x="125" y="574"/>
                    <a:pt x="125" y="572"/>
                  </a:cubicBezTo>
                  <a:cubicBezTo>
                    <a:pt x="125" y="572"/>
                    <a:pt x="122" y="571"/>
                    <a:pt x="122" y="570"/>
                  </a:cubicBezTo>
                  <a:cubicBezTo>
                    <a:pt x="121" y="569"/>
                    <a:pt x="120" y="566"/>
                    <a:pt x="120" y="565"/>
                  </a:cubicBezTo>
                  <a:cubicBezTo>
                    <a:pt x="119" y="563"/>
                    <a:pt x="119" y="561"/>
                    <a:pt x="122" y="561"/>
                  </a:cubicBezTo>
                  <a:cubicBezTo>
                    <a:pt x="123" y="561"/>
                    <a:pt x="123" y="555"/>
                    <a:pt x="126" y="556"/>
                  </a:cubicBezTo>
                  <a:cubicBezTo>
                    <a:pt x="128" y="558"/>
                    <a:pt x="131" y="561"/>
                    <a:pt x="132" y="563"/>
                  </a:cubicBezTo>
                  <a:cubicBezTo>
                    <a:pt x="132" y="565"/>
                    <a:pt x="134" y="565"/>
                    <a:pt x="136" y="564"/>
                  </a:cubicBezTo>
                  <a:cubicBezTo>
                    <a:pt x="136" y="564"/>
                    <a:pt x="149" y="571"/>
                    <a:pt x="150" y="570"/>
                  </a:cubicBezTo>
                  <a:cubicBezTo>
                    <a:pt x="151" y="569"/>
                    <a:pt x="152" y="570"/>
                    <a:pt x="152" y="568"/>
                  </a:cubicBezTo>
                  <a:cubicBezTo>
                    <a:pt x="152" y="568"/>
                    <a:pt x="154" y="570"/>
                    <a:pt x="155" y="568"/>
                  </a:cubicBezTo>
                  <a:cubicBezTo>
                    <a:pt x="156" y="567"/>
                    <a:pt x="160" y="565"/>
                    <a:pt x="161" y="565"/>
                  </a:cubicBezTo>
                  <a:cubicBezTo>
                    <a:pt x="163" y="565"/>
                    <a:pt x="164" y="566"/>
                    <a:pt x="165" y="565"/>
                  </a:cubicBezTo>
                  <a:cubicBezTo>
                    <a:pt x="166" y="564"/>
                    <a:pt x="167" y="563"/>
                    <a:pt x="167" y="564"/>
                  </a:cubicBezTo>
                  <a:cubicBezTo>
                    <a:pt x="168" y="563"/>
                    <a:pt x="168" y="563"/>
                    <a:pt x="168" y="563"/>
                  </a:cubicBezTo>
                  <a:cubicBezTo>
                    <a:pt x="171" y="562"/>
                    <a:pt x="175" y="559"/>
                    <a:pt x="178" y="560"/>
                  </a:cubicBezTo>
                  <a:cubicBezTo>
                    <a:pt x="179" y="560"/>
                    <a:pt x="179" y="563"/>
                    <a:pt x="180" y="564"/>
                  </a:cubicBezTo>
                  <a:cubicBezTo>
                    <a:pt x="180" y="564"/>
                    <a:pt x="177" y="570"/>
                    <a:pt x="178" y="571"/>
                  </a:cubicBezTo>
                  <a:cubicBezTo>
                    <a:pt x="178" y="572"/>
                    <a:pt x="178" y="573"/>
                    <a:pt x="178" y="574"/>
                  </a:cubicBezTo>
                  <a:cubicBezTo>
                    <a:pt x="178" y="574"/>
                    <a:pt x="182" y="578"/>
                    <a:pt x="182" y="579"/>
                  </a:cubicBezTo>
                  <a:cubicBezTo>
                    <a:pt x="182" y="579"/>
                    <a:pt x="177" y="583"/>
                    <a:pt x="177" y="584"/>
                  </a:cubicBezTo>
                  <a:cubicBezTo>
                    <a:pt x="176" y="584"/>
                    <a:pt x="176" y="585"/>
                    <a:pt x="176" y="586"/>
                  </a:cubicBezTo>
                  <a:cubicBezTo>
                    <a:pt x="175" y="587"/>
                    <a:pt x="174" y="587"/>
                    <a:pt x="175" y="589"/>
                  </a:cubicBezTo>
                  <a:cubicBezTo>
                    <a:pt x="176" y="589"/>
                    <a:pt x="175" y="591"/>
                    <a:pt x="176" y="592"/>
                  </a:cubicBezTo>
                  <a:cubicBezTo>
                    <a:pt x="176" y="593"/>
                    <a:pt x="175" y="593"/>
                    <a:pt x="175" y="594"/>
                  </a:cubicBezTo>
                  <a:cubicBezTo>
                    <a:pt x="174" y="596"/>
                    <a:pt x="179" y="593"/>
                    <a:pt x="180" y="594"/>
                  </a:cubicBezTo>
                  <a:cubicBezTo>
                    <a:pt x="181" y="596"/>
                    <a:pt x="185" y="592"/>
                    <a:pt x="184" y="594"/>
                  </a:cubicBezTo>
                  <a:cubicBezTo>
                    <a:pt x="184" y="596"/>
                    <a:pt x="189" y="596"/>
                    <a:pt x="189" y="598"/>
                  </a:cubicBezTo>
                  <a:cubicBezTo>
                    <a:pt x="188" y="600"/>
                    <a:pt x="193" y="591"/>
                    <a:pt x="194" y="591"/>
                  </a:cubicBezTo>
                  <a:cubicBezTo>
                    <a:pt x="196" y="591"/>
                    <a:pt x="206" y="595"/>
                    <a:pt x="209" y="596"/>
                  </a:cubicBezTo>
                  <a:cubicBezTo>
                    <a:pt x="210" y="597"/>
                    <a:pt x="212" y="595"/>
                    <a:pt x="213" y="595"/>
                  </a:cubicBezTo>
                  <a:cubicBezTo>
                    <a:pt x="215" y="594"/>
                    <a:pt x="216" y="595"/>
                    <a:pt x="216" y="596"/>
                  </a:cubicBezTo>
                  <a:cubicBezTo>
                    <a:pt x="216" y="596"/>
                    <a:pt x="217" y="597"/>
                    <a:pt x="217" y="598"/>
                  </a:cubicBezTo>
                  <a:cubicBezTo>
                    <a:pt x="217" y="598"/>
                    <a:pt x="218" y="602"/>
                    <a:pt x="219" y="602"/>
                  </a:cubicBezTo>
                  <a:cubicBezTo>
                    <a:pt x="219" y="602"/>
                    <a:pt x="221" y="602"/>
                    <a:pt x="222" y="602"/>
                  </a:cubicBezTo>
                  <a:cubicBezTo>
                    <a:pt x="223" y="601"/>
                    <a:pt x="226" y="600"/>
                    <a:pt x="226" y="599"/>
                  </a:cubicBezTo>
                  <a:cubicBezTo>
                    <a:pt x="227" y="599"/>
                    <a:pt x="227" y="599"/>
                    <a:pt x="227" y="599"/>
                  </a:cubicBezTo>
                  <a:cubicBezTo>
                    <a:pt x="228" y="599"/>
                    <a:pt x="228" y="598"/>
                    <a:pt x="230" y="599"/>
                  </a:cubicBezTo>
                  <a:cubicBezTo>
                    <a:pt x="231" y="599"/>
                    <a:pt x="231" y="599"/>
                    <a:pt x="232" y="598"/>
                  </a:cubicBezTo>
                  <a:cubicBezTo>
                    <a:pt x="232" y="597"/>
                    <a:pt x="234" y="597"/>
                    <a:pt x="235" y="596"/>
                  </a:cubicBezTo>
                  <a:cubicBezTo>
                    <a:pt x="236" y="593"/>
                    <a:pt x="237" y="589"/>
                    <a:pt x="241" y="588"/>
                  </a:cubicBezTo>
                  <a:cubicBezTo>
                    <a:pt x="242" y="588"/>
                    <a:pt x="241" y="586"/>
                    <a:pt x="242" y="586"/>
                  </a:cubicBezTo>
                  <a:cubicBezTo>
                    <a:pt x="245" y="585"/>
                    <a:pt x="246" y="586"/>
                    <a:pt x="246" y="583"/>
                  </a:cubicBezTo>
                  <a:cubicBezTo>
                    <a:pt x="246" y="582"/>
                    <a:pt x="248" y="579"/>
                    <a:pt x="248" y="579"/>
                  </a:cubicBezTo>
                  <a:cubicBezTo>
                    <a:pt x="248" y="578"/>
                    <a:pt x="248" y="573"/>
                    <a:pt x="251" y="573"/>
                  </a:cubicBezTo>
                  <a:cubicBezTo>
                    <a:pt x="252" y="573"/>
                    <a:pt x="251" y="571"/>
                    <a:pt x="253" y="572"/>
                  </a:cubicBezTo>
                  <a:cubicBezTo>
                    <a:pt x="253" y="573"/>
                    <a:pt x="256" y="570"/>
                    <a:pt x="256" y="570"/>
                  </a:cubicBezTo>
                  <a:cubicBezTo>
                    <a:pt x="258" y="570"/>
                    <a:pt x="255" y="568"/>
                    <a:pt x="257" y="567"/>
                  </a:cubicBezTo>
                  <a:cubicBezTo>
                    <a:pt x="258" y="567"/>
                    <a:pt x="259" y="563"/>
                    <a:pt x="259" y="563"/>
                  </a:cubicBezTo>
                  <a:cubicBezTo>
                    <a:pt x="260" y="562"/>
                    <a:pt x="263" y="557"/>
                    <a:pt x="263" y="557"/>
                  </a:cubicBezTo>
                  <a:cubicBezTo>
                    <a:pt x="265" y="557"/>
                    <a:pt x="264" y="558"/>
                    <a:pt x="265" y="557"/>
                  </a:cubicBezTo>
                  <a:cubicBezTo>
                    <a:pt x="268" y="555"/>
                    <a:pt x="268" y="559"/>
                    <a:pt x="270" y="555"/>
                  </a:cubicBezTo>
                  <a:cubicBezTo>
                    <a:pt x="270" y="555"/>
                    <a:pt x="282" y="553"/>
                    <a:pt x="282" y="555"/>
                  </a:cubicBezTo>
                  <a:cubicBezTo>
                    <a:pt x="282" y="555"/>
                    <a:pt x="290" y="555"/>
                    <a:pt x="287" y="558"/>
                  </a:cubicBezTo>
                  <a:cubicBezTo>
                    <a:pt x="287" y="558"/>
                    <a:pt x="290" y="560"/>
                    <a:pt x="290" y="561"/>
                  </a:cubicBezTo>
                  <a:cubicBezTo>
                    <a:pt x="291" y="562"/>
                    <a:pt x="296" y="560"/>
                    <a:pt x="296" y="562"/>
                  </a:cubicBezTo>
                  <a:cubicBezTo>
                    <a:pt x="296" y="562"/>
                    <a:pt x="297" y="563"/>
                    <a:pt x="297" y="564"/>
                  </a:cubicBezTo>
                  <a:cubicBezTo>
                    <a:pt x="297" y="565"/>
                    <a:pt x="304" y="563"/>
                    <a:pt x="304" y="563"/>
                  </a:cubicBezTo>
                  <a:cubicBezTo>
                    <a:pt x="304" y="564"/>
                    <a:pt x="305" y="563"/>
                    <a:pt x="305" y="564"/>
                  </a:cubicBezTo>
                  <a:cubicBezTo>
                    <a:pt x="305" y="565"/>
                    <a:pt x="307" y="563"/>
                    <a:pt x="307" y="565"/>
                  </a:cubicBezTo>
                  <a:cubicBezTo>
                    <a:pt x="307" y="566"/>
                    <a:pt x="311" y="566"/>
                    <a:pt x="310" y="568"/>
                  </a:cubicBezTo>
                  <a:cubicBezTo>
                    <a:pt x="308" y="570"/>
                    <a:pt x="314" y="569"/>
                    <a:pt x="314" y="570"/>
                  </a:cubicBezTo>
                  <a:cubicBezTo>
                    <a:pt x="315" y="571"/>
                    <a:pt x="315" y="570"/>
                    <a:pt x="316" y="570"/>
                  </a:cubicBezTo>
                  <a:cubicBezTo>
                    <a:pt x="316" y="570"/>
                    <a:pt x="317" y="572"/>
                    <a:pt x="317" y="572"/>
                  </a:cubicBezTo>
                  <a:cubicBezTo>
                    <a:pt x="319" y="570"/>
                    <a:pt x="320" y="572"/>
                    <a:pt x="322" y="571"/>
                  </a:cubicBezTo>
                  <a:cubicBezTo>
                    <a:pt x="322" y="571"/>
                    <a:pt x="322" y="571"/>
                    <a:pt x="322" y="571"/>
                  </a:cubicBezTo>
                  <a:cubicBezTo>
                    <a:pt x="323" y="573"/>
                    <a:pt x="327" y="573"/>
                    <a:pt x="328" y="571"/>
                  </a:cubicBezTo>
                  <a:cubicBezTo>
                    <a:pt x="328" y="571"/>
                    <a:pt x="330" y="574"/>
                    <a:pt x="331" y="572"/>
                  </a:cubicBezTo>
                  <a:cubicBezTo>
                    <a:pt x="331" y="571"/>
                    <a:pt x="332" y="571"/>
                    <a:pt x="332" y="571"/>
                  </a:cubicBezTo>
                  <a:cubicBezTo>
                    <a:pt x="336" y="573"/>
                    <a:pt x="334" y="567"/>
                    <a:pt x="334" y="565"/>
                  </a:cubicBezTo>
                  <a:cubicBezTo>
                    <a:pt x="335" y="565"/>
                    <a:pt x="336" y="563"/>
                    <a:pt x="337" y="563"/>
                  </a:cubicBezTo>
                  <a:cubicBezTo>
                    <a:pt x="339" y="562"/>
                    <a:pt x="346" y="559"/>
                    <a:pt x="347" y="561"/>
                  </a:cubicBezTo>
                  <a:cubicBezTo>
                    <a:pt x="348" y="562"/>
                    <a:pt x="352" y="563"/>
                    <a:pt x="353" y="563"/>
                  </a:cubicBezTo>
                  <a:cubicBezTo>
                    <a:pt x="354" y="562"/>
                    <a:pt x="358" y="561"/>
                    <a:pt x="359" y="562"/>
                  </a:cubicBezTo>
                  <a:cubicBezTo>
                    <a:pt x="360" y="559"/>
                    <a:pt x="361" y="555"/>
                    <a:pt x="363" y="554"/>
                  </a:cubicBezTo>
                  <a:cubicBezTo>
                    <a:pt x="365" y="553"/>
                    <a:pt x="362" y="550"/>
                    <a:pt x="366" y="549"/>
                  </a:cubicBezTo>
                  <a:cubicBezTo>
                    <a:pt x="370" y="549"/>
                    <a:pt x="371" y="551"/>
                    <a:pt x="374" y="551"/>
                  </a:cubicBezTo>
                  <a:cubicBezTo>
                    <a:pt x="376" y="551"/>
                    <a:pt x="382" y="552"/>
                    <a:pt x="384" y="552"/>
                  </a:cubicBezTo>
                  <a:cubicBezTo>
                    <a:pt x="385" y="552"/>
                    <a:pt x="389" y="551"/>
                    <a:pt x="390" y="551"/>
                  </a:cubicBezTo>
                  <a:cubicBezTo>
                    <a:pt x="396" y="547"/>
                    <a:pt x="395" y="551"/>
                    <a:pt x="404" y="548"/>
                  </a:cubicBezTo>
                  <a:cubicBezTo>
                    <a:pt x="404" y="547"/>
                    <a:pt x="403" y="546"/>
                    <a:pt x="404" y="545"/>
                  </a:cubicBezTo>
                  <a:cubicBezTo>
                    <a:pt x="406" y="544"/>
                    <a:pt x="409" y="546"/>
                    <a:pt x="411" y="545"/>
                  </a:cubicBezTo>
                  <a:cubicBezTo>
                    <a:pt x="411" y="545"/>
                    <a:pt x="411" y="546"/>
                    <a:pt x="413" y="545"/>
                  </a:cubicBezTo>
                  <a:cubicBezTo>
                    <a:pt x="413" y="544"/>
                    <a:pt x="414" y="545"/>
                    <a:pt x="415" y="544"/>
                  </a:cubicBezTo>
                  <a:cubicBezTo>
                    <a:pt x="415" y="543"/>
                    <a:pt x="416" y="544"/>
                    <a:pt x="417" y="544"/>
                  </a:cubicBezTo>
                  <a:cubicBezTo>
                    <a:pt x="417" y="544"/>
                    <a:pt x="422" y="540"/>
                    <a:pt x="424" y="540"/>
                  </a:cubicBezTo>
                  <a:cubicBezTo>
                    <a:pt x="425" y="540"/>
                    <a:pt x="426" y="540"/>
                    <a:pt x="426" y="540"/>
                  </a:cubicBezTo>
                  <a:cubicBezTo>
                    <a:pt x="428" y="542"/>
                    <a:pt x="428" y="540"/>
                    <a:pt x="429" y="539"/>
                  </a:cubicBezTo>
                  <a:cubicBezTo>
                    <a:pt x="430" y="538"/>
                    <a:pt x="434" y="540"/>
                    <a:pt x="435" y="538"/>
                  </a:cubicBezTo>
                  <a:cubicBezTo>
                    <a:pt x="437" y="536"/>
                    <a:pt x="439" y="538"/>
                    <a:pt x="441" y="538"/>
                  </a:cubicBezTo>
                  <a:cubicBezTo>
                    <a:pt x="442" y="539"/>
                    <a:pt x="446" y="536"/>
                    <a:pt x="445" y="535"/>
                  </a:cubicBezTo>
                  <a:cubicBezTo>
                    <a:pt x="445" y="535"/>
                    <a:pt x="450" y="534"/>
                    <a:pt x="450" y="534"/>
                  </a:cubicBezTo>
                  <a:cubicBezTo>
                    <a:pt x="452" y="533"/>
                    <a:pt x="451" y="532"/>
                    <a:pt x="452" y="535"/>
                  </a:cubicBezTo>
                  <a:cubicBezTo>
                    <a:pt x="456" y="532"/>
                    <a:pt x="459" y="530"/>
                    <a:pt x="463" y="534"/>
                  </a:cubicBezTo>
                  <a:cubicBezTo>
                    <a:pt x="466" y="536"/>
                    <a:pt x="470" y="534"/>
                    <a:pt x="472" y="532"/>
                  </a:cubicBezTo>
                  <a:cubicBezTo>
                    <a:pt x="473" y="531"/>
                    <a:pt x="480" y="533"/>
                    <a:pt x="481" y="533"/>
                  </a:cubicBezTo>
                  <a:cubicBezTo>
                    <a:pt x="483" y="535"/>
                    <a:pt x="485" y="532"/>
                    <a:pt x="485" y="531"/>
                  </a:cubicBezTo>
                  <a:cubicBezTo>
                    <a:pt x="487" y="528"/>
                    <a:pt x="490" y="529"/>
                    <a:pt x="490" y="526"/>
                  </a:cubicBezTo>
                  <a:cubicBezTo>
                    <a:pt x="490" y="524"/>
                    <a:pt x="493" y="524"/>
                    <a:pt x="494" y="524"/>
                  </a:cubicBezTo>
                  <a:cubicBezTo>
                    <a:pt x="497" y="523"/>
                    <a:pt x="502" y="526"/>
                    <a:pt x="505" y="526"/>
                  </a:cubicBezTo>
                  <a:cubicBezTo>
                    <a:pt x="507" y="526"/>
                    <a:pt x="510" y="531"/>
                    <a:pt x="511" y="527"/>
                  </a:cubicBezTo>
                  <a:cubicBezTo>
                    <a:pt x="512" y="526"/>
                    <a:pt x="515" y="525"/>
                    <a:pt x="513" y="524"/>
                  </a:cubicBezTo>
                  <a:cubicBezTo>
                    <a:pt x="512" y="523"/>
                    <a:pt x="512" y="519"/>
                    <a:pt x="512" y="518"/>
                  </a:cubicBezTo>
                  <a:cubicBezTo>
                    <a:pt x="513" y="515"/>
                    <a:pt x="513" y="515"/>
                    <a:pt x="513" y="515"/>
                  </a:cubicBezTo>
                  <a:cubicBezTo>
                    <a:pt x="515" y="514"/>
                    <a:pt x="515" y="514"/>
                    <a:pt x="515" y="514"/>
                  </a:cubicBezTo>
                  <a:cubicBezTo>
                    <a:pt x="516" y="514"/>
                    <a:pt x="518" y="513"/>
                    <a:pt x="520" y="513"/>
                  </a:cubicBezTo>
                  <a:cubicBezTo>
                    <a:pt x="522" y="514"/>
                    <a:pt x="524" y="512"/>
                    <a:pt x="523" y="509"/>
                  </a:cubicBezTo>
                  <a:cubicBezTo>
                    <a:pt x="522" y="507"/>
                    <a:pt x="527" y="507"/>
                    <a:pt x="524" y="503"/>
                  </a:cubicBezTo>
                  <a:cubicBezTo>
                    <a:pt x="522" y="501"/>
                    <a:pt x="524" y="501"/>
                    <a:pt x="524" y="499"/>
                  </a:cubicBezTo>
                  <a:cubicBezTo>
                    <a:pt x="524" y="498"/>
                    <a:pt x="523" y="495"/>
                    <a:pt x="523" y="495"/>
                  </a:cubicBezTo>
                  <a:cubicBezTo>
                    <a:pt x="525" y="492"/>
                    <a:pt x="524" y="490"/>
                    <a:pt x="528" y="490"/>
                  </a:cubicBezTo>
                  <a:cubicBezTo>
                    <a:pt x="532" y="490"/>
                    <a:pt x="525" y="488"/>
                    <a:pt x="524" y="487"/>
                  </a:cubicBezTo>
                  <a:cubicBezTo>
                    <a:pt x="524" y="484"/>
                    <a:pt x="524" y="479"/>
                    <a:pt x="525" y="477"/>
                  </a:cubicBezTo>
                  <a:cubicBezTo>
                    <a:pt x="526" y="473"/>
                    <a:pt x="534" y="468"/>
                    <a:pt x="536" y="461"/>
                  </a:cubicBezTo>
                  <a:cubicBezTo>
                    <a:pt x="536" y="461"/>
                    <a:pt x="538" y="460"/>
                    <a:pt x="538" y="460"/>
                  </a:cubicBezTo>
                  <a:cubicBezTo>
                    <a:pt x="538" y="462"/>
                    <a:pt x="541" y="461"/>
                    <a:pt x="541" y="462"/>
                  </a:cubicBezTo>
                  <a:cubicBezTo>
                    <a:pt x="541" y="463"/>
                    <a:pt x="540" y="462"/>
                    <a:pt x="542" y="462"/>
                  </a:cubicBezTo>
                  <a:cubicBezTo>
                    <a:pt x="542" y="463"/>
                    <a:pt x="543" y="462"/>
                    <a:pt x="543" y="462"/>
                  </a:cubicBezTo>
                  <a:cubicBezTo>
                    <a:pt x="544" y="464"/>
                    <a:pt x="544" y="461"/>
                    <a:pt x="545" y="463"/>
                  </a:cubicBezTo>
                  <a:cubicBezTo>
                    <a:pt x="546" y="465"/>
                    <a:pt x="548" y="460"/>
                    <a:pt x="549" y="461"/>
                  </a:cubicBezTo>
                  <a:cubicBezTo>
                    <a:pt x="550" y="463"/>
                    <a:pt x="550" y="461"/>
                    <a:pt x="552" y="461"/>
                  </a:cubicBezTo>
                  <a:cubicBezTo>
                    <a:pt x="552" y="461"/>
                    <a:pt x="553" y="461"/>
                    <a:pt x="553" y="461"/>
                  </a:cubicBezTo>
                  <a:cubicBezTo>
                    <a:pt x="554" y="462"/>
                    <a:pt x="556" y="461"/>
                    <a:pt x="557" y="461"/>
                  </a:cubicBezTo>
                  <a:cubicBezTo>
                    <a:pt x="561" y="463"/>
                    <a:pt x="557" y="460"/>
                    <a:pt x="553" y="458"/>
                  </a:cubicBezTo>
                  <a:cubicBezTo>
                    <a:pt x="550" y="456"/>
                    <a:pt x="550" y="456"/>
                    <a:pt x="548" y="453"/>
                  </a:cubicBezTo>
                  <a:cubicBezTo>
                    <a:pt x="545" y="449"/>
                    <a:pt x="546" y="444"/>
                    <a:pt x="553" y="444"/>
                  </a:cubicBezTo>
                  <a:cubicBezTo>
                    <a:pt x="553" y="444"/>
                    <a:pt x="554" y="443"/>
                    <a:pt x="554" y="443"/>
                  </a:cubicBezTo>
                  <a:cubicBezTo>
                    <a:pt x="558" y="444"/>
                    <a:pt x="561" y="442"/>
                    <a:pt x="564" y="441"/>
                  </a:cubicBezTo>
                  <a:cubicBezTo>
                    <a:pt x="571" y="436"/>
                    <a:pt x="573" y="446"/>
                    <a:pt x="577" y="441"/>
                  </a:cubicBezTo>
                  <a:cubicBezTo>
                    <a:pt x="579" y="438"/>
                    <a:pt x="578" y="432"/>
                    <a:pt x="580" y="430"/>
                  </a:cubicBezTo>
                  <a:cubicBezTo>
                    <a:pt x="582" y="427"/>
                    <a:pt x="579" y="427"/>
                    <a:pt x="577" y="426"/>
                  </a:cubicBezTo>
                  <a:cubicBezTo>
                    <a:pt x="573" y="425"/>
                    <a:pt x="578" y="422"/>
                    <a:pt x="579" y="420"/>
                  </a:cubicBezTo>
                  <a:cubicBezTo>
                    <a:pt x="579" y="419"/>
                    <a:pt x="580" y="416"/>
                    <a:pt x="581" y="416"/>
                  </a:cubicBezTo>
                  <a:cubicBezTo>
                    <a:pt x="583" y="415"/>
                    <a:pt x="582" y="413"/>
                    <a:pt x="583" y="411"/>
                  </a:cubicBezTo>
                  <a:cubicBezTo>
                    <a:pt x="576" y="379"/>
                    <a:pt x="576" y="379"/>
                    <a:pt x="576" y="379"/>
                  </a:cubicBezTo>
                  <a:cubicBezTo>
                    <a:pt x="576" y="378"/>
                    <a:pt x="579" y="371"/>
                    <a:pt x="578" y="371"/>
                  </a:cubicBezTo>
                  <a:cubicBezTo>
                    <a:pt x="578" y="370"/>
                    <a:pt x="577" y="367"/>
                    <a:pt x="578" y="367"/>
                  </a:cubicBezTo>
                  <a:cubicBezTo>
                    <a:pt x="579" y="366"/>
                    <a:pt x="577" y="365"/>
                    <a:pt x="577" y="364"/>
                  </a:cubicBezTo>
                  <a:cubicBezTo>
                    <a:pt x="577" y="361"/>
                    <a:pt x="578" y="359"/>
                    <a:pt x="577" y="356"/>
                  </a:cubicBezTo>
                  <a:cubicBezTo>
                    <a:pt x="579" y="354"/>
                    <a:pt x="573" y="351"/>
                    <a:pt x="576" y="349"/>
                  </a:cubicBezTo>
                  <a:cubicBezTo>
                    <a:pt x="577" y="348"/>
                    <a:pt x="577" y="347"/>
                    <a:pt x="577" y="345"/>
                  </a:cubicBezTo>
                  <a:cubicBezTo>
                    <a:pt x="578" y="342"/>
                    <a:pt x="583" y="338"/>
                    <a:pt x="581" y="335"/>
                  </a:cubicBezTo>
                  <a:cubicBezTo>
                    <a:pt x="581" y="330"/>
                    <a:pt x="583" y="325"/>
                    <a:pt x="582" y="320"/>
                  </a:cubicBezTo>
                  <a:cubicBezTo>
                    <a:pt x="581" y="318"/>
                    <a:pt x="580" y="318"/>
                    <a:pt x="582" y="316"/>
                  </a:cubicBezTo>
                  <a:cubicBezTo>
                    <a:pt x="582" y="316"/>
                    <a:pt x="590" y="307"/>
                    <a:pt x="590" y="306"/>
                  </a:cubicBezTo>
                  <a:cubicBezTo>
                    <a:pt x="588" y="302"/>
                    <a:pt x="588" y="297"/>
                    <a:pt x="584" y="295"/>
                  </a:cubicBezTo>
                  <a:cubicBezTo>
                    <a:pt x="578" y="293"/>
                    <a:pt x="580" y="290"/>
                    <a:pt x="579" y="287"/>
                  </a:cubicBezTo>
                  <a:cubicBezTo>
                    <a:pt x="578" y="286"/>
                    <a:pt x="578" y="285"/>
                    <a:pt x="569" y="284"/>
                  </a:cubicBezTo>
                  <a:cubicBezTo>
                    <a:pt x="569" y="284"/>
                    <a:pt x="567" y="279"/>
                    <a:pt x="566" y="277"/>
                  </a:cubicBezTo>
                  <a:cubicBezTo>
                    <a:pt x="565" y="273"/>
                    <a:pt x="563" y="272"/>
                    <a:pt x="573" y="266"/>
                  </a:cubicBezTo>
                  <a:cubicBezTo>
                    <a:pt x="575" y="265"/>
                    <a:pt x="580" y="264"/>
                    <a:pt x="580" y="264"/>
                  </a:cubicBezTo>
                  <a:cubicBezTo>
                    <a:pt x="582" y="264"/>
                    <a:pt x="582" y="262"/>
                    <a:pt x="583" y="264"/>
                  </a:cubicBezTo>
                  <a:cubicBezTo>
                    <a:pt x="585" y="266"/>
                    <a:pt x="585" y="261"/>
                    <a:pt x="586" y="264"/>
                  </a:cubicBezTo>
                  <a:cubicBezTo>
                    <a:pt x="587" y="266"/>
                    <a:pt x="588" y="268"/>
                    <a:pt x="591" y="268"/>
                  </a:cubicBezTo>
                  <a:cubicBezTo>
                    <a:pt x="592" y="268"/>
                    <a:pt x="594" y="264"/>
                    <a:pt x="596" y="266"/>
                  </a:cubicBezTo>
                  <a:cubicBezTo>
                    <a:pt x="597" y="266"/>
                    <a:pt x="597" y="267"/>
                    <a:pt x="597" y="268"/>
                  </a:cubicBezTo>
                  <a:cubicBezTo>
                    <a:pt x="598" y="270"/>
                    <a:pt x="602" y="268"/>
                    <a:pt x="603" y="267"/>
                  </a:cubicBezTo>
                  <a:cubicBezTo>
                    <a:pt x="603" y="265"/>
                    <a:pt x="607" y="262"/>
                    <a:pt x="608" y="264"/>
                  </a:cubicBezTo>
                  <a:cubicBezTo>
                    <a:pt x="609" y="266"/>
                    <a:pt x="611" y="266"/>
                    <a:pt x="613" y="266"/>
                  </a:cubicBezTo>
                  <a:cubicBezTo>
                    <a:pt x="614" y="267"/>
                    <a:pt x="624" y="266"/>
                    <a:pt x="623" y="265"/>
                  </a:cubicBezTo>
                  <a:cubicBezTo>
                    <a:pt x="622" y="262"/>
                    <a:pt x="623" y="263"/>
                    <a:pt x="625" y="265"/>
                  </a:cubicBezTo>
                  <a:cubicBezTo>
                    <a:pt x="626" y="267"/>
                    <a:pt x="628" y="266"/>
                    <a:pt x="629" y="268"/>
                  </a:cubicBezTo>
                  <a:cubicBezTo>
                    <a:pt x="630" y="269"/>
                    <a:pt x="630" y="270"/>
                    <a:pt x="631" y="270"/>
                  </a:cubicBezTo>
                  <a:cubicBezTo>
                    <a:pt x="634" y="271"/>
                    <a:pt x="635" y="268"/>
                    <a:pt x="637" y="268"/>
                  </a:cubicBezTo>
                  <a:cubicBezTo>
                    <a:pt x="639" y="268"/>
                    <a:pt x="639" y="267"/>
                    <a:pt x="640" y="267"/>
                  </a:cubicBezTo>
                  <a:cubicBezTo>
                    <a:pt x="644" y="268"/>
                    <a:pt x="656" y="264"/>
                    <a:pt x="657" y="265"/>
                  </a:cubicBezTo>
                  <a:cubicBezTo>
                    <a:pt x="659" y="269"/>
                    <a:pt x="661" y="265"/>
                    <a:pt x="664" y="266"/>
                  </a:cubicBezTo>
                  <a:cubicBezTo>
                    <a:pt x="665" y="266"/>
                    <a:pt x="666" y="267"/>
                    <a:pt x="666" y="267"/>
                  </a:cubicBezTo>
                  <a:cubicBezTo>
                    <a:pt x="666" y="267"/>
                    <a:pt x="666" y="266"/>
                    <a:pt x="667" y="266"/>
                  </a:cubicBezTo>
                  <a:cubicBezTo>
                    <a:pt x="672" y="264"/>
                    <a:pt x="668" y="267"/>
                    <a:pt x="672" y="267"/>
                  </a:cubicBezTo>
                  <a:cubicBezTo>
                    <a:pt x="673" y="267"/>
                    <a:pt x="674" y="266"/>
                    <a:pt x="674" y="266"/>
                  </a:cubicBezTo>
                  <a:cubicBezTo>
                    <a:pt x="675" y="266"/>
                    <a:pt x="675" y="267"/>
                    <a:pt x="676" y="266"/>
                  </a:cubicBezTo>
                  <a:cubicBezTo>
                    <a:pt x="677" y="263"/>
                    <a:pt x="680" y="267"/>
                    <a:pt x="679" y="264"/>
                  </a:cubicBezTo>
                  <a:cubicBezTo>
                    <a:pt x="679" y="263"/>
                    <a:pt x="684" y="262"/>
                    <a:pt x="685" y="262"/>
                  </a:cubicBezTo>
                  <a:cubicBezTo>
                    <a:pt x="685" y="262"/>
                    <a:pt x="685" y="263"/>
                    <a:pt x="686" y="263"/>
                  </a:cubicBezTo>
                  <a:cubicBezTo>
                    <a:pt x="689" y="262"/>
                    <a:pt x="689" y="263"/>
                    <a:pt x="691" y="262"/>
                  </a:cubicBezTo>
                  <a:cubicBezTo>
                    <a:pt x="692" y="262"/>
                    <a:pt x="692" y="262"/>
                    <a:pt x="694" y="262"/>
                  </a:cubicBezTo>
                  <a:cubicBezTo>
                    <a:pt x="695" y="264"/>
                    <a:pt x="695" y="267"/>
                    <a:pt x="696" y="269"/>
                  </a:cubicBezTo>
                  <a:cubicBezTo>
                    <a:pt x="696" y="271"/>
                    <a:pt x="698" y="273"/>
                    <a:pt x="699" y="275"/>
                  </a:cubicBezTo>
                  <a:cubicBezTo>
                    <a:pt x="699" y="279"/>
                    <a:pt x="699" y="277"/>
                    <a:pt x="702" y="278"/>
                  </a:cubicBezTo>
                  <a:cubicBezTo>
                    <a:pt x="704" y="278"/>
                    <a:pt x="706" y="277"/>
                    <a:pt x="707" y="278"/>
                  </a:cubicBezTo>
                  <a:cubicBezTo>
                    <a:pt x="711" y="278"/>
                    <a:pt x="708" y="281"/>
                    <a:pt x="709" y="282"/>
                  </a:cubicBezTo>
                  <a:cubicBezTo>
                    <a:pt x="710" y="282"/>
                    <a:pt x="710" y="283"/>
                    <a:pt x="711" y="282"/>
                  </a:cubicBezTo>
                  <a:cubicBezTo>
                    <a:pt x="713" y="281"/>
                    <a:pt x="719" y="281"/>
                    <a:pt x="721" y="281"/>
                  </a:cubicBezTo>
                  <a:cubicBezTo>
                    <a:pt x="722" y="281"/>
                    <a:pt x="724" y="285"/>
                    <a:pt x="724" y="286"/>
                  </a:cubicBezTo>
                  <a:cubicBezTo>
                    <a:pt x="727" y="288"/>
                    <a:pt x="730" y="289"/>
                    <a:pt x="732" y="291"/>
                  </a:cubicBezTo>
                  <a:cubicBezTo>
                    <a:pt x="737" y="290"/>
                    <a:pt x="737" y="290"/>
                    <a:pt x="737" y="290"/>
                  </a:cubicBezTo>
                  <a:cubicBezTo>
                    <a:pt x="739" y="289"/>
                    <a:pt x="739" y="289"/>
                    <a:pt x="739" y="289"/>
                  </a:cubicBezTo>
                  <a:cubicBezTo>
                    <a:pt x="741" y="278"/>
                    <a:pt x="741" y="278"/>
                    <a:pt x="741" y="278"/>
                  </a:cubicBezTo>
                  <a:cubicBezTo>
                    <a:pt x="741" y="270"/>
                    <a:pt x="741" y="270"/>
                    <a:pt x="741" y="27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8" y="249"/>
                    <a:pt x="728" y="249"/>
                    <a:pt x="728" y="249"/>
                  </a:cubicBezTo>
                  <a:cubicBezTo>
                    <a:pt x="730" y="247"/>
                    <a:pt x="730" y="245"/>
                    <a:pt x="731" y="242"/>
                  </a:cubicBezTo>
                  <a:cubicBezTo>
                    <a:pt x="732" y="239"/>
                    <a:pt x="734" y="238"/>
                    <a:pt x="737" y="236"/>
                  </a:cubicBezTo>
                  <a:cubicBezTo>
                    <a:pt x="738" y="235"/>
                    <a:pt x="738" y="230"/>
                    <a:pt x="738" y="229"/>
                  </a:cubicBezTo>
                  <a:cubicBezTo>
                    <a:pt x="738" y="227"/>
                    <a:pt x="739" y="226"/>
                    <a:pt x="739" y="225"/>
                  </a:cubicBezTo>
                  <a:cubicBezTo>
                    <a:pt x="740" y="223"/>
                    <a:pt x="740" y="221"/>
                    <a:pt x="742" y="221"/>
                  </a:cubicBezTo>
                  <a:cubicBezTo>
                    <a:pt x="743" y="221"/>
                    <a:pt x="745" y="219"/>
                    <a:pt x="746" y="220"/>
                  </a:cubicBezTo>
                  <a:cubicBezTo>
                    <a:pt x="747" y="221"/>
                    <a:pt x="748" y="220"/>
                    <a:pt x="749" y="220"/>
                  </a:cubicBezTo>
                  <a:cubicBezTo>
                    <a:pt x="756" y="205"/>
                    <a:pt x="756" y="205"/>
                    <a:pt x="756" y="205"/>
                  </a:cubicBezTo>
                  <a:cubicBezTo>
                    <a:pt x="765" y="193"/>
                    <a:pt x="774" y="182"/>
                    <a:pt x="782" y="169"/>
                  </a:cubicBezTo>
                  <a:cubicBezTo>
                    <a:pt x="785" y="162"/>
                    <a:pt x="785" y="162"/>
                    <a:pt x="785" y="162"/>
                  </a:cubicBezTo>
                  <a:cubicBezTo>
                    <a:pt x="791" y="153"/>
                    <a:pt x="793" y="153"/>
                    <a:pt x="798" y="142"/>
                  </a:cubicBezTo>
                  <a:cubicBezTo>
                    <a:pt x="798" y="142"/>
                    <a:pt x="798" y="142"/>
                    <a:pt x="798" y="142"/>
                  </a:cubicBezTo>
                  <a:cubicBezTo>
                    <a:pt x="800" y="140"/>
                    <a:pt x="800" y="138"/>
                    <a:pt x="801" y="136"/>
                  </a:cubicBezTo>
                  <a:cubicBezTo>
                    <a:pt x="806" y="133"/>
                    <a:pt x="810" y="128"/>
                    <a:pt x="811" y="122"/>
                  </a:cubicBezTo>
                  <a:cubicBezTo>
                    <a:pt x="812" y="121"/>
                    <a:pt x="811" y="119"/>
                    <a:pt x="813" y="120"/>
                  </a:cubicBezTo>
                  <a:cubicBezTo>
                    <a:pt x="814" y="120"/>
                    <a:pt x="815" y="118"/>
                    <a:pt x="817" y="120"/>
                  </a:cubicBezTo>
                  <a:cubicBezTo>
                    <a:pt x="818" y="121"/>
                    <a:pt x="819" y="118"/>
                    <a:pt x="821" y="121"/>
                  </a:cubicBezTo>
                  <a:cubicBezTo>
                    <a:pt x="821" y="122"/>
                    <a:pt x="822" y="122"/>
                    <a:pt x="822" y="122"/>
                  </a:cubicBezTo>
                  <a:cubicBezTo>
                    <a:pt x="823" y="123"/>
                    <a:pt x="822" y="125"/>
                    <a:pt x="824" y="125"/>
                  </a:cubicBezTo>
                  <a:cubicBezTo>
                    <a:pt x="824" y="125"/>
                    <a:pt x="824" y="127"/>
                    <a:pt x="826" y="127"/>
                  </a:cubicBezTo>
                  <a:cubicBezTo>
                    <a:pt x="827" y="127"/>
                    <a:pt x="828" y="126"/>
                    <a:pt x="828" y="127"/>
                  </a:cubicBezTo>
                  <a:cubicBezTo>
                    <a:pt x="830" y="129"/>
                    <a:pt x="831" y="127"/>
                    <a:pt x="831" y="128"/>
                  </a:cubicBezTo>
                  <a:cubicBezTo>
                    <a:pt x="831" y="129"/>
                    <a:pt x="833" y="134"/>
                    <a:pt x="834" y="134"/>
                  </a:cubicBezTo>
                  <a:cubicBezTo>
                    <a:pt x="839" y="134"/>
                    <a:pt x="835" y="135"/>
                    <a:pt x="838" y="136"/>
                  </a:cubicBezTo>
                  <a:cubicBezTo>
                    <a:pt x="839" y="136"/>
                    <a:pt x="839" y="139"/>
                    <a:pt x="841" y="139"/>
                  </a:cubicBezTo>
                  <a:cubicBezTo>
                    <a:pt x="843" y="139"/>
                    <a:pt x="840" y="140"/>
                    <a:pt x="843" y="141"/>
                  </a:cubicBezTo>
                  <a:cubicBezTo>
                    <a:pt x="843" y="142"/>
                    <a:pt x="843" y="142"/>
                    <a:pt x="843" y="142"/>
                  </a:cubicBezTo>
                  <a:cubicBezTo>
                    <a:pt x="844" y="143"/>
                    <a:pt x="849" y="147"/>
                    <a:pt x="850" y="146"/>
                  </a:cubicBezTo>
                  <a:cubicBezTo>
                    <a:pt x="853" y="146"/>
                    <a:pt x="855" y="151"/>
                    <a:pt x="858" y="151"/>
                  </a:cubicBezTo>
                  <a:cubicBezTo>
                    <a:pt x="858" y="151"/>
                    <a:pt x="858" y="153"/>
                    <a:pt x="858" y="153"/>
                  </a:cubicBezTo>
                  <a:cubicBezTo>
                    <a:pt x="860" y="152"/>
                    <a:pt x="860" y="156"/>
                    <a:pt x="861" y="154"/>
                  </a:cubicBezTo>
                  <a:cubicBezTo>
                    <a:pt x="863" y="152"/>
                    <a:pt x="863" y="154"/>
                    <a:pt x="865" y="154"/>
                  </a:cubicBezTo>
                  <a:cubicBezTo>
                    <a:pt x="866" y="153"/>
                    <a:pt x="866" y="153"/>
                    <a:pt x="868" y="155"/>
                  </a:cubicBezTo>
                  <a:cubicBezTo>
                    <a:pt x="870" y="157"/>
                    <a:pt x="874" y="157"/>
                    <a:pt x="877" y="154"/>
                  </a:cubicBezTo>
                  <a:cubicBezTo>
                    <a:pt x="877" y="154"/>
                    <a:pt x="882" y="156"/>
                    <a:pt x="882" y="156"/>
                  </a:cubicBezTo>
                  <a:cubicBezTo>
                    <a:pt x="884" y="158"/>
                    <a:pt x="886" y="156"/>
                    <a:pt x="887" y="157"/>
                  </a:cubicBezTo>
                  <a:cubicBezTo>
                    <a:pt x="888" y="159"/>
                    <a:pt x="891" y="157"/>
                    <a:pt x="893" y="158"/>
                  </a:cubicBezTo>
                  <a:cubicBezTo>
                    <a:pt x="893" y="158"/>
                    <a:pt x="895" y="161"/>
                    <a:pt x="896" y="162"/>
                  </a:cubicBezTo>
                  <a:cubicBezTo>
                    <a:pt x="896" y="162"/>
                    <a:pt x="898" y="161"/>
                    <a:pt x="900" y="161"/>
                  </a:cubicBezTo>
                  <a:cubicBezTo>
                    <a:pt x="902" y="160"/>
                    <a:pt x="904" y="161"/>
                    <a:pt x="904" y="161"/>
                  </a:cubicBezTo>
                  <a:cubicBezTo>
                    <a:pt x="905" y="161"/>
                    <a:pt x="905" y="160"/>
                    <a:pt x="906" y="161"/>
                  </a:cubicBezTo>
                  <a:cubicBezTo>
                    <a:pt x="907" y="162"/>
                    <a:pt x="910" y="162"/>
                    <a:pt x="911" y="162"/>
                  </a:cubicBezTo>
                  <a:cubicBezTo>
                    <a:pt x="912" y="162"/>
                    <a:pt x="912" y="164"/>
                    <a:pt x="912" y="165"/>
                  </a:cubicBezTo>
                  <a:cubicBezTo>
                    <a:pt x="913" y="166"/>
                    <a:pt x="916" y="166"/>
                    <a:pt x="916" y="169"/>
                  </a:cubicBezTo>
                  <a:cubicBezTo>
                    <a:pt x="916" y="171"/>
                    <a:pt x="919" y="173"/>
                    <a:pt x="919" y="176"/>
                  </a:cubicBezTo>
                  <a:cubicBezTo>
                    <a:pt x="919" y="179"/>
                    <a:pt x="921" y="176"/>
                    <a:pt x="922" y="176"/>
                  </a:cubicBezTo>
                  <a:cubicBezTo>
                    <a:pt x="922" y="176"/>
                    <a:pt x="922" y="175"/>
                    <a:pt x="922" y="174"/>
                  </a:cubicBezTo>
                  <a:cubicBezTo>
                    <a:pt x="923" y="171"/>
                    <a:pt x="927" y="172"/>
                    <a:pt x="929" y="172"/>
                  </a:cubicBezTo>
                  <a:cubicBezTo>
                    <a:pt x="930" y="171"/>
                    <a:pt x="931" y="170"/>
                    <a:pt x="933" y="169"/>
                  </a:cubicBezTo>
                  <a:cubicBezTo>
                    <a:pt x="934" y="169"/>
                    <a:pt x="934" y="168"/>
                    <a:pt x="936" y="168"/>
                  </a:cubicBezTo>
                  <a:cubicBezTo>
                    <a:pt x="937" y="168"/>
                    <a:pt x="938" y="165"/>
                    <a:pt x="940" y="164"/>
                  </a:cubicBezTo>
                  <a:cubicBezTo>
                    <a:pt x="941" y="163"/>
                    <a:pt x="943" y="166"/>
                    <a:pt x="944" y="164"/>
                  </a:cubicBezTo>
                  <a:cubicBezTo>
                    <a:pt x="944" y="163"/>
                    <a:pt x="946" y="166"/>
                    <a:pt x="946" y="166"/>
                  </a:cubicBezTo>
                  <a:cubicBezTo>
                    <a:pt x="946" y="167"/>
                    <a:pt x="949" y="166"/>
                    <a:pt x="950" y="167"/>
                  </a:cubicBezTo>
                  <a:cubicBezTo>
                    <a:pt x="950" y="167"/>
                    <a:pt x="954" y="166"/>
                    <a:pt x="954" y="166"/>
                  </a:cubicBezTo>
                  <a:cubicBezTo>
                    <a:pt x="955" y="166"/>
                    <a:pt x="960" y="169"/>
                    <a:pt x="960" y="166"/>
                  </a:cubicBezTo>
                  <a:cubicBezTo>
                    <a:pt x="960" y="161"/>
                    <a:pt x="966" y="160"/>
                    <a:pt x="969" y="156"/>
                  </a:cubicBezTo>
                  <a:cubicBezTo>
                    <a:pt x="970" y="155"/>
                    <a:pt x="973" y="155"/>
                    <a:pt x="973" y="153"/>
                  </a:cubicBezTo>
                  <a:cubicBezTo>
                    <a:pt x="973" y="151"/>
                    <a:pt x="975" y="150"/>
                    <a:pt x="973" y="148"/>
                  </a:cubicBezTo>
                  <a:cubicBezTo>
                    <a:pt x="972" y="146"/>
                    <a:pt x="975" y="143"/>
                    <a:pt x="975" y="140"/>
                  </a:cubicBezTo>
                  <a:cubicBezTo>
                    <a:pt x="975" y="140"/>
                    <a:pt x="974" y="139"/>
                    <a:pt x="975" y="138"/>
                  </a:cubicBezTo>
                  <a:cubicBezTo>
                    <a:pt x="976" y="135"/>
                    <a:pt x="970" y="130"/>
                    <a:pt x="973" y="126"/>
                  </a:cubicBezTo>
                  <a:cubicBezTo>
                    <a:pt x="980" y="86"/>
                    <a:pt x="980" y="86"/>
                    <a:pt x="980" y="86"/>
                  </a:cubicBezTo>
                  <a:cubicBezTo>
                    <a:pt x="979" y="86"/>
                    <a:pt x="981" y="83"/>
                    <a:pt x="980" y="82"/>
                  </a:cubicBezTo>
                  <a:cubicBezTo>
                    <a:pt x="979" y="82"/>
                    <a:pt x="981" y="78"/>
                    <a:pt x="981" y="77"/>
                  </a:cubicBezTo>
                  <a:cubicBezTo>
                    <a:pt x="981" y="77"/>
                    <a:pt x="985" y="69"/>
                    <a:pt x="986" y="69"/>
                  </a:cubicBezTo>
                  <a:cubicBezTo>
                    <a:pt x="987" y="69"/>
                    <a:pt x="987" y="66"/>
                    <a:pt x="988" y="68"/>
                  </a:cubicBezTo>
                  <a:cubicBezTo>
                    <a:pt x="989" y="68"/>
                    <a:pt x="991" y="64"/>
                    <a:pt x="992" y="64"/>
                  </a:cubicBezTo>
                  <a:cubicBezTo>
                    <a:pt x="993" y="64"/>
                    <a:pt x="995" y="59"/>
                    <a:pt x="995" y="58"/>
                  </a:cubicBezTo>
                  <a:cubicBezTo>
                    <a:pt x="995" y="57"/>
                    <a:pt x="998" y="53"/>
                    <a:pt x="999" y="53"/>
                  </a:cubicBezTo>
                  <a:cubicBezTo>
                    <a:pt x="1001" y="52"/>
                    <a:pt x="1001" y="50"/>
                    <a:pt x="1004" y="50"/>
                  </a:cubicBezTo>
                  <a:cubicBezTo>
                    <a:pt x="1005" y="50"/>
                    <a:pt x="1006" y="50"/>
                    <a:pt x="1007" y="50"/>
                  </a:cubicBezTo>
                  <a:cubicBezTo>
                    <a:pt x="1014" y="50"/>
                    <a:pt x="1022" y="53"/>
                    <a:pt x="1029" y="55"/>
                  </a:cubicBezTo>
                  <a:cubicBezTo>
                    <a:pt x="1030" y="54"/>
                    <a:pt x="1035" y="52"/>
                    <a:pt x="1035" y="51"/>
                  </a:cubicBezTo>
                  <a:cubicBezTo>
                    <a:pt x="1035" y="51"/>
                    <a:pt x="1038" y="51"/>
                    <a:pt x="1038" y="51"/>
                  </a:cubicBezTo>
                  <a:cubicBezTo>
                    <a:pt x="1039" y="51"/>
                    <a:pt x="1039" y="49"/>
                    <a:pt x="1040" y="51"/>
                  </a:cubicBezTo>
                  <a:cubicBezTo>
                    <a:pt x="1040" y="52"/>
                    <a:pt x="1040" y="52"/>
                    <a:pt x="1040" y="52"/>
                  </a:cubicBezTo>
                  <a:cubicBezTo>
                    <a:pt x="1044" y="51"/>
                    <a:pt x="1051" y="51"/>
                    <a:pt x="1053" y="49"/>
                  </a:cubicBezTo>
                  <a:cubicBezTo>
                    <a:pt x="1054" y="49"/>
                    <a:pt x="1054" y="49"/>
                    <a:pt x="1054" y="48"/>
                  </a:cubicBezTo>
                  <a:cubicBezTo>
                    <a:pt x="1054" y="46"/>
                    <a:pt x="1056" y="45"/>
                    <a:pt x="1057" y="43"/>
                  </a:cubicBezTo>
                  <a:cubicBezTo>
                    <a:pt x="1058" y="42"/>
                    <a:pt x="1061" y="43"/>
                    <a:pt x="1062" y="40"/>
                  </a:cubicBezTo>
                  <a:cubicBezTo>
                    <a:pt x="1062" y="39"/>
                    <a:pt x="1062" y="39"/>
                    <a:pt x="1062" y="39"/>
                  </a:cubicBezTo>
                  <a:cubicBezTo>
                    <a:pt x="1065" y="38"/>
                    <a:pt x="1067" y="35"/>
                    <a:pt x="1066" y="32"/>
                  </a:cubicBezTo>
                  <a:cubicBezTo>
                    <a:pt x="1065" y="28"/>
                    <a:pt x="1069" y="28"/>
                    <a:pt x="1072" y="27"/>
                  </a:cubicBezTo>
                  <a:cubicBezTo>
                    <a:pt x="1074" y="26"/>
                    <a:pt x="1070" y="20"/>
                    <a:pt x="1069" y="18"/>
                  </a:cubicBezTo>
                  <a:cubicBezTo>
                    <a:pt x="1069" y="16"/>
                    <a:pt x="1070" y="13"/>
                    <a:pt x="1070" y="11"/>
                  </a:cubicBezTo>
                  <a:cubicBezTo>
                    <a:pt x="1071" y="9"/>
                    <a:pt x="1075" y="7"/>
                    <a:pt x="1076" y="7"/>
                  </a:cubicBezTo>
                  <a:cubicBezTo>
                    <a:pt x="1078" y="7"/>
                    <a:pt x="1078" y="3"/>
                    <a:pt x="1080" y="2"/>
                  </a:cubicBezTo>
                  <a:cubicBezTo>
                    <a:pt x="1082" y="1"/>
                    <a:pt x="1081" y="0"/>
                    <a:pt x="1084" y="1"/>
                  </a:cubicBezTo>
                  <a:cubicBezTo>
                    <a:pt x="1086" y="1"/>
                    <a:pt x="1087" y="1"/>
                    <a:pt x="1089" y="1"/>
                  </a:cubicBezTo>
                  <a:cubicBezTo>
                    <a:pt x="1089" y="1"/>
                    <a:pt x="1093" y="3"/>
                    <a:pt x="1094" y="2"/>
                  </a:cubicBezTo>
                  <a:cubicBezTo>
                    <a:pt x="1096" y="1"/>
                    <a:pt x="1096" y="0"/>
                    <a:pt x="1098" y="2"/>
                  </a:cubicBezTo>
                  <a:cubicBezTo>
                    <a:pt x="1100" y="4"/>
                    <a:pt x="1102" y="6"/>
                    <a:pt x="1106" y="6"/>
                  </a:cubicBezTo>
                  <a:cubicBezTo>
                    <a:pt x="1106" y="8"/>
                    <a:pt x="1111" y="8"/>
                    <a:pt x="1111" y="10"/>
                  </a:cubicBezTo>
                  <a:cubicBezTo>
                    <a:pt x="1112" y="13"/>
                    <a:pt x="1116" y="11"/>
                    <a:pt x="1118" y="10"/>
                  </a:cubicBezTo>
                  <a:cubicBezTo>
                    <a:pt x="1119" y="10"/>
                    <a:pt x="1115" y="5"/>
                    <a:pt x="1120" y="7"/>
                  </a:cubicBezTo>
                  <a:cubicBezTo>
                    <a:pt x="1122" y="7"/>
                    <a:pt x="1121" y="7"/>
                    <a:pt x="1123" y="7"/>
                  </a:cubicBezTo>
                  <a:cubicBezTo>
                    <a:pt x="1124" y="6"/>
                    <a:pt x="1127" y="7"/>
                    <a:pt x="1128" y="7"/>
                  </a:cubicBezTo>
                  <a:cubicBezTo>
                    <a:pt x="1130" y="7"/>
                    <a:pt x="1130" y="5"/>
                    <a:pt x="1133" y="5"/>
                  </a:cubicBezTo>
                  <a:cubicBezTo>
                    <a:pt x="1134" y="6"/>
                    <a:pt x="1136" y="6"/>
                    <a:pt x="1137" y="7"/>
                  </a:cubicBezTo>
                  <a:cubicBezTo>
                    <a:pt x="1137" y="8"/>
                    <a:pt x="1136" y="9"/>
                    <a:pt x="1137" y="9"/>
                  </a:cubicBezTo>
                  <a:cubicBezTo>
                    <a:pt x="1137" y="10"/>
                    <a:pt x="1138" y="10"/>
                    <a:pt x="1139" y="13"/>
                  </a:cubicBezTo>
                  <a:cubicBezTo>
                    <a:pt x="1139" y="14"/>
                    <a:pt x="1136" y="14"/>
                    <a:pt x="1137" y="16"/>
                  </a:cubicBezTo>
                  <a:cubicBezTo>
                    <a:pt x="1137" y="18"/>
                    <a:pt x="1133" y="19"/>
                    <a:pt x="1138" y="20"/>
                  </a:cubicBezTo>
                  <a:cubicBezTo>
                    <a:pt x="1138" y="21"/>
                    <a:pt x="1138" y="22"/>
                    <a:pt x="1137" y="23"/>
                  </a:cubicBezTo>
                  <a:cubicBezTo>
                    <a:pt x="1137" y="24"/>
                    <a:pt x="1140" y="26"/>
                    <a:pt x="1138" y="26"/>
                  </a:cubicBezTo>
                  <a:cubicBezTo>
                    <a:pt x="1135" y="26"/>
                    <a:pt x="1137" y="29"/>
                    <a:pt x="1135" y="28"/>
                  </a:cubicBezTo>
                  <a:cubicBezTo>
                    <a:pt x="1131" y="27"/>
                    <a:pt x="1132" y="29"/>
                    <a:pt x="1129" y="29"/>
                  </a:cubicBezTo>
                  <a:cubicBezTo>
                    <a:pt x="1128" y="28"/>
                    <a:pt x="1124" y="35"/>
                    <a:pt x="1128" y="34"/>
                  </a:cubicBezTo>
                  <a:cubicBezTo>
                    <a:pt x="1130" y="33"/>
                    <a:pt x="1129" y="35"/>
                    <a:pt x="1129" y="36"/>
                  </a:cubicBezTo>
                  <a:cubicBezTo>
                    <a:pt x="1131" y="45"/>
                    <a:pt x="1144" y="45"/>
                    <a:pt x="1142" y="51"/>
                  </a:cubicBezTo>
                  <a:cubicBezTo>
                    <a:pt x="1142" y="51"/>
                    <a:pt x="1144" y="51"/>
                    <a:pt x="1145" y="51"/>
                  </a:cubicBezTo>
                  <a:cubicBezTo>
                    <a:pt x="1146" y="52"/>
                    <a:pt x="1139" y="56"/>
                    <a:pt x="1139" y="57"/>
                  </a:cubicBezTo>
                  <a:cubicBezTo>
                    <a:pt x="1140" y="59"/>
                    <a:pt x="1136" y="59"/>
                    <a:pt x="1135" y="60"/>
                  </a:cubicBezTo>
                  <a:cubicBezTo>
                    <a:pt x="1133" y="61"/>
                    <a:pt x="1139" y="66"/>
                    <a:pt x="1140" y="66"/>
                  </a:cubicBezTo>
                  <a:cubicBezTo>
                    <a:pt x="1142" y="65"/>
                    <a:pt x="1143" y="67"/>
                    <a:pt x="1143" y="68"/>
                  </a:cubicBezTo>
                  <a:cubicBezTo>
                    <a:pt x="1143" y="69"/>
                    <a:pt x="1144" y="68"/>
                    <a:pt x="1144" y="68"/>
                  </a:cubicBezTo>
                  <a:cubicBezTo>
                    <a:pt x="1145" y="68"/>
                    <a:pt x="1146" y="73"/>
                    <a:pt x="1148" y="72"/>
                  </a:cubicBezTo>
                  <a:cubicBezTo>
                    <a:pt x="1148" y="71"/>
                    <a:pt x="1155" y="76"/>
                    <a:pt x="1156" y="77"/>
                  </a:cubicBezTo>
                  <a:cubicBezTo>
                    <a:pt x="1156" y="77"/>
                    <a:pt x="1154" y="78"/>
                    <a:pt x="1156" y="80"/>
                  </a:cubicBezTo>
                  <a:cubicBezTo>
                    <a:pt x="1157" y="81"/>
                    <a:pt x="1159" y="85"/>
                    <a:pt x="1161" y="84"/>
                  </a:cubicBezTo>
                  <a:cubicBezTo>
                    <a:pt x="1167" y="81"/>
                    <a:pt x="1162" y="87"/>
                    <a:pt x="1165" y="87"/>
                  </a:cubicBezTo>
                  <a:cubicBezTo>
                    <a:pt x="1169" y="87"/>
                    <a:pt x="1165" y="88"/>
                    <a:pt x="1167" y="89"/>
                  </a:cubicBezTo>
                  <a:cubicBezTo>
                    <a:pt x="1170" y="91"/>
                    <a:pt x="1167" y="93"/>
                    <a:pt x="1165" y="94"/>
                  </a:cubicBezTo>
                  <a:cubicBezTo>
                    <a:pt x="1165" y="95"/>
                    <a:pt x="1165" y="96"/>
                    <a:pt x="1166" y="97"/>
                  </a:cubicBezTo>
                  <a:cubicBezTo>
                    <a:pt x="1167" y="99"/>
                    <a:pt x="1165" y="100"/>
                    <a:pt x="1167" y="102"/>
                  </a:cubicBezTo>
                  <a:cubicBezTo>
                    <a:pt x="1167" y="103"/>
                    <a:pt x="1167" y="103"/>
                    <a:pt x="1167" y="104"/>
                  </a:cubicBezTo>
                  <a:cubicBezTo>
                    <a:pt x="1167" y="107"/>
                    <a:pt x="1171" y="105"/>
                    <a:pt x="1172" y="106"/>
                  </a:cubicBezTo>
                  <a:cubicBezTo>
                    <a:pt x="1172" y="108"/>
                    <a:pt x="1177" y="111"/>
                    <a:pt x="1177" y="112"/>
                  </a:cubicBezTo>
                  <a:cubicBezTo>
                    <a:pt x="1177" y="114"/>
                    <a:pt x="1184" y="113"/>
                    <a:pt x="1184" y="114"/>
                  </a:cubicBezTo>
                  <a:cubicBezTo>
                    <a:pt x="1184" y="118"/>
                    <a:pt x="1190" y="119"/>
                    <a:pt x="1188" y="124"/>
                  </a:cubicBezTo>
                  <a:cubicBezTo>
                    <a:pt x="1190" y="125"/>
                    <a:pt x="1188" y="127"/>
                    <a:pt x="1192" y="127"/>
                  </a:cubicBezTo>
                  <a:cubicBezTo>
                    <a:pt x="1193" y="127"/>
                    <a:pt x="1195" y="126"/>
                    <a:pt x="1196" y="127"/>
                  </a:cubicBezTo>
                  <a:cubicBezTo>
                    <a:pt x="1198" y="129"/>
                    <a:pt x="1198" y="129"/>
                    <a:pt x="1201" y="128"/>
                  </a:cubicBezTo>
                  <a:cubicBezTo>
                    <a:pt x="1201" y="128"/>
                    <a:pt x="1202" y="126"/>
                    <a:pt x="1204" y="125"/>
                  </a:cubicBezTo>
                  <a:cubicBezTo>
                    <a:pt x="1206" y="124"/>
                    <a:pt x="1210" y="124"/>
                    <a:pt x="1210" y="125"/>
                  </a:cubicBezTo>
                  <a:cubicBezTo>
                    <a:pt x="1210" y="125"/>
                    <a:pt x="1215" y="127"/>
                    <a:pt x="1216" y="127"/>
                  </a:cubicBezTo>
                  <a:cubicBezTo>
                    <a:pt x="1218" y="126"/>
                    <a:pt x="1221" y="126"/>
                    <a:pt x="1222" y="129"/>
                  </a:cubicBezTo>
                  <a:cubicBezTo>
                    <a:pt x="1222" y="130"/>
                    <a:pt x="1221" y="131"/>
                    <a:pt x="1221" y="133"/>
                  </a:cubicBezTo>
                  <a:cubicBezTo>
                    <a:pt x="1221" y="136"/>
                    <a:pt x="1229" y="142"/>
                    <a:pt x="1228" y="144"/>
                  </a:cubicBezTo>
                  <a:cubicBezTo>
                    <a:pt x="1228" y="147"/>
                    <a:pt x="1228" y="148"/>
                    <a:pt x="1231" y="148"/>
                  </a:cubicBezTo>
                  <a:cubicBezTo>
                    <a:pt x="1232" y="148"/>
                    <a:pt x="1235" y="149"/>
                    <a:pt x="1235" y="149"/>
                  </a:cubicBezTo>
                  <a:cubicBezTo>
                    <a:pt x="1238" y="147"/>
                    <a:pt x="1241" y="152"/>
                    <a:pt x="1241" y="145"/>
                  </a:cubicBezTo>
                  <a:cubicBezTo>
                    <a:pt x="1241" y="144"/>
                    <a:pt x="1246" y="145"/>
                    <a:pt x="1247" y="146"/>
                  </a:cubicBezTo>
                  <a:cubicBezTo>
                    <a:pt x="1251" y="148"/>
                    <a:pt x="1248" y="146"/>
                    <a:pt x="1247" y="153"/>
                  </a:cubicBezTo>
                  <a:cubicBezTo>
                    <a:pt x="1246" y="157"/>
                    <a:pt x="1248" y="157"/>
                    <a:pt x="1249" y="160"/>
                  </a:cubicBezTo>
                  <a:cubicBezTo>
                    <a:pt x="1249" y="161"/>
                    <a:pt x="1251" y="161"/>
                    <a:pt x="1252" y="161"/>
                  </a:cubicBezTo>
                  <a:cubicBezTo>
                    <a:pt x="1254" y="161"/>
                    <a:pt x="1253" y="164"/>
                    <a:pt x="1255" y="163"/>
                  </a:cubicBezTo>
                  <a:cubicBezTo>
                    <a:pt x="1256" y="163"/>
                    <a:pt x="1256" y="163"/>
                    <a:pt x="1256" y="164"/>
                  </a:cubicBezTo>
                  <a:cubicBezTo>
                    <a:pt x="1257" y="166"/>
                    <a:pt x="1260" y="166"/>
                    <a:pt x="1261" y="168"/>
                  </a:cubicBezTo>
                  <a:cubicBezTo>
                    <a:pt x="1264" y="172"/>
                    <a:pt x="1263" y="169"/>
                    <a:pt x="1261" y="170"/>
                  </a:cubicBezTo>
                  <a:cubicBezTo>
                    <a:pt x="1260" y="171"/>
                    <a:pt x="1261" y="173"/>
                    <a:pt x="1261" y="173"/>
                  </a:cubicBezTo>
                  <a:cubicBezTo>
                    <a:pt x="1263" y="176"/>
                    <a:pt x="1261" y="178"/>
                    <a:pt x="1263" y="181"/>
                  </a:cubicBezTo>
                  <a:cubicBezTo>
                    <a:pt x="1266" y="184"/>
                    <a:pt x="1265" y="183"/>
                    <a:pt x="1265" y="187"/>
                  </a:cubicBezTo>
                  <a:cubicBezTo>
                    <a:pt x="1265" y="189"/>
                    <a:pt x="1261" y="192"/>
                    <a:pt x="1266" y="193"/>
                  </a:cubicBezTo>
                  <a:cubicBezTo>
                    <a:pt x="1268" y="194"/>
                    <a:pt x="1267" y="196"/>
                    <a:pt x="1266" y="197"/>
                  </a:cubicBezTo>
                  <a:cubicBezTo>
                    <a:pt x="1265" y="197"/>
                    <a:pt x="1266" y="198"/>
                    <a:pt x="1266" y="199"/>
                  </a:cubicBezTo>
                  <a:cubicBezTo>
                    <a:pt x="1266" y="200"/>
                    <a:pt x="1263" y="199"/>
                    <a:pt x="1265" y="202"/>
                  </a:cubicBezTo>
                  <a:cubicBezTo>
                    <a:pt x="1266" y="204"/>
                    <a:pt x="1265" y="207"/>
                    <a:pt x="1267" y="208"/>
                  </a:cubicBezTo>
                  <a:cubicBezTo>
                    <a:pt x="1268" y="209"/>
                    <a:pt x="1267" y="209"/>
                    <a:pt x="1267" y="210"/>
                  </a:cubicBezTo>
                  <a:cubicBezTo>
                    <a:pt x="1267" y="211"/>
                    <a:pt x="1270" y="215"/>
                    <a:pt x="1270" y="217"/>
                  </a:cubicBezTo>
                  <a:cubicBezTo>
                    <a:pt x="1270" y="219"/>
                    <a:pt x="1271" y="217"/>
                    <a:pt x="1271" y="220"/>
                  </a:cubicBezTo>
                  <a:cubicBezTo>
                    <a:pt x="1271" y="222"/>
                    <a:pt x="1273" y="223"/>
                    <a:pt x="1273" y="224"/>
                  </a:cubicBezTo>
                  <a:cubicBezTo>
                    <a:pt x="1273" y="227"/>
                    <a:pt x="1276" y="229"/>
                    <a:pt x="1276" y="232"/>
                  </a:cubicBezTo>
                  <a:cubicBezTo>
                    <a:pt x="1276" y="233"/>
                    <a:pt x="1280" y="231"/>
                    <a:pt x="1281" y="234"/>
                  </a:cubicBezTo>
                  <a:cubicBezTo>
                    <a:pt x="1282" y="234"/>
                    <a:pt x="1282" y="235"/>
                    <a:pt x="1283" y="236"/>
                  </a:cubicBezTo>
                  <a:cubicBezTo>
                    <a:pt x="1286" y="237"/>
                    <a:pt x="1284" y="240"/>
                    <a:pt x="1285" y="242"/>
                  </a:cubicBezTo>
                  <a:cubicBezTo>
                    <a:pt x="1285" y="243"/>
                    <a:pt x="1286" y="243"/>
                    <a:pt x="1286" y="243"/>
                  </a:cubicBezTo>
                  <a:cubicBezTo>
                    <a:pt x="1287" y="245"/>
                    <a:pt x="1283" y="248"/>
                    <a:pt x="1286" y="251"/>
                  </a:cubicBezTo>
                  <a:cubicBezTo>
                    <a:pt x="1288" y="252"/>
                    <a:pt x="1286" y="253"/>
                    <a:pt x="1288" y="255"/>
                  </a:cubicBezTo>
                  <a:cubicBezTo>
                    <a:pt x="1288" y="255"/>
                    <a:pt x="1289" y="259"/>
                    <a:pt x="1290" y="259"/>
                  </a:cubicBezTo>
                  <a:cubicBezTo>
                    <a:pt x="1285" y="271"/>
                    <a:pt x="1285" y="271"/>
                    <a:pt x="1285" y="271"/>
                  </a:cubicBezTo>
                  <a:cubicBezTo>
                    <a:pt x="1288" y="272"/>
                    <a:pt x="1291" y="272"/>
                    <a:pt x="1288" y="275"/>
                  </a:cubicBezTo>
                  <a:cubicBezTo>
                    <a:pt x="1287" y="276"/>
                    <a:pt x="1287" y="278"/>
                    <a:pt x="1286" y="278"/>
                  </a:cubicBezTo>
                  <a:cubicBezTo>
                    <a:pt x="1282" y="285"/>
                    <a:pt x="1282" y="285"/>
                    <a:pt x="1282" y="285"/>
                  </a:cubicBezTo>
                  <a:cubicBezTo>
                    <a:pt x="1280" y="290"/>
                    <a:pt x="1280" y="290"/>
                    <a:pt x="1276" y="293"/>
                  </a:cubicBezTo>
                  <a:cubicBezTo>
                    <a:pt x="1273" y="295"/>
                    <a:pt x="1275" y="299"/>
                    <a:pt x="1276" y="301"/>
                  </a:cubicBezTo>
                  <a:cubicBezTo>
                    <a:pt x="1276" y="303"/>
                    <a:pt x="1276" y="303"/>
                    <a:pt x="1276" y="303"/>
                  </a:cubicBezTo>
                  <a:cubicBezTo>
                    <a:pt x="1279" y="311"/>
                    <a:pt x="1279" y="311"/>
                    <a:pt x="1279" y="311"/>
                  </a:cubicBezTo>
                  <a:cubicBezTo>
                    <a:pt x="1278" y="314"/>
                    <a:pt x="1277" y="316"/>
                    <a:pt x="1278" y="318"/>
                  </a:cubicBezTo>
                  <a:cubicBezTo>
                    <a:pt x="1278" y="318"/>
                    <a:pt x="1278" y="321"/>
                    <a:pt x="1278" y="321"/>
                  </a:cubicBezTo>
                  <a:cubicBezTo>
                    <a:pt x="1265" y="331"/>
                    <a:pt x="1265" y="331"/>
                    <a:pt x="1265" y="331"/>
                  </a:cubicBezTo>
                  <a:cubicBezTo>
                    <a:pt x="1254" y="344"/>
                    <a:pt x="1254" y="344"/>
                    <a:pt x="1254" y="344"/>
                  </a:cubicBezTo>
                  <a:cubicBezTo>
                    <a:pt x="1252" y="351"/>
                    <a:pt x="1249" y="358"/>
                    <a:pt x="1248" y="365"/>
                  </a:cubicBezTo>
                  <a:cubicBezTo>
                    <a:pt x="1250" y="368"/>
                    <a:pt x="1254" y="370"/>
                    <a:pt x="1253" y="374"/>
                  </a:cubicBezTo>
                  <a:cubicBezTo>
                    <a:pt x="1254" y="381"/>
                    <a:pt x="1254" y="381"/>
                    <a:pt x="1254" y="381"/>
                  </a:cubicBezTo>
                  <a:cubicBezTo>
                    <a:pt x="1253" y="384"/>
                    <a:pt x="1253" y="384"/>
                    <a:pt x="1253" y="384"/>
                  </a:cubicBezTo>
                  <a:cubicBezTo>
                    <a:pt x="1255" y="384"/>
                    <a:pt x="1255" y="384"/>
                    <a:pt x="1255" y="384"/>
                  </a:cubicBezTo>
                  <a:cubicBezTo>
                    <a:pt x="1258" y="386"/>
                    <a:pt x="1258" y="386"/>
                    <a:pt x="1258" y="386"/>
                  </a:cubicBezTo>
                  <a:cubicBezTo>
                    <a:pt x="1258" y="389"/>
                    <a:pt x="1258" y="389"/>
                    <a:pt x="1258" y="389"/>
                  </a:cubicBezTo>
                  <a:cubicBezTo>
                    <a:pt x="1256" y="392"/>
                    <a:pt x="1256" y="392"/>
                    <a:pt x="1256" y="392"/>
                  </a:cubicBezTo>
                  <a:cubicBezTo>
                    <a:pt x="1257" y="393"/>
                    <a:pt x="1257" y="393"/>
                    <a:pt x="1257" y="393"/>
                  </a:cubicBezTo>
                  <a:cubicBezTo>
                    <a:pt x="1257" y="394"/>
                    <a:pt x="1257" y="394"/>
                    <a:pt x="1257" y="394"/>
                  </a:cubicBezTo>
                  <a:cubicBezTo>
                    <a:pt x="1262" y="394"/>
                    <a:pt x="1262" y="394"/>
                    <a:pt x="1262" y="394"/>
                  </a:cubicBezTo>
                  <a:cubicBezTo>
                    <a:pt x="1264" y="393"/>
                    <a:pt x="1264" y="393"/>
                    <a:pt x="1264" y="393"/>
                  </a:cubicBezTo>
                  <a:cubicBezTo>
                    <a:pt x="1267" y="394"/>
                    <a:pt x="1267" y="394"/>
                    <a:pt x="1267" y="394"/>
                  </a:cubicBezTo>
                  <a:cubicBezTo>
                    <a:pt x="1272" y="394"/>
                    <a:pt x="1272" y="394"/>
                    <a:pt x="1272" y="394"/>
                  </a:cubicBezTo>
                  <a:cubicBezTo>
                    <a:pt x="1273" y="394"/>
                    <a:pt x="1273" y="394"/>
                    <a:pt x="1273" y="394"/>
                  </a:cubicBezTo>
                  <a:cubicBezTo>
                    <a:pt x="1275" y="396"/>
                    <a:pt x="1275" y="396"/>
                    <a:pt x="1275" y="396"/>
                  </a:cubicBezTo>
                  <a:cubicBezTo>
                    <a:pt x="1275" y="399"/>
                    <a:pt x="1276" y="400"/>
                    <a:pt x="1278" y="400"/>
                  </a:cubicBezTo>
                  <a:cubicBezTo>
                    <a:pt x="1279" y="402"/>
                    <a:pt x="1279" y="402"/>
                    <a:pt x="1279" y="402"/>
                  </a:cubicBezTo>
                  <a:cubicBezTo>
                    <a:pt x="1284" y="404"/>
                    <a:pt x="1284" y="404"/>
                    <a:pt x="1284" y="404"/>
                  </a:cubicBezTo>
                  <a:cubicBezTo>
                    <a:pt x="1287" y="406"/>
                    <a:pt x="1287" y="406"/>
                    <a:pt x="1287" y="406"/>
                  </a:cubicBezTo>
                  <a:cubicBezTo>
                    <a:pt x="1288" y="406"/>
                    <a:pt x="1288" y="406"/>
                    <a:pt x="1288" y="406"/>
                  </a:cubicBezTo>
                  <a:cubicBezTo>
                    <a:pt x="1288" y="404"/>
                    <a:pt x="1288" y="404"/>
                    <a:pt x="1288" y="404"/>
                  </a:cubicBezTo>
                  <a:cubicBezTo>
                    <a:pt x="1292" y="402"/>
                    <a:pt x="1292" y="402"/>
                    <a:pt x="1292" y="402"/>
                  </a:cubicBezTo>
                  <a:cubicBezTo>
                    <a:pt x="1295" y="408"/>
                    <a:pt x="1295" y="408"/>
                    <a:pt x="1295" y="408"/>
                  </a:cubicBezTo>
                  <a:cubicBezTo>
                    <a:pt x="1298" y="411"/>
                    <a:pt x="1298" y="411"/>
                    <a:pt x="1298" y="411"/>
                  </a:cubicBezTo>
                  <a:cubicBezTo>
                    <a:pt x="1299" y="410"/>
                    <a:pt x="1299" y="410"/>
                    <a:pt x="1299" y="410"/>
                  </a:cubicBezTo>
                  <a:cubicBezTo>
                    <a:pt x="1300" y="411"/>
                    <a:pt x="1301" y="411"/>
                    <a:pt x="1302" y="412"/>
                  </a:cubicBezTo>
                  <a:cubicBezTo>
                    <a:pt x="1305" y="413"/>
                    <a:pt x="1310" y="412"/>
                    <a:pt x="1313" y="412"/>
                  </a:cubicBezTo>
                  <a:cubicBezTo>
                    <a:pt x="1319" y="413"/>
                    <a:pt x="1324" y="414"/>
                    <a:pt x="1329" y="414"/>
                  </a:cubicBezTo>
                  <a:cubicBezTo>
                    <a:pt x="1333" y="414"/>
                    <a:pt x="1337" y="419"/>
                    <a:pt x="1340" y="422"/>
                  </a:cubicBezTo>
                  <a:cubicBezTo>
                    <a:pt x="1341" y="421"/>
                    <a:pt x="1341" y="421"/>
                    <a:pt x="1341" y="421"/>
                  </a:cubicBezTo>
                  <a:cubicBezTo>
                    <a:pt x="1343" y="422"/>
                    <a:pt x="1343" y="422"/>
                    <a:pt x="1345" y="421"/>
                  </a:cubicBezTo>
                  <a:cubicBezTo>
                    <a:pt x="1347" y="423"/>
                    <a:pt x="1347" y="423"/>
                    <a:pt x="1347" y="423"/>
                  </a:cubicBezTo>
                  <a:cubicBezTo>
                    <a:pt x="1351" y="423"/>
                    <a:pt x="1351" y="423"/>
                    <a:pt x="1351" y="423"/>
                  </a:cubicBezTo>
                  <a:cubicBezTo>
                    <a:pt x="1355" y="425"/>
                    <a:pt x="1356" y="426"/>
                    <a:pt x="1360" y="424"/>
                  </a:cubicBezTo>
                  <a:cubicBezTo>
                    <a:pt x="1361" y="423"/>
                    <a:pt x="1369" y="425"/>
                    <a:pt x="1372" y="424"/>
                  </a:cubicBezTo>
                  <a:cubicBezTo>
                    <a:pt x="1375" y="423"/>
                    <a:pt x="1377" y="425"/>
                    <a:pt x="1381" y="424"/>
                  </a:cubicBezTo>
                  <a:cubicBezTo>
                    <a:pt x="1382" y="424"/>
                    <a:pt x="1383" y="425"/>
                    <a:pt x="1384" y="425"/>
                  </a:cubicBezTo>
                  <a:cubicBezTo>
                    <a:pt x="1384" y="428"/>
                    <a:pt x="1384" y="427"/>
                    <a:pt x="1386" y="428"/>
                  </a:cubicBezTo>
                  <a:cubicBezTo>
                    <a:pt x="1387" y="428"/>
                    <a:pt x="1387" y="429"/>
                    <a:pt x="1387" y="429"/>
                  </a:cubicBezTo>
                  <a:cubicBezTo>
                    <a:pt x="1387" y="429"/>
                    <a:pt x="1391" y="428"/>
                    <a:pt x="1391" y="428"/>
                  </a:cubicBezTo>
                  <a:cubicBezTo>
                    <a:pt x="1392" y="428"/>
                    <a:pt x="1393" y="429"/>
                    <a:pt x="1394" y="429"/>
                  </a:cubicBezTo>
                  <a:cubicBezTo>
                    <a:pt x="1394" y="430"/>
                    <a:pt x="1398" y="429"/>
                    <a:pt x="1399" y="429"/>
                  </a:cubicBezTo>
                  <a:cubicBezTo>
                    <a:pt x="1400" y="430"/>
                    <a:pt x="1406" y="433"/>
                    <a:pt x="1407" y="433"/>
                  </a:cubicBezTo>
                  <a:cubicBezTo>
                    <a:pt x="1409" y="434"/>
                    <a:pt x="1407" y="431"/>
                    <a:pt x="1409" y="433"/>
                  </a:cubicBezTo>
                  <a:cubicBezTo>
                    <a:pt x="1410" y="433"/>
                    <a:pt x="1411" y="433"/>
                    <a:pt x="1411" y="433"/>
                  </a:cubicBezTo>
                  <a:cubicBezTo>
                    <a:pt x="1412" y="434"/>
                    <a:pt x="1413" y="435"/>
                    <a:pt x="1414" y="435"/>
                  </a:cubicBezTo>
                  <a:cubicBezTo>
                    <a:pt x="1415" y="437"/>
                    <a:pt x="1416" y="437"/>
                    <a:pt x="1418" y="436"/>
                  </a:cubicBezTo>
                  <a:cubicBezTo>
                    <a:pt x="1420" y="437"/>
                    <a:pt x="1420" y="437"/>
                    <a:pt x="1420" y="437"/>
                  </a:cubicBezTo>
                  <a:cubicBezTo>
                    <a:pt x="1420" y="436"/>
                    <a:pt x="1420" y="436"/>
                    <a:pt x="1420" y="436"/>
                  </a:cubicBezTo>
                  <a:cubicBezTo>
                    <a:pt x="1430" y="443"/>
                    <a:pt x="1430" y="443"/>
                    <a:pt x="1430" y="443"/>
                  </a:cubicBezTo>
                  <a:cubicBezTo>
                    <a:pt x="1431" y="445"/>
                    <a:pt x="1432" y="443"/>
                    <a:pt x="1432" y="446"/>
                  </a:cubicBezTo>
                  <a:cubicBezTo>
                    <a:pt x="1432" y="448"/>
                    <a:pt x="1450" y="460"/>
                    <a:pt x="1453" y="462"/>
                  </a:cubicBezTo>
                  <a:cubicBezTo>
                    <a:pt x="1458" y="467"/>
                    <a:pt x="1458" y="467"/>
                    <a:pt x="1458" y="467"/>
                  </a:cubicBezTo>
                  <a:cubicBezTo>
                    <a:pt x="1461" y="468"/>
                    <a:pt x="1461" y="468"/>
                    <a:pt x="1461" y="468"/>
                  </a:cubicBezTo>
                  <a:cubicBezTo>
                    <a:pt x="1463" y="472"/>
                    <a:pt x="1464" y="474"/>
                    <a:pt x="1468" y="477"/>
                  </a:cubicBezTo>
                  <a:cubicBezTo>
                    <a:pt x="1468" y="479"/>
                    <a:pt x="1469" y="480"/>
                    <a:pt x="1468" y="482"/>
                  </a:cubicBezTo>
                  <a:cubicBezTo>
                    <a:pt x="1468" y="483"/>
                    <a:pt x="1469" y="483"/>
                    <a:pt x="1469" y="483"/>
                  </a:cubicBezTo>
                  <a:cubicBezTo>
                    <a:pt x="1473" y="482"/>
                    <a:pt x="1476" y="484"/>
                    <a:pt x="1479" y="487"/>
                  </a:cubicBezTo>
                  <a:cubicBezTo>
                    <a:pt x="1484" y="491"/>
                    <a:pt x="1484" y="491"/>
                    <a:pt x="1484" y="491"/>
                  </a:cubicBezTo>
                  <a:cubicBezTo>
                    <a:pt x="1486" y="494"/>
                    <a:pt x="1488" y="497"/>
                    <a:pt x="1490" y="500"/>
                  </a:cubicBezTo>
                  <a:cubicBezTo>
                    <a:pt x="1491" y="502"/>
                    <a:pt x="1492" y="502"/>
                    <a:pt x="1494" y="502"/>
                  </a:cubicBezTo>
                  <a:cubicBezTo>
                    <a:pt x="1501" y="505"/>
                    <a:pt x="1501" y="505"/>
                    <a:pt x="1501" y="505"/>
                  </a:cubicBezTo>
                  <a:cubicBezTo>
                    <a:pt x="1502" y="506"/>
                    <a:pt x="1502" y="506"/>
                    <a:pt x="1502" y="506"/>
                  </a:cubicBezTo>
                  <a:cubicBezTo>
                    <a:pt x="1502" y="506"/>
                    <a:pt x="1502" y="506"/>
                    <a:pt x="1502" y="506"/>
                  </a:cubicBezTo>
                  <a:cubicBezTo>
                    <a:pt x="1505" y="507"/>
                    <a:pt x="1506" y="509"/>
                    <a:pt x="1507" y="511"/>
                  </a:cubicBezTo>
                  <a:cubicBezTo>
                    <a:pt x="1516" y="511"/>
                    <a:pt x="1525" y="510"/>
                    <a:pt x="1534" y="510"/>
                  </a:cubicBezTo>
                  <a:cubicBezTo>
                    <a:pt x="1531" y="516"/>
                    <a:pt x="1531" y="516"/>
                    <a:pt x="1531" y="516"/>
                  </a:cubicBezTo>
                  <a:cubicBezTo>
                    <a:pt x="1529" y="522"/>
                    <a:pt x="1529" y="528"/>
                    <a:pt x="1526" y="533"/>
                  </a:cubicBezTo>
                  <a:cubicBezTo>
                    <a:pt x="1530" y="534"/>
                    <a:pt x="1530" y="534"/>
                    <a:pt x="1530" y="534"/>
                  </a:cubicBezTo>
                  <a:cubicBezTo>
                    <a:pt x="1533" y="536"/>
                    <a:pt x="1533" y="536"/>
                    <a:pt x="1533" y="536"/>
                  </a:cubicBezTo>
                  <a:cubicBezTo>
                    <a:pt x="1539" y="537"/>
                    <a:pt x="1539" y="537"/>
                    <a:pt x="1539" y="537"/>
                  </a:cubicBezTo>
                  <a:cubicBezTo>
                    <a:pt x="1544" y="551"/>
                    <a:pt x="1544" y="551"/>
                    <a:pt x="1544" y="551"/>
                  </a:cubicBezTo>
                  <a:cubicBezTo>
                    <a:pt x="1545" y="559"/>
                    <a:pt x="1547" y="567"/>
                    <a:pt x="1549" y="575"/>
                  </a:cubicBezTo>
                  <a:cubicBezTo>
                    <a:pt x="1555" y="592"/>
                    <a:pt x="1555" y="592"/>
                    <a:pt x="1555" y="592"/>
                  </a:cubicBezTo>
                  <a:cubicBezTo>
                    <a:pt x="1555" y="604"/>
                    <a:pt x="1555" y="604"/>
                    <a:pt x="1555" y="604"/>
                  </a:cubicBezTo>
                  <a:cubicBezTo>
                    <a:pt x="1557" y="608"/>
                    <a:pt x="1557" y="608"/>
                    <a:pt x="1557" y="608"/>
                  </a:cubicBezTo>
                  <a:cubicBezTo>
                    <a:pt x="1584" y="641"/>
                    <a:pt x="1584" y="641"/>
                    <a:pt x="1584" y="641"/>
                  </a:cubicBezTo>
                  <a:cubicBezTo>
                    <a:pt x="1584" y="657"/>
                    <a:pt x="1584" y="657"/>
                    <a:pt x="1584" y="657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52" name="任意多边形 54">
              <a:extLst>
                <a:ext uri="{FF2B5EF4-FFF2-40B4-BE49-F238E27FC236}">
                  <a16:creationId xmlns:a16="http://schemas.microsoft.com/office/drawing/2014/main" id="{80F15C13-11BA-716B-1BBE-D60D78929667}"/>
                </a:ext>
              </a:extLst>
            </p:cNvPr>
            <p:cNvSpPr/>
            <p:nvPr/>
          </p:nvSpPr>
          <p:spPr bwMode="auto">
            <a:xfrm>
              <a:off x="5467350" y="3402013"/>
              <a:ext cx="1052513" cy="1084263"/>
            </a:xfrm>
            <a:custGeom>
              <a:avLst/>
              <a:gdLst>
                <a:gd name="T0" fmla="*/ 404 w 716"/>
                <a:gd name="T1" fmla="*/ 598 h 737"/>
                <a:gd name="T2" fmla="*/ 442 w 716"/>
                <a:gd name="T3" fmla="*/ 614 h 737"/>
                <a:gd name="T4" fmla="*/ 473 w 716"/>
                <a:gd name="T5" fmla="*/ 602 h 737"/>
                <a:gd name="T6" fmla="*/ 504 w 716"/>
                <a:gd name="T7" fmla="*/ 592 h 737"/>
                <a:gd name="T8" fmla="*/ 537 w 716"/>
                <a:gd name="T9" fmla="*/ 598 h 737"/>
                <a:gd name="T10" fmla="*/ 577 w 716"/>
                <a:gd name="T11" fmla="*/ 592 h 737"/>
                <a:gd name="T12" fmla="*/ 602 w 716"/>
                <a:gd name="T13" fmla="*/ 568 h 737"/>
                <a:gd name="T14" fmla="*/ 650 w 716"/>
                <a:gd name="T15" fmla="*/ 546 h 737"/>
                <a:gd name="T16" fmla="*/ 678 w 716"/>
                <a:gd name="T17" fmla="*/ 534 h 737"/>
                <a:gd name="T18" fmla="*/ 715 w 716"/>
                <a:gd name="T19" fmla="*/ 499 h 737"/>
                <a:gd name="T20" fmla="*/ 669 w 716"/>
                <a:gd name="T21" fmla="*/ 475 h 737"/>
                <a:gd name="T22" fmla="*/ 633 w 716"/>
                <a:gd name="T23" fmla="*/ 454 h 737"/>
                <a:gd name="T24" fmla="*/ 580 w 716"/>
                <a:gd name="T25" fmla="*/ 440 h 737"/>
                <a:gd name="T26" fmla="*/ 593 w 716"/>
                <a:gd name="T27" fmla="*/ 367 h 737"/>
                <a:gd name="T28" fmla="*/ 561 w 716"/>
                <a:gd name="T29" fmla="*/ 331 h 737"/>
                <a:gd name="T30" fmla="*/ 571 w 716"/>
                <a:gd name="T31" fmla="*/ 241 h 737"/>
                <a:gd name="T32" fmla="*/ 506 w 716"/>
                <a:gd name="T33" fmla="*/ 210 h 737"/>
                <a:gd name="T34" fmla="*/ 557 w 716"/>
                <a:gd name="T35" fmla="*/ 185 h 737"/>
                <a:gd name="T36" fmla="*/ 617 w 716"/>
                <a:gd name="T37" fmla="*/ 179 h 737"/>
                <a:gd name="T38" fmla="*/ 619 w 716"/>
                <a:gd name="T39" fmla="*/ 116 h 737"/>
                <a:gd name="T40" fmla="*/ 569 w 716"/>
                <a:gd name="T41" fmla="*/ 115 h 737"/>
                <a:gd name="T42" fmla="*/ 556 w 716"/>
                <a:gd name="T43" fmla="*/ 65 h 737"/>
                <a:gd name="T44" fmla="*/ 474 w 716"/>
                <a:gd name="T45" fmla="*/ 163 h 737"/>
                <a:gd name="T46" fmla="*/ 430 w 716"/>
                <a:gd name="T47" fmla="*/ 282 h 737"/>
                <a:gd name="T48" fmla="*/ 342 w 716"/>
                <a:gd name="T49" fmla="*/ 273 h 737"/>
                <a:gd name="T50" fmla="*/ 326 w 716"/>
                <a:gd name="T51" fmla="*/ 233 h 737"/>
                <a:gd name="T52" fmla="*/ 289 w 716"/>
                <a:gd name="T53" fmla="*/ 167 h 737"/>
                <a:gd name="T54" fmla="*/ 247 w 716"/>
                <a:gd name="T55" fmla="*/ 138 h 737"/>
                <a:gd name="T56" fmla="*/ 233 w 716"/>
                <a:gd name="T57" fmla="*/ 86 h 737"/>
                <a:gd name="T58" fmla="*/ 177 w 716"/>
                <a:gd name="T59" fmla="*/ 63 h 737"/>
                <a:gd name="T60" fmla="*/ 153 w 716"/>
                <a:gd name="T61" fmla="*/ 2 h 737"/>
                <a:gd name="T62" fmla="*/ 116 w 716"/>
                <a:gd name="T63" fmla="*/ 32 h 737"/>
                <a:gd name="T64" fmla="*/ 91 w 716"/>
                <a:gd name="T65" fmla="*/ 97 h 737"/>
                <a:gd name="T66" fmla="*/ 70 w 716"/>
                <a:gd name="T67" fmla="*/ 107 h 737"/>
                <a:gd name="T68" fmla="*/ 83 w 716"/>
                <a:gd name="T69" fmla="*/ 151 h 737"/>
                <a:gd name="T70" fmla="*/ 111 w 716"/>
                <a:gd name="T71" fmla="*/ 147 h 737"/>
                <a:gd name="T72" fmla="*/ 113 w 716"/>
                <a:gd name="T73" fmla="*/ 202 h 737"/>
                <a:gd name="T74" fmla="*/ 105 w 716"/>
                <a:gd name="T75" fmla="*/ 262 h 737"/>
                <a:gd name="T76" fmla="*/ 100 w 716"/>
                <a:gd name="T77" fmla="*/ 291 h 737"/>
                <a:gd name="T78" fmla="*/ 80 w 716"/>
                <a:gd name="T79" fmla="*/ 322 h 737"/>
                <a:gd name="T80" fmla="*/ 39 w 716"/>
                <a:gd name="T81" fmla="*/ 356 h 737"/>
                <a:gd name="T82" fmla="*/ 25 w 716"/>
                <a:gd name="T83" fmla="*/ 386 h 737"/>
                <a:gd name="T84" fmla="*/ 6 w 716"/>
                <a:gd name="T85" fmla="*/ 407 h 737"/>
                <a:gd name="T86" fmla="*/ 16 w 716"/>
                <a:gd name="T87" fmla="*/ 438 h 737"/>
                <a:gd name="T88" fmla="*/ 3 w 716"/>
                <a:gd name="T89" fmla="*/ 466 h 737"/>
                <a:gd name="T90" fmla="*/ 54 w 716"/>
                <a:gd name="T91" fmla="*/ 457 h 737"/>
                <a:gd name="T92" fmla="*/ 101 w 716"/>
                <a:gd name="T93" fmla="*/ 458 h 737"/>
                <a:gd name="T94" fmla="*/ 96 w 716"/>
                <a:gd name="T95" fmla="*/ 483 h 737"/>
                <a:gd name="T96" fmla="*/ 105 w 716"/>
                <a:gd name="T97" fmla="*/ 517 h 737"/>
                <a:gd name="T98" fmla="*/ 116 w 716"/>
                <a:gd name="T99" fmla="*/ 545 h 737"/>
                <a:gd name="T100" fmla="*/ 145 w 716"/>
                <a:gd name="T101" fmla="*/ 551 h 737"/>
                <a:gd name="T102" fmla="*/ 152 w 716"/>
                <a:gd name="T103" fmla="*/ 578 h 737"/>
                <a:gd name="T104" fmla="*/ 139 w 716"/>
                <a:gd name="T105" fmla="*/ 616 h 737"/>
                <a:gd name="T106" fmla="*/ 139 w 716"/>
                <a:gd name="T107" fmla="*/ 643 h 737"/>
                <a:gd name="T108" fmla="*/ 206 w 716"/>
                <a:gd name="T109" fmla="*/ 683 h 737"/>
                <a:gd name="T110" fmla="*/ 234 w 716"/>
                <a:gd name="T111" fmla="*/ 699 h 737"/>
                <a:gd name="T112" fmla="*/ 291 w 716"/>
                <a:gd name="T113" fmla="*/ 681 h 737"/>
                <a:gd name="T114" fmla="*/ 300 w 716"/>
                <a:gd name="T115" fmla="*/ 726 h 737"/>
                <a:gd name="T116" fmla="*/ 347 w 716"/>
                <a:gd name="T117" fmla="*/ 735 h 737"/>
                <a:gd name="T118" fmla="*/ 345 w 716"/>
                <a:gd name="T119" fmla="*/ 697 h 737"/>
                <a:gd name="T120" fmla="*/ 335 w 716"/>
                <a:gd name="T121" fmla="*/ 659 h 737"/>
                <a:gd name="T122" fmla="*/ 351 w 716"/>
                <a:gd name="T123" fmla="*/ 618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737">
                  <a:moveTo>
                    <a:pt x="383" y="622"/>
                  </a:moveTo>
                  <a:cubicBezTo>
                    <a:pt x="383" y="622"/>
                    <a:pt x="383" y="622"/>
                    <a:pt x="383" y="622"/>
                  </a:cubicBezTo>
                  <a:cubicBezTo>
                    <a:pt x="384" y="622"/>
                    <a:pt x="384" y="622"/>
                    <a:pt x="384" y="622"/>
                  </a:cubicBezTo>
                  <a:cubicBezTo>
                    <a:pt x="385" y="622"/>
                    <a:pt x="386" y="623"/>
                    <a:pt x="386" y="623"/>
                  </a:cubicBezTo>
                  <a:cubicBezTo>
                    <a:pt x="387" y="623"/>
                    <a:pt x="388" y="624"/>
                    <a:pt x="388" y="624"/>
                  </a:cubicBezTo>
                  <a:cubicBezTo>
                    <a:pt x="388" y="624"/>
                    <a:pt x="389" y="624"/>
                    <a:pt x="389" y="624"/>
                  </a:cubicBezTo>
                  <a:cubicBezTo>
                    <a:pt x="389" y="624"/>
                    <a:pt x="390" y="623"/>
                    <a:pt x="389" y="623"/>
                  </a:cubicBezTo>
                  <a:cubicBezTo>
                    <a:pt x="389" y="622"/>
                    <a:pt x="388" y="621"/>
                    <a:pt x="388" y="621"/>
                  </a:cubicBezTo>
                  <a:cubicBezTo>
                    <a:pt x="388" y="620"/>
                    <a:pt x="388" y="620"/>
                    <a:pt x="389" y="620"/>
                  </a:cubicBezTo>
                  <a:cubicBezTo>
                    <a:pt x="389" y="619"/>
                    <a:pt x="389" y="619"/>
                    <a:pt x="389" y="619"/>
                  </a:cubicBezTo>
                  <a:cubicBezTo>
                    <a:pt x="390" y="618"/>
                    <a:pt x="390" y="618"/>
                    <a:pt x="390" y="618"/>
                  </a:cubicBezTo>
                  <a:cubicBezTo>
                    <a:pt x="390" y="618"/>
                    <a:pt x="390" y="618"/>
                    <a:pt x="390" y="618"/>
                  </a:cubicBezTo>
                  <a:cubicBezTo>
                    <a:pt x="390" y="618"/>
                    <a:pt x="390" y="617"/>
                    <a:pt x="390" y="617"/>
                  </a:cubicBezTo>
                  <a:cubicBezTo>
                    <a:pt x="391" y="616"/>
                    <a:pt x="392" y="616"/>
                    <a:pt x="392" y="615"/>
                  </a:cubicBezTo>
                  <a:cubicBezTo>
                    <a:pt x="392" y="614"/>
                    <a:pt x="393" y="614"/>
                    <a:pt x="393" y="613"/>
                  </a:cubicBezTo>
                  <a:cubicBezTo>
                    <a:pt x="393" y="613"/>
                    <a:pt x="394" y="613"/>
                    <a:pt x="394" y="612"/>
                  </a:cubicBezTo>
                  <a:cubicBezTo>
                    <a:pt x="394" y="612"/>
                    <a:pt x="394" y="611"/>
                    <a:pt x="394" y="611"/>
                  </a:cubicBezTo>
                  <a:cubicBezTo>
                    <a:pt x="394" y="611"/>
                    <a:pt x="394" y="611"/>
                    <a:pt x="394" y="611"/>
                  </a:cubicBezTo>
                  <a:cubicBezTo>
                    <a:pt x="395" y="611"/>
                    <a:pt x="395" y="611"/>
                    <a:pt x="395" y="611"/>
                  </a:cubicBezTo>
                  <a:cubicBezTo>
                    <a:pt x="396" y="611"/>
                    <a:pt x="397" y="611"/>
                    <a:pt x="397" y="611"/>
                  </a:cubicBezTo>
                  <a:cubicBezTo>
                    <a:pt x="397" y="611"/>
                    <a:pt x="397" y="610"/>
                    <a:pt x="397" y="610"/>
                  </a:cubicBezTo>
                  <a:cubicBezTo>
                    <a:pt x="397" y="609"/>
                    <a:pt x="396" y="609"/>
                    <a:pt x="397" y="609"/>
                  </a:cubicBezTo>
                  <a:cubicBezTo>
                    <a:pt x="398" y="609"/>
                    <a:pt x="398" y="608"/>
                    <a:pt x="399" y="608"/>
                  </a:cubicBezTo>
                  <a:cubicBezTo>
                    <a:pt x="400" y="607"/>
                    <a:pt x="400" y="607"/>
                    <a:pt x="400" y="606"/>
                  </a:cubicBezTo>
                  <a:cubicBezTo>
                    <a:pt x="401" y="605"/>
                    <a:pt x="401" y="605"/>
                    <a:pt x="401" y="605"/>
                  </a:cubicBezTo>
                  <a:cubicBezTo>
                    <a:pt x="402" y="605"/>
                    <a:pt x="403" y="604"/>
                    <a:pt x="403" y="604"/>
                  </a:cubicBezTo>
                  <a:cubicBezTo>
                    <a:pt x="402" y="604"/>
                    <a:pt x="402" y="604"/>
                    <a:pt x="402" y="604"/>
                  </a:cubicBezTo>
                  <a:cubicBezTo>
                    <a:pt x="402" y="604"/>
                    <a:pt x="401" y="603"/>
                    <a:pt x="401" y="602"/>
                  </a:cubicBezTo>
                  <a:cubicBezTo>
                    <a:pt x="400" y="602"/>
                    <a:pt x="399" y="601"/>
                    <a:pt x="400" y="600"/>
                  </a:cubicBezTo>
                  <a:cubicBezTo>
                    <a:pt x="400" y="600"/>
                    <a:pt x="401" y="600"/>
                    <a:pt x="401" y="600"/>
                  </a:cubicBezTo>
                  <a:cubicBezTo>
                    <a:pt x="402" y="600"/>
                    <a:pt x="402" y="600"/>
                    <a:pt x="403" y="599"/>
                  </a:cubicBezTo>
                  <a:cubicBezTo>
                    <a:pt x="403" y="599"/>
                    <a:pt x="404" y="598"/>
                    <a:pt x="404" y="598"/>
                  </a:cubicBezTo>
                  <a:cubicBezTo>
                    <a:pt x="404" y="597"/>
                    <a:pt x="405" y="597"/>
                    <a:pt x="405" y="596"/>
                  </a:cubicBezTo>
                  <a:cubicBezTo>
                    <a:pt x="406" y="596"/>
                    <a:pt x="406" y="595"/>
                    <a:pt x="406" y="595"/>
                  </a:cubicBezTo>
                  <a:cubicBezTo>
                    <a:pt x="405" y="594"/>
                    <a:pt x="406" y="593"/>
                    <a:pt x="406" y="593"/>
                  </a:cubicBezTo>
                  <a:cubicBezTo>
                    <a:pt x="407" y="592"/>
                    <a:pt x="408" y="591"/>
                    <a:pt x="410" y="591"/>
                  </a:cubicBezTo>
                  <a:cubicBezTo>
                    <a:pt x="411" y="592"/>
                    <a:pt x="413" y="593"/>
                    <a:pt x="413" y="594"/>
                  </a:cubicBezTo>
                  <a:cubicBezTo>
                    <a:pt x="414" y="595"/>
                    <a:pt x="415" y="596"/>
                    <a:pt x="415" y="597"/>
                  </a:cubicBezTo>
                  <a:cubicBezTo>
                    <a:pt x="415" y="598"/>
                    <a:pt x="416" y="598"/>
                    <a:pt x="416" y="598"/>
                  </a:cubicBezTo>
                  <a:cubicBezTo>
                    <a:pt x="416" y="598"/>
                    <a:pt x="417" y="597"/>
                    <a:pt x="417" y="597"/>
                  </a:cubicBezTo>
                  <a:cubicBezTo>
                    <a:pt x="417" y="596"/>
                    <a:pt x="417" y="596"/>
                    <a:pt x="418" y="596"/>
                  </a:cubicBezTo>
                  <a:cubicBezTo>
                    <a:pt x="418" y="596"/>
                    <a:pt x="419" y="596"/>
                    <a:pt x="419" y="597"/>
                  </a:cubicBezTo>
                  <a:cubicBezTo>
                    <a:pt x="420" y="597"/>
                    <a:pt x="421" y="599"/>
                    <a:pt x="422" y="599"/>
                  </a:cubicBezTo>
                  <a:cubicBezTo>
                    <a:pt x="422" y="599"/>
                    <a:pt x="422" y="600"/>
                    <a:pt x="423" y="599"/>
                  </a:cubicBezTo>
                  <a:cubicBezTo>
                    <a:pt x="424" y="599"/>
                    <a:pt x="425" y="598"/>
                    <a:pt x="425" y="599"/>
                  </a:cubicBezTo>
                  <a:cubicBezTo>
                    <a:pt x="426" y="599"/>
                    <a:pt x="427" y="600"/>
                    <a:pt x="427" y="600"/>
                  </a:cubicBezTo>
                  <a:cubicBezTo>
                    <a:pt x="427" y="600"/>
                    <a:pt x="427" y="600"/>
                    <a:pt x="427" y="600"/>
                  </a:cubicBezTo>
                  <a:cubicBezTo>
                    <a:pt x="427" y="600"/>
                    <a:pt x="429" y="602"/>
                    <a:pt x="429" y="602"/>
                  </a:cubicBezTo>
                  <a:cubicBezTo>
                    <a:pt x="430" y="602"/>
                    <a:pt x="430" y="602"/>
                    <a:pt x="430" y="602"/>
                  </a:cubicBezTo>
                  <a:cubicBezTo>
                    <a:pt x="430" y="603"/>
                    <a:pt x="431" y="603"/>
                    <a:pt x="431" y="603"/>
                  </a:cubicBezTo>
                  <a:cubicBezTo>
                    <a:pt x="432" y="603"/>
                    <a:pt x="433" y="603"/>
                    <a:pt x="433" y="604"/>
                  </a:cubicBezTo>
                  <a:cubicBezTo>
                    <a:pt x="433" y="604"/>
                    <a:pt x="434" y="605"/>
                    <a:pt x="434" y="605"/>
                  </a:cubicBezTo>
                  <a:cubicBezTo>
                    <a:pt x="434" y="605"/>
                    <a:pt x="434" y="605"/>
                    <a:pt x="435" y="605"/>
                  </a:cubicBezTo>
                  <a:cubicBezTo>
                    <a:pt x="435" y="605"/>
                    <a:pt x="435" y="606"/>
                    <a:pt x="436" y="606"/>
                  </a:cubicBezTo>
                  <a:cubicBezTo>
                    <a:pt x="436" y="605"/>
                    <a:pt x="436" y="606"/>
                    <a:pt x="437" y="606"/>
                  </a:cubicBezTo>
                  <a:cubicBezTo>
                    <a:pt x="437" y="606"/>
                    <a:pt x="438" y="606"/>
                    <a:pt x="438" y="606"/>
                  </a:cubicBezTo>
                  <a:cubicBezTo>
                    <a:pt x="438" y="607"/>
                    <a:pt x="436" y="607"/>
                    <a:pt x="437" y="607"/>
                  </a:cubicBezTo>
                  <a:cubicBezTo>
                    <a:pt x="437" y="607"/>
                    <a:pt x="438" y="607"/>
                    <a:pt x="438" y="608"/>
                  </a:cubicBezTo>
                  <a:cubicBezTo>
                    <a:pt x="439" y="608"/>
                    <a:pt x="439" y="609"/>
                    <a:pt x="439" y="609"/>
                  </a:cubicBezTo>
                  <a:cubicBezTo>
                    <a:pt x="439" y="610"/>
                    <a:pt x="438" y="610"/>
                    <a:pt x="439" y="610"/>
                  </a:cubicBezTo>
                  <a:cubicBezTo>
                    <a:pt x="439" y="611"/>
                    <a:pt x="440" y="611"/>
                    <a:pt x="440" y="611"/>
                  </a:cubicBezTo>
                  <a:cubicBezTo>
                    <a:pt x="440" y="612"/>
                    <a:pt x="441" y="612"/>
                    <a:pt x="441" y="612"/>
                  </a:cubicBezTo>
                  <a:cubicBezTo>
                    <a:pt x="442" y="613"/>
                    <a:pt x="442" y="613"/>
                    <a:pt x="442" y="613"/>
                  </a:cubicBezTo>
                  <a:cubicBezTo>
                    <a:pt x="442" y="613"/>
                    <a:pt x="442" y="614"/>
                    <a:pt x="442" y="614"/>
                  </a:cubicBezTo>
                  <a:cubicBezTo>
                    <a:pt x="442" y="614"/>
                    <a:pt x="443" y="615"/>
                    <a:pt x="443" y="615"/>
                  </a:cubicBezTo>
                  <a:cubicBezTo>
                    <a:pt x="443" y="615"/>
                    <a:pt x="443" y="616"/>
                    <a:pt x="444" y="616"/>
                  </a:cubicBezTo>
                  <a:cubicBezTo>
                    <a:pt x="444" y="616"/>
                    <a:pt x="444" y="616"/>
                    <a:pt x="444" y="617"/>
                  </a:cubicBezTo>
                  <a:cubicBezTo>
                    <a:pt x="444" y="617"/>
                    <a:pt x="444" y="618"/>
                    <a:pt x="444" y="618"/>
                  </a:cubicBezTo>
                  <a:cubicBezTo>
                    <a:pt x="444" y="618"/>
                    <a:pt x="445" y="618"/>
                    <a:pt x="446" y="618"/>
                  </a:cubicBezTo>
                  <a:cubicBezTo>
                    <a:pt x="447" y="619"/>
                    <a:pt x="448" y="619"/>
                    <a:pt x="448" y="619"/>
                  </a:cubicBezTo>
                  <a:cubicBezTo>
                    <a:pt x="449" y="619"/>
                    <a:pt x="449" y="619"/>
                    <a:pt x="449" y="619"/>
                  </a:cubicBezTo>
                  <a:cubicBezTo>
                    <a:pt x="449" y="619"/>
                    <a:pt x="450" y="619"/>
                    <a:pt x="450" y="619"/>
                  </a:cubicBezTo>
                  <a:cubicBezTo>
                    <a:pt x="450" y="620"/>
                    <a:pt x="450" y="620"/>
                    <a:pt x="450" y="620"/>
                  </a:cubicBezTo>
                  <a:cubicBezTo>
                    <a:pt x="450" y="620"/>
                    <a:pt x="451" y="620"/>
                    <a:pt x="452" y="621"/>
                  </a:cubicBezTo>
                  <a:cubicBezTo>
                    <a:pt x="452" y="621"/>
                    <a:pt x="453" y="622"/>
                    <a:pt x="453" y="622"/>
                  </a:cubicBezTo>
                  <a:cubicBezTo>
                    <a:pt x="453" y="622"/>
                    <a:pt x="454" y="622"/>
                    <a:pt x="454" y="622"/>
                  </a:cubicBezTo>
                  <a:cubicBezTo>
                    <a:pt x="455" y="622"/>
                    <a:pt x="455" y="622"/>
                    <a:pt x="455" y="622"/>
                  </a:cubicBezTo>
                  <a:cubicBezTo>
                    <a:pt x="456" y="622"/>
                    <a:pt x="457" y="622"/>
                    <a:pt x="457" y="621"/>
                  </a:cubicBezTo>
                  <a:cubicBezTo>
                    <a:pt x="458" y="620"/>
                    <a:pt x="457" y="620"/>
                    <a:pt x="457" y="619"/>
                  </a:cubicBezTo>
                  <a:cubicBezTo>
                    <a:pt x="457" y="619"/>
                    <a:pt x="457" y="618"/>
                    <a:pt x="457" y="617"/>
                  </a:cubicBezTo>
                  <a:cubicBezTo>
                    <a:pt x="458" y="616"/>
                    <a:pt x="458" y="616"/>
                    <a:pt x="459" y="616"/>
                  </a:cubicBezTo>
                  <a:cubicBezTo>
                    <a:pt x="460" y="616"/>
                    <a:pt x="460" y="616"/>
                    <a:pt x="461" y="615"/>
                  </a:cubicBezTo>
                  <a:cubicBezTo>
                    <a:pt x="461" y="615"/>
                    <a:pt x="462" y="614"/>
                    <a:pt x="463" y="614"/>
                  </a:cubicBezTo>
                  <a:cubicBezTo>
                    <a:pt x="463" y="614"/>
                    <a:pt x="464" y="614"/>
                    <a:pt x="464" y="614"/>
                  </a:cubicBezTo>
                  <a:cubicBezTo>
                    <a:pt x="464" y="613"/>
                    <a:pt x="464" y="613"/>
                    <a:pt x="464" y="613"/>
                  </a:cubicBezTo>
                  <a:cubicBezTo>
                    <a:pt x="464" y="613"/>
                    <a:pt x="465" y="613"/>
                    <a:pt x="465" y="613"/>
                  </a:cubicBezTo>
                  <a:cubicBezTo>
                    <a:pt x="465" y="613"/>
                    <a:pt x="466" y="612"/>
                    <a:pt x="465" y="612"/>
                  </a:cubicBezTo>
                  <a:cubicBezTo>
                    <a:pt x="465" y="611"/>
                    <a:pt x="464" y="610"/>
                    <a:pt x="464" y="610"/>
                  </a:cubicBezTo>
                  <a:cubicBezTo>
                    <a:pt x="464" y="610"/>
                    <a:pt x="464" y="609"/>
                    <a:pt x="464" y="609"/>
                  </a:cubicBezTo>
                  <a:cubicBezTo>
                    <a:pt x="464" y="609"/>
                    <a:pt x="464" y="609"/>
                    <a:pt x="464" y="609"/>
                  </a:cubicBezTo>
                  <a:cubicBezTo>
                    <a:pt x="464" y="609"/>
                    <a:pt x="464" y="608"/>
                    <a:pt x="465" y="607"/>
                  </a:cubicBezTo>
                  <a:cubicBezTo>
                    <a:pt x="465" y="606"/>
                    <a:pt x="466" y="605"/>
                    <a:pt x="466" y="605"/>
                  </a:cubicBezTo>
                  <a:cubicBezTo>
                    <a:pt x="467" y="604"/>
                    <a:pt x="467" y="604"/>
                    <a:pt x="468" y="604"/>
                  </a:cubicBezTo>
                  <a:cubicBezTo>
                    <a:pt x="468" y="604"/>
                    <a:pt x="468" y="604"/>
                    <a:pt x="469" y="604"/>
                  </a:cubicBezTo>
                  <a:cubicBezTo>
                    <a:pt x="470" y="604"/>
                    <a:pt x="470" y="603"/>
                    <a:pt x="471" y="603"/>
                  </a:cubicBezTo>
                  <a:cubicBezTo>
                    <a:pt x="472" y="602"/>
                    <a:pt x="473" y="602"/>
                    <a:pt x="473" y="602"/>
                  </a:cubicBezTo>
                  <a:cubicBezTo>
                    <a:pt x="473" y="602"/>
                    <a:pt x="474" y="601"/>
                    <a:pt x="474" y="601"/>
                  </a:cubicBezTo>
                  <a:cubicBezTo>
                    <a:pt x="475" y="601"/>
                    <a:pt x="475" y="599"/>
                    <a:pt x="475" y="599"/>
                  </a:cubicBezTo>
                  <a:cubicBezTo>
                    <a:pt x="475" y="598"/>
                    <a:pt x="475" y="597"/>
                    <a:pt x="475" y="596"/>
                  </a:cubicBezTo>
                  <a:cubicBezTo>
                    <a:pt x="476" y="595"/>
                    <a:pt x="477" y="594"/>
                    <a:pt x="477" y="594"/>
                  </a:cubicBezTo>
                  <a:cubicBezTo>
                    <a:pt x="477" y="593"/>
                    <a:pt x="478" y="592"/>
                    <a:pt x="478" y="592"/>
                  </a:cubicBezTo>
                  <a:cubicBezTo>
                    <a:pt x="478" y="591"/>
                    <a:pt x="478" y="590"/>
                    <a:pt x="478" y="590"/>
                  </a:cubicBezTo>
                  <a:cubicBezTo>
                    <a:pt x="478" y="590"/>
                    <a:pt x="479" y="590"/>
                    <a:pt x="479" y="590"/>
                  </a:cubicBezTo>
                  <a:cubicBezTo>
                    <a:pt x="479" y="590"/>
                    <a:pt x="479" y="590"/>
                    <a:pt x="479" y="590"/>
                  </a:cubicBezTo>
                  <a:cubicBezTo>
                    <a:pt x="479" y="590"/>
                    <a:pt x="481" y="590"/>
                    <a:pt x="482" y="590"/>
                  </a:cubicBezTo>
                  <a:cubicBezTo>
                    <a:pt x="482" y="591"/>
                    <a:pt x="483" y="592"/>
                    <a:pt x="483" y="592"/>
                  </a:cubicBezTo>
                  <a:cubicBezTo>
                    <a:pt x="483" y="592"/>
                    <a:pt x="485" y="593"/>
                    <a:pt x="485" y="593"/>
                  </a:cubicBezTo>
                  <a:cubicBezTo>
                    <a:pt x="486" y="593"/>
                    <a:pt x="486" y="594"/>
                    <a:pt x="487" y="594"/>
                  </a:cubicBezTo>
                  <a:cubicBezTo>
                    <a:pt x="487" y="594"/>
                    <a:pt x="488" y="594"/>
                    <a:pt x="488" y="595"/>
                  </a:cubicBezTo>
                  <a:cubicBezTo>
                    <a:pt x="488" y="595"/>
                    <a:pt x="488" y="596"/>
                    <a:pt x="488" y="596"/>
                  </a:cubicBezTo>
                  <a:cubicBezTo>
                    <a:pt x="487" y="597"/>
                    <a:pt x="487" y="597"/>
                    <a:pt x="487" y="598"/>
                  </a:cubicBezTo>
                  <a:cubicBezTo>
                    <a:pt x="487" y="598"/>
                    <a:pt x="486" y="600"/>
                    <a:pt x="487" y="601"/>
                  </a:cubicBezTo>
                  <a:cubicBezTo>
                    <a:pt x="487" y="601"/>
                    <a:pt x="488" y="602"/>
                    <a:pt x="488" y="602"/>
                  </a:cubicBezTo>
                  <a:cubicBezTo>
                    <a:pt x="488" y="602"/>
                    <a:pt x="489" y="603"/>
                    <a:pt x="489" y="604"/>
                  </a:cubicBezTo>
                  <a:cubicBezTo>
                    <a:pt x="490" y="604"/>
                    <a:pt x="491" y="606"/>
                    <a:pt x="491" y="606"/>
                  </a:cubicBezTo>
                  <a:cubicBezTo>
                    <a:pt x="491" y="606"/>
                    <a:pt x="493" y="607"/>
                    <a:pt x="493" y="608"/>
                  </a:cubicBezTo>
                  <a:cubicBezTo>
                    <a:pt x="493" y="608"/>
                    <a:pt x="494" y="609"/>
                    <a:pt x="494" y="609"/>
                  </a:cubicBezTo>
                  <a:cubicBezTo>
                    <a:pt x="494" y="609"/>
                    <a:pt x="494" y="609"/>
                    <a:pt x="494" y="609"/>
                  </a:cubicBezTo>
                  <a:cubicBezTo>
                    <a:pt x="494" y="609"/>
                    <a:pt x="495" y="609"/>
                    <a:pt x="496" y="609"/>
                  </a:cubicBezTo>
                  <a:cubicBezTo>
                    <a:pt x="496" y="608"/>
                    <a:pt x="497" y="606"/>
                    <a:pt x="497" y="605"/>
                  </a:cubicBezTo>
                  <a:cubicBezTo>
                    <a:pt x="498" y="605"/>
                    <a:pt x="499" y="604"/>
                    <a:pt x="499" y="604"/>
                  </a:cubicBezTo>
                  <a:cubicBezTo>
                    <a:pt x="499" y="603"/>
                    <a:pt x="499" y="603"/>
                    <a:pt x="498" y="602"/>
                  </a:cubicBezTo>
                  <a:cubicBezTo>
                    <a:pt x="498" y="601"/>
                    <a:pt x="498" y="601"/>
                    <a:pt x="498" y="600"/>
                  </a:cubicBezTo>
                  <a:cubicBezTo>
                    <a:pt x="498" y="599"/>
                    <a:pt x="498" y="598"/>
                    <a:pt x="499" y="597"/>
                  </a:cubicBezTo>
                  <a:cubicBezTo>
                    <a:pt x="500" y="597"/>
                    <a:pt x="501" y="596"/>
                    <a:pt x="501" y="595"/>
                  </a:cubicBezTo>
                  <a:cubicBezTo>
                    <a:pt x="501" y="595"/>
                    <a:pt x="502" y="594"/>
                    <a:pt x="502" y="593"/>
                  </a:cubicBezTo>
                  <a:cubicBezTo>
                    <a:pt x="502" y="593"/>
                    <a:pt x="503" y="592"/>
                    <a:pt x="503" y="592"/>
                  </a:cubicBezTo>
                  <a:cubicBezTo>
                    <a:pt x="503" y="592"/>
                    <a:pt x="503" y="592"/>
                    <a:pt x="504" y="592"/>
                  </a:cubicBezTo>
                  <a:cubicBezTo>
                    <a:pt x="504" y="592"/>
                    <a:pt x="505" y="591"/>
                    <a:pt x="505" y="591"/>
                  </a:cubicBezTo>
                  <a:cubicBezTo>
                    <a:pt x="506" y="592"/>
                    <a:pt x="506" y="593"/>
                    <a:pt x="507" y="593"/>
                  </a:cubicBezTo>
                  <a:cubicBezTo>
                    <a:pt x="507" y="594"/>
                    <a:pt x="508" y="595"/>
                    <a:pt x="509" y="595"/>
                  </a:cubicBezTo>
                  <a:cubicBezTo>
                    <a:pt x="509" y="596"/>
                    <a:pt x="511" y="597"/>
                    <a:pt x="512" y="598"/>
                  </a:cubicBezTo>
                  <a:cubicBezTo>
                    <a:pt x="512" y="598"/>
                    <a:pt x="513" y="599"/>
                    <a:pt x="513" y="599"/>
                  </a:cubicBezTo>
                  <a:cubicBezTo>
                    <a:pt x="513" y="600"/>
                    <a:pt x="513" y="600"/>
                    <a:pt x="513" y="601"/>
                  </a:cubicBezTo>
                  <a:cubicBezTo>
                    <a:pt x="514" y="601"/>
                    <a:pt x="515" y="601"/>
                    <a:pt x="515" y="602"/>
                  </a:cubicBezTo>
                  <a:cubicBezTo>
                    <a:pt x="516" y="602"/>
                    <a:pt x="519" y="605"/>
                    <a:pt x="519" y="606"/>
                  </a:cubicBezTo>
                  <a:cubicBezTo>
                    <a:pt x="520" y="607"/>
                    <a:pt x="521" y="608"/>
                    <a:pt x="521" y="608"/>
                  </a:cubicBezTo>
                  <a:cubicBezTo>
                    <a:pt x="521" y="609"/>
                    <a:pt x="522" y="609"/>
                    <a:pt x="523" y="610"/>
                  </a:cubicBezTo>
                  <a:cubicBezTo>
                    <a:pt x="523" y="610"/>
                    <a:pt x="524" y="610"/>
                    <a:pt x="524" y="611"/>
                  </a:cubicBezTo>
                  <a:cubicBezTo>
                    <a:pt x="524" y="612"/>
                    <a:pt x="524" y="612"/>
                    <a:pt x="525" y="612"/>
                  </a:cubicBezTo>
                  <a:cubicBezTo>
                    <a:pt x="525" y="612"/>
                    <a:pt x="526" y="612"/>
                    <a:pt x="526" y="613"/>
                  </a:cubicBezTo>
                  <a:cubicBezTo>
                    <a:pt x="527" y="613"/>
                    <a:pt x="527" y="615"/>
                    <a:pt x="528" y="615"/>
                  </a:cubicBezTo>
                  <a:cubicBezTo>
                    <a:pt x="528" y="615"/>
                    <a:pt x="528" y="615"/>
                    <a:pt x="529" y="615"/>
                  </a:cubicBezTo>
                  <a:cubicBezTo>
                    <a:pt x="530" y="616"/>
                    <a:pt x="530" y="617"/>
                    <a:pt x="530" y="617"/>
                  </a:cubicBezTo>
                  <a:cubicBezTo>
                    <a:pt x="530" y="617"/>
                    <a:pt x="532" y="617"/>
                    <a:pt x="532" y="618"/>
                  </a:cubicBezTo>
                  <a:cubicBezTo>
                    <a:pt x="532" y="618"/>
                    <a:pt x="532" y="618"/>
                    <a:pt x="532" y="618"/>
                  </a:cubicBezTo>
                  <a:cubicBezTo>
                    <a:pt x="532" y="618"/>
                    <a:pt x="532" y="617"/>
                    <a:pt x="533" y="617"/>
                  </a:cubicBezTo>
                  <a:cubicBezTo>
                    <a:pt x="534" y="617"/>
                    <a:pt x="535" y="616"/>
                    <a:pt x="535" y="616"/>
                  </a:cubicBezTo>
                  <a:cubicBezTo>
                    <a:pt x="535" y="615"/>
                    <a:pt x="535" y="615"/>
                    <a:pt x="535" y="615"/>
                  </a:cubicBezTo>
                  <a:cubicBezTo>
                    <a:pt x="535" y="614"/>
                    <a:pt x="535" y="614"/>
                    <a:pt x="535" y="613"/>
                  </a:cubicBezTo>
                  <a:cubicBezTo>
                    <a:pt x="535" y="613"/>
                    <a:pt x="535" y="613"/>
                    <a:pt x="535" y="612"/>
                  </a:cubicBezTo>
                  <a:cubicBezTo>
                    <a:pt x="535" y="612"/>
                    <a:pt x="535" y="611"/>
                    <a:pt x="535" y="610"/>
                  </a:cubicBezTo>
                  <a:cubicBezTo>
                    <a:pt x="535" y="610"/>
                    <a:pt x="536" y="609"/>
                    <a:pt x="536" y="608"/>
                  </a:cubicBezTo>
                  <a:cubicBezTo>
                    <a:pt x="536" y="608"/>
                    <a:pt x="536" y="608"/>
                    <a:pt x="536" y="608"/>
                  </a:cubicBezTo>
                  <a:cubicBezTo>
                    <a:pt x="536" y="608"/>
                    <a:pt x="536" y="607"/>
                    <a:pt x="537" y="607"/>
                  </a:cubicBezTo>
                  <a:cubicBezTo>
                    <a:pt x="537" y="607"/>
                    <a:pt x="537" y="607"/>
                    <a:pt x="537" y="606"/>
                  </a:cubicBezTo>
                  <a:cubicBezTo>
                    <a:pt x="537" y="606"/>
                    <a:pt x="537" y="605"/>
                    <a:pt x="537" y="605"/>
                  </a:cubicBezTo>
                  <a:cubicBezTo>
                    <a:pt x="537" y="604"/>
                    <a:pt x="538" y="603"/>
                    <a:pt x="537" y="602"/>
                  </a:cubicBezTo>
                  <a:cubicBezTo>
                    <a:pt x="537" y="602"/>
                    <a:pt x="537" y="602"/>
                    <a:pt x="537" y="601"/>
                  </a:cubicBezTo>
                  <a:cubicBezTo>
                    <a:pt x="537" y="601"/>
                    <a:pt x="537" y="599"/>
                    <a:pt x="537" y="598"/>
                  </a:cubicBezTo>
                  <a:cubicBezTo>
                    <a:pt x="538" y="598"/>
                    <a:pt x="539" y="596"/>
                    <a:pt x="540" y="595"/>
                  </a:cubicBezTo>
                  <a:cubicBezTo>
                    <a:pt x="540" y="595"/>
                    <a:pt x="542" y="594"/>
                    <a:pt x="542" y="593"/>
                  </a:cubicBezTo>
                  <a:cubicBezTo>
                    <a:pt x="542" y="592"/>
                    <a:pt x="542" y="592"/>
                    <a:pt x="543" y="592"/>
                  </a:cubicBezTo>
                  <a:cubicBezTo>
                    <a:pt x="543" y="592"/>
                    <a:pt x="545" y="590"/>
                    <a:pt x="545" y="590"/>
                  </a:cubicBezTo>
                  <a:cubicBezTo>
                    <a:pt x="545" y="591"/>
                    <a:pt x="546" y="591"/>
                    <a:pt x="546" y="591"/>
                  </a:cubicBezTo>
                  <a:cubicBezTo>
                    <a:pt x="547" y="591"/>
                    <a:pt x="548" y="589"/>
                    <a:pt x="549" y="589"/>
                  </a:cubicBezTo>
                  <a:cubicBezTo>
                    <a:pt x="550" y="589"/>
                    <a:pt x="552" y="589"/>
                    <a:pt x="552" y="589"/>
                  </a:cubicBezTo>
                  <a:cubicBezTo>
                    <a:pt x="553" y="588"/>
                    <a:pt x="555" y="587"/>
                    <a:pt x="555" y="587"/>
                  </a:cubicBezTo>
                  <a:cubicBezTo>
                    <a:pt x="555" y="587"/>
                    <a:pt x="556" y="587"/>
                    <a:pt x="556" y="588"/>
                  </a:cubicBezTo>
                  <a:cubicBezTo>
                    <a:pt x="557" y="588"/>
                    <a:pt x="557" y="589"/>
                    <a:pt x="557" y="589"/>
                  </a:cubicBezTo>
                  <a:cubicBezTo>
                    <a:pt x="557" y="589"/>
                    <a:pt x="557" y="589"/>
                    <a:pt x="557" y="589"/>
                  </a:cubicBezTo>
                  <a:cubicBezTo>
                    <a:pt x="557" y="589"/>
                    <a:pt x="557" y="590"/>
                    <a:pt x="557" y="590"/>
                  </a:cubicBezTo>
                  <a:cubicBezTo>
                    <a:pt x="557" y="591"/>
                    <a:pt x="558" y="592"/>
                    <a:pt x="558" y="593"/>
                  </a:cubicBezTo>
                  <a:cubicBezTo>
                    <a:pt x="558" y="594"/>
                    <a:pt x="559" y="594"/>
                    <a:pt x="559" y="595"/>
                  </a:cubicBezTo>
                  <a:cubicBezTo>
                    <a:pt x="559" y="595"/>
                    <a:pt x="559" y="596"/>
                    <a:pt x="559" y="596"/>
                  </a:cubicBezTo>
                  <a:cubicBezTo>
                    <a:pt x="559" y="596"/>
                    <a:pt x="559" y="596"/>
                    <a:pt x="559" y="596"/>
                  </a:cubicBezTo>
                  <a:cubicBezTo>
                    <a:pt x="559" y="596"/>
                    <a:pt x="559" y="596"/>
                    <a:pt x="559" y="596"/>
                  </a:cubicBezTo>
                  <a:cubicBezTo>
                    <a:pt x="560" y="596"/>
                    <a:pt x="559" y="598"/>
                    <a:pt x="560" y="598"/>
                  </a:cubicBezTo>
                  <a:cubicBezTo>
                    <a:pt x="560" y="598"/>
                    <a:pt x="562" y="598"/>
                    <a:pt x="562" y="599"/>
                  </a:cubicBezTo>
                  <a:cubicBezTo>
                    <a:pt x="562" y="599"/>
                    <a:pt x="562" y="599"/>
                    <a:pt x="562" y="600"/>
                  </a:cubicBezTo>
                  <a:cubicBezTo>
                    <a:pt x="563" y="600"/>
                    <a:pt x="563" y="600"/>
                    <a:pt x="563" y="600"/>
                  </a:cubicBezTo>
                  <a:cubicBezTo>
                    <a:pt x="563" y="600"/>
                    <a:pt x="565" y="601"/>
                    <a:pt x="565" y="601"/>
                  </a:cubicBezTo>
                  <a:cubicBezTo>
                    <a:pt x="565" y="601"/>
                    <a:pt x="565" y="601"/>
                    <a:pt x="566" y="601"/>
                  </a:cubicBezTo>
                  <a:cubicBezTo>
                    <a:pt x="566" y="601"/>
                    <a:pt x="567" y="600"/>
                    <a:pt x="567" y="600"/>
                  </a:cubicBezTo>
                  <a:cubicBezTo>
                    <a:pt x="567" y="600"/>
                    <a:pt x="568" y="600"/>
                    <a:pt x="568" y="600"/>
                  </a:cubicBezTo>
                  <a:cubicBezTo>
                    <a:pt x="568" y="600"/>
                    <a:pt x="568" y="598"/>
                    <a:pt x="569" y="598"/>
                  </a:cubicBezTo>
                  <a:cubicBezTo>
                    <a:pt x="569" y="597"/>
                    <a:pt x="570" y="597"/>
                    <a:pt x="570" y="596"/>
                  </a:cubicBezTo>
                  <a:cubicBezTo>
                    <a:pt x="571" y="596"/>
                    <a:pt x="572" y="596"/>
                    <a:pt x="572" y="596"/>
                  </a:cubicBezTo>
                  <a:cubicBezTo>
                    <a:pt x="573" y="595"/>
                    <a:pt x="574" y="594"/>
                    <a:pt x="574" y="594"/>
                  </a:cubicBezTo>
                  <a:cubicBezTo>
                    <a:pt x="574" y="594"/>
                    <a:pt x="576" y="593"/>
                    <a:pt x="576" y="593"/>
                  </a:cubicBezTo>
                  <a:cubicBezTo>
                    <a:pt x="576" y="592"/>
                    <a:pt x="576" y="592"/>
                    <a:pt x="576" y="592"/>
                  </a:cubicBezTo>
                  <a:cubicBezTo>
                    <a:pt x="576" y="592"/>
                    <a:pt x="577" y="592"/>
                    <a:pt x="577" y="592"/>
                  </a:cubicBezTo>
                  <a:cubicBezTo>
                    <a:pt x="577" y="592"/>
                    <a:pt x="578" y="592"/>
                    <a:pt x="578" y="591"/>
                  </a:cubicBezTo>
                  <a:cubicBezTo>
                    <a:pt x="578" y="590"/>
                    <a:pt x="579" y="589"/>
                    <a:pt x="579" y="589"/>
                  </a:cubicBezTo>
                  <a:cubicBezTo>
                    <a:pt x="580" y="589"/>
                    <a:pt x="581" y="589"/>
                    <a:pt x="581" y="588"/>
                  </a:cubicBezTo>
                  <a:cubicBezTo>
                    <a:pt x="581" y="588"/>
                    <a:pt x="582" y="587"/>
                    <a:pt x="582" y="587"/>
                  </a:cubicBezTo>
                  <a:cubicBezTo>
                    <a:pt x="583" y="587"/>
                    <a:pt x="583" y="587"/>
                    <a:pt x="584" y="587"/>
                  </a:cubicBezTo>
                  <a:cubicBezTo>
                    <a:pt x="584" y="587"/>
                    <a:pt x="584" y="588"/>
                    <a:pt x="584" y="588"/>
                  </a:cubicBezTo>
                  <a:cubicBezTo>
                    <a:pt x="584" y="588"/>
                    <a:pt x="584" y="589"/>
                    <a:pt x="584" y="589"/>
                  </a:cubicBezTo>
                  <a:cubicBezTo>
                    <a:pt x="584" y="590"/>
                    <a:pt x="584" y="590"/>
                    <a:pt x="585" y="590"/>
                  </a:cubicBezTo>
                  <a:cubicBezTo>
                    <a:pt x="585" y="590"/>
                    <a:pt x="585" y="590"/>
                    <a:pt x="585" y="590"/>
                  </a:cubicBezTo>
                  <a:cubicBezTo>
                    <a:pt x="586" y="590"/>
                    <a:pt x="586" y="589"/>
                    <a:pt x="586" y="589"/>
                  </a:cubicBezTo>
                  <a:cubicBezTo>
                    <a:pt x="586" y="588"/>
                    <a:pt x="586" y="588"/>
                    <a:pt x="586" y="588"/>
                  </a:cubicBezTo>
                  <a:cubicBezTo>
                    <a:pt x="586" y="588"/>
                    <a:pt x="586" y="588"/>
                    <a:pt x="586" y="588"/>
                  </a:cubicBezTo>
                  <a:cubicBezTo>
                    <a:pt x="589" y="589"/>
                    <a:pt x="589" y="589"/>
                    <a:pt x="589" y="589"/>
                  </a:cubicBezTo>
                  <a:cubicBezTo>
                    <a:pt x="590" y="590"/>
                    <a:pt x="590" y="590"/>
                    <a:pt x="590" y="590"/>
                  </a:cubicBezTo>
                  <a:cubicBezTo>
                    <a:pt x="590" y="590"/>
                    <a:pt x="591" y="589"/>
                    <a:pt x="592" y="589"/>
                  </a:cubicBezTo>
                  <a:cubicBezTo>
                    <a:pt x="592" y="589"/>
                    <a:pt x="593" y="589"/>
                    <a:pt x="593" y="589"/>
                  </a:cubicBezTo>
                  <a:cubicBezTo>
                    <a:pt x="594" y="589"/>
                    <a:pt x="595" y="589"/>
                    <a:pt x="595" y="589"/>
                  </a:cubicBezTo>
                  <a:cubicBezTo>
                    <a:pt x="595" y="589"/>
                    <a:pt x="596" y="589"/>
                    <a:pt x="595" y="588"/>
                  </a:cubicBezTo>
                  <a:cubicBezTo>
                    <a:pt x="595" y="587"/>
                    <a:pt x="595" y="587"/>
                    <a:pt x="595" y="587"/>
                  </a:cubicBezTo>
                  <a:cubicBezTo>
                    <a:pt x="595" y="586"/>
                    <a:pt x="595" y="586"/>
                    <a:pt x="596" y="586"/>
                  </a:cubicBezTo>
                  <a:cubicBezTo>
                    <a:pt x="596" y="586"/>
                    <a:pt x="597" y="586"/>
                    <a:pt x="597" y="585"/>
                  </a:cubicBezTo>
                  <a:cubicBezTo>
                    <a:pt x="598" y="585"/>
                    <a:pt x="598" y="582"/>
                    <a:pt x="599" y="582"/>
                  </a:cubicBezTo>
                  <a:cubicBezTo>
                    <a:pt x="600" y="581"/>
                    <a:pt x="601" y="582"/>
                    <a:pt x="602" y="581"/>
                  </a:cubicBezTo>
                  <a:cubicBezTo>
                    <a:pt x="602" y="581"/>
                    <a:pt x="603" y="580"/>
                    <a:pt x="603" y="580"/>
                  </a:cubicBezTo>
                  <a:cubicBezTo>
                    <a:pt x="604" y="580"/>
                    <a:pt x="605" y="579"/>
                    <a:pt x="605" y="579"/>
                  </a:cubicBezTo>
                  <a:cubicBezTo>
                    <a:pt x="605" y="579"/>
                    <a:pt x="606" y="577"/>
                    <a:pt x="606" y="576"/>
                  </a:cubicBezTo>
                  <a:cubicBezTo>
                    <a:pt x="605" y="576"/>
                    <a:pt x="605" y="575"/>
                    <a:pt x="605" y="575"/>
                  </a:cubicBezTo>
                  <a:cubicBezTo>
                    <a:pt x="604" y="575"/>
                    <a:pt x="604" y="574"/>
                    <a:pt x="603" y="573"/>
                  </a:cubicBezTo>
                  <a:cubicBezTo>
                    <a:pt x="603" y="573"/>
                    <a:pt x="603" y="571"/>
                    <a:pt x="602" y="570"/>
                  </a:cubicBezTo>
                  <a:cubicBezTo>
                    <a:pt x="602" y="570"/>
                    <a:pt x="602" y="570"/>
                    <a:pt x="602" y="570"/>
                  </a:cubicBezTo>
                  <a:cubicBezTo>
                    <a:pt x="602" y="569"/>
                    <a:pt x="602" y="569"/>
                    <a:pt x="602" y="569"/>
                  </a:cubicBezTo>
                  <a:cubicBezTo>
                    <a:pt x="602" y="568"/>
                    <a:pt x="602" y="568"/>
                    <a:pt x="602" y="568"/>
                  </a:cubicBezTo>
                  <a:cubicBezTo>
                    <a:pt x="602" y="567"/>
                    <a:pt x="602" y="566"/>
                    <a:pt x="601" y="566"/>
                  </a:cubicBezTo>
                  <a:cubicBezTo>
                    <a:pt x="601" y="566"/>
                    <a:pt x="601" y="566"/>
                    <a:pt x="601" y="566"/>
                  </a:cubicBezTo>
                  <a:cubicBezTo>
                    <a:pt x="601" y="565"/>
                    <a:pt x="601" y="564"/>
                    <a:pt x="601" y="563"/>
                  </a:cubicBezTo>
                  <a:cubicBezTo>
                    <a:pt x="601" y="563"/>
                    <a:pt x="602" y="562"/>
                    <a:pt x="602" y="563"/>
                  </a:cubicBezTo>
                  <a:cubicBezTo>
                    <a:pt x="602" y="563"/>
                    <a:pt x="603" y="564"/>
                    <a:pt x="603" y="564"/>
                  </a:cubicBezTo>
                  <a:cubicBezTo>
                    <a:pt x="603" y="564"/>
                    <a:pt x="602" y="563"/>
                    <a:pt x="603" y="563"/>
                  </a:cubicBezTo>
                  <a:cubicBezTo>
                    <a:pt x="607" y="561"/>
                    <a:pt x="608" y="558"/>
                    <a:pt x="608" y="558"/>
                  </a:cubicBezTo>
                  <a:cubicBezTo>
                    <a:pt x="609" y="558"/>
                    <a:pt x="609" y="558"/>
                    <a:pt x="609" y="558"/>
                  </a:cubicBezTo>
                  <a:cubicBezTo>
                    <a:pt x="609" y="558"/>
                    <a:pt x="610" y="559"/>
                    <a:pt x="610" y="559"/>
                  </a:cubicBezTo>
                  <a:cubicBezTo>
                    <a:pt x="611" y="559"/>
                    <a:pt x="612" y="559"/>
                    <a:pt x="612" y="559"/>
                  </a:cubicBezTo>
                  <a:cubicBezTo>
                    <a:pt x="612" y="559"/>
                    <a:pt x="612" y="560"/>
                    <a:pt x="612" y="560"/>
                  </a:cubicBezTo>
                  <a:cubicBezTo>
                    <a:pt x="613" y="560"/>
                    <a:pt x="613" y="559"/>
                    <a:pt x="613" y="559"/>
                  </a:cubicBezTo>
                  <a:cubicBezTo>
                    <a:pt x="613" y="558"/>
                    <a:pt x="622" y="551"/>
                    <a:pt x="626" y="551"/>
                  </a:cubicBezTo>
                  <a:cubicBezTo>
                    <a:pt x="626" y="551"/>
                    <a:pt x="626" y="551"/>
                    <a:pt x="627" y="551"/>
                  </a:cubicBezTo>
                  <a:cubicBezTo>
                    <a:pt x="627" y="551"/>
                    <a:pt x="630" y="549"/>
                    <a:pt x="631" y="549"/>
                  </a:cubicBezTo>
                  <a:cubicBezTo>
                    <a:pt x="632" y="548"/>
                    <a:pt x="632" y="548"/>
                    <a:pt x="633" y="548"/>
                  </a:cubicBezTo>
                  <a:cubicBezTo>
                    <a:pt x="633" y="548"/>
                    <a:pt x="634" y="549"/>
                    <a:pt x="635" y="549"/>
                  </a:cubicBezTo>
                  <a:cubicBezTo>
                    <a:pt x="635" y="549"/>
                    <a:pt x="636" y="549"/>
                    <a:pt x="636" y="549"/>
                  </a:cubicBezTo>
                  <a:cubicBezTo>
                    <a:pt x="636" y="549"/>
                    <a:pt x="637" y="548"/>
                    <a:pt x="637" y="548"/>
                  </a:cubicBezTo>
                  <a:cubicBezTo>
                    <a:pt x="637" y="547"/>
                    <a:pt x="637" y="547"/>
                    <a:pt x="637" y="547"/>
                  </a:cubicBezTo>
                  <a:cubicBezTo>
                    <a:pt x="638" y="546"/>
                    <a:pt x="638" y="545"/>
                    <a:pt x="638" y="544"/>
                  </a:cubicBezTo>
                  <a:cubicBezTo>
                    <a:pt x="638" y="542"/>
                    <a:pt x="638" y="543"/>
                    <a:pt x="639" y="542"/>
                  </a:cubicBezTo>
                  <a:cubicBezTo>
                    <a:pt x="641" y="539"/>
                    <a:pt x="641" y="539"/>
                    <a:pt x="641" y="539"/>
                  </a:cubicBezTo>
                  <a:cubicBezTo>
                    <a:pt x="641" y="538"/>
                    <a:pt x="641" y="538"/>
                    <a:pt x="641" y="538"/>
                  </a:cubicBezTo>
                  <a:cubicBezTo>
                    <a:pt x="642" y="538"/>
                    <a:pt x="644" y="538"/>
                    <a:pt x="644" y="539"/>
                  </a:cubicBezTo>
                  <a:cubicBezTo>
                    <a:pt x="645" y="539"/>
                    <a:pt x="646" y="540"/>
                    <a:pt x="646" y="541"/>
                  </a:cubicBezTo>
                  <a:cubicBezTo>
                    <a:pt x="646" y="541"/>
                    <a:pt x="646" y="543"/>
                    <a:pt x="647" y="544"/>
                  </a:cubicBezTo>
                  <a:cubicBezTo>
                    <a:pt x="647" y="544"/>
                    <a:pt x="648" y="545"/>
                    <a:pt x="649" y="546"/>
                  </a:cubicBezTo>
                  <a:cubicBezTo>
                    <a:pt x="649" y="545"/>
                    <a:pt x="649" y="545"/>
                    <a:pt x="649" y="545"/>
                  </a:cubicBezTo>
                  <a:cubicBezTo>
                    <a:pt x="649" y="545"/>
                    <a:pt x="649" y="545"/>
                    <a:pt x="649" y="545"/>
                  </a:cubicBezTo>
                  <a:cubicBezTo>
                    <a:pt x="649" y="545"/>
                    <a:pt x="650" y="546"/>
                    <a:pt x="650" y="546"/>
                  </a:cubicBezTo>
                  <a:cubicBezTo>
                    <a:pt x="650" y="546"/>
                    <a:pt x="650" y="546"/>
                    <a:pt x="650" y="546"/>
                  </a:cubicBezTo>
                  <a:cubicBezTo>
                    <a:pt x="652" y="547"/>
                    <a:pt x="652" y="546"/>
                    <a:pt x="653" y="547"/>
                  </a:cubicBezTo>
                  <a:cubicBezTo>
                    <a:pt x="654" y="547"/>
                    <a:pt x="654" y="547"/>
                    <a:pt x="654" y="548"/>
                  </a:cubicBezTo>
                  <a:cubicBezTo>
                    <a:pt x="655" y="549"/>
                    <a:pt x="655" y="550"/>
                    <a:pt x="656" y="550"/>
                  </a:cubicBezTo>
                  <a:cubicBezTo>
                    <a:pt x="656" y="551"/>
                    <a:pt x="657" y="551"/>
                    <a:pt x="657" y="551"/>
                  </a:cubicBezTo>
                  <a:cubicBezTo>
                    <a:pt x="657" y="551"/>
                    <a:pt x="658" y="553"/>
                    <a:pt x="658" y="554"/>
                  </a:cubicBezTo>
                  <a:cubicBezTo>
                    <a:pt x="659" y="555"/>
                    <a:pt x="659" y="555"/>
                    <a:pt x="659" y="555"/>
                  </a:cubicBezTo>
                  <a:cubicBezTo>
                    <a:pt x="659" y="555"/>
                    <a:pt x="660" y="556"/>
                    <a:pt x="660" y="556"/>
                  </a:cubicBezTo>
                  <a:cubicBezTo>
                    <a:pt x="660" y="556"/>
                    <a:pt x="660" y="556"/>
                    <a:pt x="660" y="556"/>
                  </a:cubicBezTo>
                  <a:cubicBezTo>
                    <a:pt x="660" y="556"/>
                    <a:pt x="661" y="556"/>
                    <a:pt x="661" y="556"/>
                  </a:cubicBezTo>
                  <a:cubicBezTo>
                    <a:pt x="662" y="556"/>
                    <a:pt x="662" y="556"/>
                    <a:pt x="662" y="556"/>
                  </a:cubicBezTo>
                  <a:cubicBezTo>
                    <a:pt x="662" y="555"/>
                    <a:pt x="662" y="554"/>
                    <a:pt x="661" y="553"/>
                  </a:cubicBezTo>
                  <a:cubicBezTo>
                    <a:pt x="661" y="553"/>
                    <a:pt x="661" y="552"/>
                    <a:pt x="661" y="551"/>
                  </a:cubicBezTo>
                  <a:cubicBezTo>
                    <a:pt x="661" y="551"/>
                    <a:pt x="662" y="551"/>
                    <a:pt x="663" y="551"/>
                  </a:cubicBezTo>
                  <a:cubicBezTo>
                    <a:pt x="664" y="551"/>
                    <a:pt x="663" y="550"/>
                    <a:pt x="664" y="550"/>
                  </a:cubicBezTo>
                  <a:cubicBezTo>
                    <a:pt x="665" y="550"/>
                    <a:pt x="664" y="549"/>
                    <a:pt x="664" y="548"/>
                  </a:cubicBezTo>
                  <a:cubicBezTo>
                    <a:pt x="664" y="547"/>
                    <a:pt x="665" y="547"/>
                    <a:pt x="666" y="547"/>
                  </a:cubicBezTo>
                  <a:cubicBezTo>
                    <a:pt x="666" y="547"/>
                    <a:pt x="665" y="546"/>
                    <a:pt x="665" y="545"/>
                  </a:cubicBezTo>
                  <a:cubicBezTo>
                    <a:pt x="666" y="545"/>
                    <a:pt x="668" y="544"/>
                    <a:pt x="668" y="544"/>
                  </a:cubicBezTo>
                  <a:cubicBezTo>
                    <a:pt x="668" y="544"/>
                    <a:pt x="670" y="543"/>
                    <a:pt x="671" y="543"/>
                  </a:cubicBezTo>
                  <a:cubicBezTo>
                    <a:pt x="671" y="542"/>
                    <a:pt x="671" y="542"/>
                    <a:pt x="672" y="542"/>
                  </a:cubicBezTo>
                  <a:cubicBezTo>
                    <a:pt x="672" y="542"/>
                    <a:pt x="672" y="542"/>
                    <a:pt x="672" y="543"/>
                  </a:cubicBezTo>
                  <a:cubicBezTo>
                    <a:pt x="673" y="543"/>
                    <a:pt x="672" y="543"/>
                    <a:pt x="673" y="544"/>
                  </a:cubicBezTo>
                  <a:cubicBezTo>
                    <a:pt x="674" y="544"/>
                    <a:pt x="675" y="544"/>
                    <a:pt x="675" y="543"/>
                  </a:cubicBezTo>
                  <a:cubicBezTo>
                    <a:pt x="675" y="543"/>
                    <a:pt x="674" y="542"/>
                    <a:pt x="673" y="541"/>
                  </a:cubicBezTo>
                  <a:cubicBezTo>
                    <a:pt x="672" y="541"/>
                    <a:pt x="674" y="541"/>
                    <a:pt x="674" y="540"/>
                  </a:cubicBezTo>
                  <a:cubicBezTo>
                    <a:pt x="675" y="540"/>
                    <a:pt x="673" y="539"/>
                    <a:pt x="672" y="538"/>
                  </a:cubicBezTo>
                  <a:cubicBezTo>
                    <a:pt x="672" y="538"/>
                    <a:pt x="670" y="537"/>
                    <a:pt x="669" y="537"/>
                  </a:cubicBezTo>
                  <a:cubicBezTo>
                    <a:pt x="668" y="537"/>
                    <a:pt x="669" y="536"/>
                    <a:pt x="671" y="537"/>
                  </a:cubicBezTo>
                  <a:cubicBezTo>
                    <a:pt x="672" y="537"/>
                    <a:pt x="672" y="536"/>
                    <a:pt x="673" y="536"/>
                  </a:cubicBezTo>
                  <a:cubicBezTo>
                    <a:pt x="674" y="536"/>
                    <a:pt x="674" y="537"/>
                    <a:pt x="674" y="537"/>
                  </a:cubicBezTo>
                  <a:cubicBezTo>
                    <a:pt x="675" y="538"/>
                    <a:pt x="676" y="536"/>
                    <a:pt x="677" y="536"/>
                  </a:cubicBezTo>
                  <a:cubicBezTo>
                    <a:pt x="677" y="535"/>
                    <a:pt x="678" y="534"/>
                    <a:pt x="678" y="534"/>
                  </a:cubicBezTo>
                  <a:cubicBezTo>
                    <a:pt x="679" y="534"/>
                    <a:pt x="679" y="533"/>
                    <a:pt x="679" y="532"/>
                  </a:cubicBezTo>
                  <a:cubicBezTo>
                    <a:pt x="679" y="532"/>
                    <a:pt x="680" y="531"/>
                    <a:pt x="681" y="531"/>
                  </a:cubicBezTo>
                  <a:cubicBezTo>
                    <a:pt x="682" y="531"/>
                    <a:pt x="683" y="531"/>
                    <a:pt x="684" y="531"/>
                  </a:cubicBezTo>
                  <a:cubicBezTo>
                    <a:pt x="684" y="531"/>
                    <a:pt x="685" y="530"/>
                    <a:pt x="685" y="530"/>
                  </a:cubicBezTo>
                  <a:cubicBezTo>
                    <a:pt x="685" y="529"/>
                    <a:pt x="684" y="528"/>
                    <a:pt x="685" y="527"/>
                  </a:cubicBezTo>
                  <a:cubicBezTo>
                    <a:pt x="685" y="526"/>
                    <a:pt x="687" y="525"/>
                    <a:pt x="688" y="525"/>
                  </a:cubicBezTo>
                  <a:cubicBezTo>
                    <a:pt x="689" y="525"/>
                    <a:pt x="689" y="525"/>
                    <a:pt x="691" y="525"/>
                  </a:cubicBezTo>
                  <a:cubicBezTo>
                    <a:pt x="692" y="526"/>
                    <a:pt x="692" y="526"/>
                    <a:pt x="692" y="527"/>
                  </a:cubicBezTo>
                  <a:cubicBezTo>
                    <a:pt x="692" y="528"/>
                    <a:pt x="693" y="528"/>
                    <a:pt x="694" y="528"/>
                  </a:cubicBezTo>
                  <a:cubicBezTo>
                    <a:pt x="695" y="527"/>
                    <a:pt x="694" y="528"/>
                    <a:pt x="696" y="528"/>
                  </a:cubicBezTo>
                  <a:cubicBezTo>
                    <a:pt x="697" y="528"/>
                    <a:pt x="697" y="529"/>
                    <a:pt x="697" y="529"/>
                  </a:cubicBezTo>
                  <a:cubicBezTo>
                    <a:pt x="697" y="529"/>
                    <a:pt x="699" y="528"/>
                    <a:pt x="699" y="529"/>
                  </a:cubicBezTo>
                  <a:cubicBezTo>
                    <a:pt x="700" y="530"/>
                    <a:pt x="699" y="530"/>
                    <a:pt x="699" y="531"/>
                  </a:cubicBezTo>
                  <a:cubicBezTo>
                    <a:pt x="698" y="532"/>
                    <a:pt x="698" y="532"/>
                    <a:pt x="699" y="532"/>
                  </a:cubicBezTo>
                  <a:cubicBezTo>
                    <a:pt x="700" y="533"/>
                    <a:pt x="700" y="532"/>
                    <a:pt x="701" y="532"/>
                  </a:cubicBezTo>
                  <a:cubicBezTo>
                    <a:pt x="702" y="531"/>
                    <a:pt x="702" y="530"/>
                    <a:pt x="702" y="530"/>
                  </a:cubicBezTo>
                  <a:cubicBezTo>
                    <a:pt x="703" y="529"/>
                    <a:pt x="703" y="529"/>
                    <a:pt x="704" y="529"/>
                  </a:cubicBezTo>
                  <a:cubicBezTo>
                    <a:pt x="705" y="529"/>
                    <a:pt x="705" y="529"/>
                    <a:pt x="706" y="528"/>
                  </a:cubicBezTo>
                  <a:cubicBezTo>
                    <a:pt x="706" y="528"/>
                    <a:pt x="706" y="527"/>
                    <a:pt x="706" y="526"/>
                  </a:cubicBezTo>
                  <a:cubicBezTo>
                    <a:pt x="707" y="525"/>
                    <a:pt x="707" y="525"/>
                    <a:pt x="708" y="525"/>
                  </a:cubicBezTo>
                  <a:cubicBezTo>
                    <a:pt x="709" y="525"/>
                    <a:pt x="709" y="524"/>
                    <a:pt x="709" y="524"/>
                  </a:cubicBezTo>
                  <a:cubicBezTo>
                    <a:pt x="710" y="523"/>
                    <a:pt x="711" y="522"/>
                    <a:pt x="711" y="521"/>
                  </a:cubicBezTo>
                  <a:cubicBezTo>
                    <a:pt x="711" y="521"/>
                    <a:pt x="709" y="520"/>
                    <a:pt x="709" y="519"/>
                  </a:cubicBezTo>
                  <a:cubicBezTo>
                    <a:pt x="709" y="518"/>
                    <a:pt x="710" y="518"/>
                    <a:pt x="710" y="517"/>
                  </a:cubicBezTo>
                  <a:cubicBezTo>
                    <a:pt x="711" y="517"/>
                    <a:pt x="711" y="515"/>
                    <a:pt x="711" y="514"/>
                  </a:cubicBezTo>
                  <a:cubicBezTo>
                    <a:pt x="711" y="513"/>
                    <a:pt x="712" y="513"/>
                    <a:pt x="712" y="513"/>
                  </a:cubicBezTo>
                  <a:cubicBezTo>
                    <a:pt x="712" y="512"/>
                    <a:pt x="712" y="511"/>
                    <a:pt x="712" y="509"/>
                  </a:cubicBezTo>
                  <a:cubicBezTo>
                    <a:pt x="713" y="508"/>
                    <a:pt x="713" y="508"/>
                    <a:pt x="712" y="507"/>
                  </a:cubicBezTo>
                  <a:cubicBezTo>
                    <a:pt x="711" y="507"/>
                    <a:pt x="711" y="506"/>
                    <a:pt x="711" y="505"/>
                  </a:cubicBezTo>
                  <a:cubicBezTo>
                    <a:pt x="711" y="504"/>
                    <a:pt x="711" y="501"/>
                    <a:pt x="711" y="500"/>
                  </a:cubicBezTo>
                  <a:cubicBezTo>
                    <a:pt x="711" y="500"/>
                    <a:pt x="713" y="499"/>
                    <a:pt x="713" y="499"/>
                  </a:cubicBezTo>
                  <a:cubicBezTo>
                    <a:pt x="714" y="499"/>
                    <a:pt x="714" y="499"/>
                    <a:pt x="715" y="499"/>
                  </a:cubicBezTo>
                  <a:cubicBezTo>
                    <a:pt x="715" y="499"/>
                    <a:pt x="716" y="497"/>
                    <a:pt x="715" y="497"/>
                  </a:cubicBezTo>
                  <a:cubicBezTo>
                    <a:pt x="715" y="497"/>
                    <a:pt x="713" y="496"/>
                    <a:pt x="714" y="496"/>
                  </a:cubicBezTo>
                  <a:cubicBezTo>
                    <a:pt x="714" y="495"/>
                    <a:pt x="715" y="495"/>
                    <a:pt x="715" y="495"/>
                  </a:cubicBezTo>
                  <a:cubicBezTo>
                    <a:pt x="716" y="495"/>
                    <a:pt x="716" y="494"/>
                    <a:pt x="715" y="494"/>
                  </a:cubicBezTo>
                  <a:cubicBezTo>
                    <a:pt x="715" y="493"/>
                    <a:pt x="713" y="493"/>
                    <a:pt x="713" y="493"/>
                  </a:cubicBezTo>
                  <a:cubicBezTo>
                    <a:pt x="712" y="493"/>
                    <a:pt x="712" y="491"/>
                    <a:pt x="711" y="490"/>
                  </a:cubicBezTo>
                  <a:cubicBezTo>
                    <a:pt x="711" y="490"/>
                    <a:pt x="710" y="489"/>
                    <a:pt x="710" y="487"/>
                  </a:cubicBezTo>
                  <a:cubicBezTo>
                    <a:pt x="710" y="486"/>
                    <a:pt x="709" y="486"/>
                    <a:pt x="708" y="485"/>
                  </a:cubicBezTo>
                  <a:cubicBezTo>
                    <a:pt x="708" y="485"/>
                    <a:pt x="706" y="484"/>
                    <a:pt x="706" y="484"/>
                  </a:cubicBezTo>
                  <a:cubicBezTo>
                    <a:pt x="706" y="484"/>
                    <a:pt x="707" y="483"/>
                    <a:pt x="707" y="482"/>
                  </a:cubicBezTo>
                  <a:cubicBezTo>
                    <a:pt x="707" y="482"/>
                    <a:pt x="707" y="480"/>
                    <a:pt x="706" y="480"/>
                  </a:cubicBezTo>
                  <a:cubicBezTo>
                    <a:pt x="706" y="480"/>
                    <a:pt x="704" y="479"/>
                    <a:pt x="703" y="478"/>
                  </a:cubicBezTo>
                  <a:cubicBezTo>
                    <a:pt x="703" y="478"/>
                    <a:pt x="703" y="476"/>
                    <a:pt x="703" y="476"/>
                  </a:cubicBezTo>
                  <a:cubicBezTo>
                    <a:pt x="703" y="475"/>
                    <a:pt x="701" y="474"/>
                    <a:pt x="700" y="474"/>
                  </a:cubicBezTo>
                  <a:cubicBezTo>
                    <a:pt x="699" y="474"/>
                    <a:pt x="700" y="473"/>
                    <a:pt x="699" y="472"/>
                  </a:cubicBezTo>
                  <a:cubicBezTo>
                    <a:pt x="698" y="471"/>
                    <a:pt x="697" y="472"/>
                    <a:pt x="696" y="473"/>
                  </a:cubicBezTo>
                  <a:cubicBezTo>
                    <a:pt x="695" y="473"/>
                    <a:pt x="695" y="473"/>
                    <a:pt x="694" y="472"/>
                  </a:cubicBezTo>
                  <a:cubicBezTo>
                    <a:pt x="694" y="472"/>
                    <a:pt x="692" y="472"/>
                    <a:pt x="691" y="473"/>
                  </a:cubicBezTo>
                  <a:cubicBezTo>
                    <a:pt x="691" y="473"/>
                    <a:pt x="691" y="475"/>
                    <a:pt x="691" y="476"/>
                  </a:cubicBezTo>
                  <a:cubicBezTo>
                    <a:pt x="691" y="478"/>
                    <a:pt x="691" y="479"/>
                    <a:pt x="691" y="479"/>
                  </a:cubicBezTo>
                  <a:cubicBezTo>
                    <a:pt x="690" y="479"/>
                    <a:pt x="688" y="478"/>
                    <a:pt x="687" y="478"/>
                  </a:cubicBezTo>
                  <a:cubicBezTo>
                    <a:pt x="687" y="478"/>
                    <a:pt x="687" y="479"/>
                    <a:pt x="686" y="480"/>
                  </a:cubicBezTo>
                  <a:cubicBezTo>
                    <a:pt x="686" y="480"/>
                    <a:pt x="686" y="480"/>
                    <a:pt x="685" y="480"/>
                  </a:cubicBezTo>
                  <a:cubicBezTo>
                    <a:pt x="684" y="480"/>
                    <a:pt x="683" y="481"/>
                    <a:pt x="682" y="481"/>
                  </a:cubicBezTo>
                  <a:cubicBezTo>
                    <a:pt x="682" y="481"/>
                    <a:pt x="682" y="479"/>
                    <a:pt x="682" y="478"/>
                  </a:cubicBezTo>
                  <a:cubicBezTo>
                    <a:pt x="683" y="477"/>
                    <a:pt x="681" y="477"/>
                    <a:pt x="680" y="477"/>
                  </a:cubicBezTo>
                  <a:cubicBezTo>
                    <a:pt x="679" y="476"/>
                    <a:pt x="679" y="477"/>
                    <a:pt x="678" y="478"/>
                  </a:cubicBezTo>
                  <a:cubicBezTo>
                    <a:pt x="677" y="478"/>
                    <a:pt x="676" y="478"/>
                    <a:pt x="675" y="478"/>
                  </a:cubicBezTo>
                  <a:cubicBezTo>
                    <a:pt x="674" y="477"/>
                    <a:pt x="674" y="478"/>
                    <a:pt x="674" y="478"/>
                  </a:cubicBezTo>
                  <a:cubicBezTo>
                    <a:pt x="673" y="479"/>
                    <a:pt x="671" y="480"/>
                    <a:pt x="670" y="480"/>
                  </a:cubicBezTo>
                  <a:cubicBezTo>
                    <a:pt x="669" y="480"/>
                    <a:pt x="669" y="479"/>
                    <a:pt x="669" y="478"/>
                  </a:cubicBezTo>
                  <a:cubicBezTo>
                    <a:pt x="669" y="477"/>
                    <a:pt x="669" y="476"/>
                    <a:pt x="669" y="475"/>
                  </a:cubicBezTo>
                  <a:cubicBezTo>
                    <a:pt x="669" y="475"/>
                    <a:pt x="669" y="473"/>
                    <a:pt x="669" y="473"/>
                  </a:cubicBezTo>
                  <a:cubicBezTo>
                    <a:pt x="668" y="472"/>
                    <a:pt x="668" y="472"/>
                    <a:pt x="668" y="472"/>
                  </a:cubicBezTo>
                  <a:cubicBezTo>
                    <a:pt x="668" y="472"/>
                    <a:pt x="668" y="472"/>
                    <a:pt x="668" y="472"/>
                  </a:cubicBezTo>
                  <a:cubicBezTo>
                    <a:pt x="667" y="470"/>
                    <a:pt x="662" y="471"/>
                    <a:pt x="660" y="473"/>
                  </a:cubicBezTo>
                  <a:cubicBezTo>
                    <a:pt x="659" y="474"/>
                    <a:pt x="659" y="478"/>
                    <a:pt x="659" y="480"/>
                  </a:cubicBezTo>
                  <a:cubicBezTo>
                    <a:pt x="659" y="481"/>
                    <a:pt x="659" y="481"/>
                    <a:pt x="659" y="481"/>
                  </a:cubicBezTo>
                  <a:cubicBezTo>
                    <a:pt x="659" y="481"/>
                    <a:pt x="658" y="481"/>
                    <a:pt x="657" y="481"/>
                  </a:cubicBezTo>
                  <a:cubicBezTo>
                    <a:pt x="657" y="481"/>
                    <a:pt x="655" y="481"/>
                    <a:pt x="654" y="480"/>
                  </a:cubicBezTo>
                  <a:cubicBezTo>
                    <a:pt x="653" y="480"/>
                    <a:pt x="652" y="481"/>
                    <a:pt x="651" y="481"/>
                  </a:cubicBezTo>
                  <a:cubicBezTo>
                    <a:pt x="650" y="481"/>
                    <a:pt x="650" y="479"/>
                    <a:pt x="649" y="478"/>
                  </a:cubicBezTo>
                  <a:cubicBezTo>
                    <a:pt x="649" y="477"/>
                    <a:pt x="647" y="476"/>
                    <a:pt x="646" y="476"/>
                  </a:cubicBezTo>
                  <a:cubicBezTo>
                    <a:pt x="645" y="475"/>
                    <a:pt x="645" y="475"/>
                    <a:pt x="644" y="475"/>
                  </a:cubicBezTo>
                  <a:cubicBezTo>
                    <a:pt x="644" y="475"/>
                    <a:pt x="644" y="474"/>
                    <a:pt x="644" y="474"/>
                  </a:cubicBezTo>
                  <a:cubicBezTo>
                    <a:pt x="644" y="473"/>
                    <a:pt x="643" y="473"/>
                    <a:pt x="642" y="473"/>
                  </a:cubicBezTo>
                  <a:cubicBezTo>
                    <a:pt x="641" y="473"/>
                    <a:pt x="640" y="474"/>
                    <a:pt x="639" y="474"/>
                  </a:cubicBezTo>
                  <a:cubicBezTo>
                    <a:pt x="639" y="475"/>
                    <a:pt x="640" y="476"/>
                    <a:pt x="641" y="476"/>
                  </a:cubicBezTo>
                  <a:cubicBezTo>
                    <a:pt x="641" y="477"/>
                    <a:pt x="640" y="478"/>
                    <a:pt x="639" y="478"/>
                  </a:cubicBezTo>
                  <a:cubicBezTo>
                    <a:pt x="638" y="478"/>
                    <a:pt x="638" y="478"/>
                    <a:pt x="637" y="477"/>
                  </a:cubicBezTo>
                  <a:cubicBezTo>
                    <a:pt x="635" y="476"/>
                    <a:pt x="635" y="475"/>
                    <a:pt x="634" y="474"/>
                  </a:cubicBezTo>
                  <a:cubicBezTo>
                    <a:pt x="633" y="473"/>
                    <a:pt x="632" y="472"/>
                    <a:pt x="632" y="471"/>
                  </a:cubicBezTo>
                  <a:cubicBezTo>
                    <a:pt x="632" y="471"/>
                    <a:pt x="631" y="470"/>
                    <a:pt x="632" y="469"/>
                  </a:cubicBezTo>
                  <a:cubicBezTo>
                    <a:pt x="632" y="468"/>
                    <a:pt x="633" y="468"/>
                    <a:pt x="634" y="468"/>
                  </a:cubicBezTo>
                  <a:cubicBezTo>
                    <a:pt x="634" y="468"/>
                    <a:pt x="634" y="469"/>
                    <a:pt x="634" y="469"/>
                  </a:cubicBezTo>
                  <a:cubicBezTo>
                    <a:pt x="634" y="469"/>
                    <a:pt x="635" y="469"/>
                    <a:pt x="635" y="468"/>
                  </a:cubicBezTo>
                  <a:cubicBezTo>
                    <a:pt x="636" y="468"/>
                    <a:pt x="636" y="468"/>
                    <a:pt x="636" y="467"/>
                  </a:cubicBezTo>
                  <a:cubicBezTo>
                    <a:pt x="636" y="467"/>
                    <a:pt x="637" y="465"/>
                    <a:pt x="636" y="464"/>
                  </a:cubicBezTo>
                  <a:cubicBezTo>
                    <a:pt x="636" y="463"/>
                    <a:pt x="634" y="464"/>
                    <a:pt x="634" y="464"/>
                  </a:cubicBezTo>
                  <a:cubicBezTo>
                    <a:pt x="634" y="464"/>
                    <a:pt x="634" y="463"/>
                    <a:pt x="633" y="462"/>
                  </a:cubicBezTo>
                  <a:cubicBezTo>
                    <a:pt x="633" y="461"/>
                    <a:pt x="633" y="460"/>
                    <a:pt x="632" y="460"/>
                  </a:cubicBezTo>
                  <a:cubicBezTo>
                    <a:pt x="632" y="459"/>
                    <a:pt x="631" y="459"/>
                    <a:pt x="630" y="458"/>
                  </a:cubicBezTo>
                  <a:cubicBezTo>
                    <a:pt x="629" y="458"/>
                    <a:pt x="630" y="457"/>
                    <a:pt x="631" y="456"/>
                  </a:cubicBezTo>
                  <a:cubicBezTo>
                    <a:pt x="631" y="456"/>
                    <a:pt x="632" y="455"/>
                    <a:pt x="633" y="454"/>
                  </a:cubicBezTo>
                  <a:cubicBezTo>
                    <a:pt x="634" y="453"/>
                    <a:pt x="632" y="452"/>
                    <a:pt x="631" y="452"/>
                  </a:cubicBezTo>
                  <a:cubicBezTo>
                    <a:pt x="631" y="452"/>
                    <a:pt x="630" y="451"/>
                    <a:pt x="629" y="450"/>
                  </a:cubicBezTo>
                  <a:cubicBezTo>
                    <a:pt x="628" y="449"/>
                    <a:pt x="627" y="450"/>
                    <a:pt x="626" y="450"/>
                  </a:cubicBezTo>
                  <a:cubicBezTo>
                    <a:pt x="625" y="450"/>
                    <a:pt x="625" y="449"/>
                    <a:pt x="625" y="449"/>
                  </a:cubicBezTo>
                  <a:cubicBezTo>
                    <a:pt x="625" y="448"/>
                    <a:pt x="626" y="448"/>
                    <a:pt x="626" y="447"/>
                  </a:cubicBezTo>
                  <a:cubicBezTo>
                    <a:pt x="626" y="446"/>
                    <a:pt x="625" y="446"/>
                    <a:pt x="624" y="445"/>
                  </a:cubicBezTo>
                  <a:cubicBezTo>
                    <a:pt x="623" y="445"/>
                    <a:pt x="622" y="444"/>
                    <a:pt x="621" y="444"/>
                  </a:cubicBezTo>
                  <a:cubicBezTo>
                    <a:pt x="621" y="443"/>
                    <a:pt x="618" y="444"/>
                    <a:pt x="618" y="444"/>
                  </a:cubicBezTo>
                  <a:cubicBezTo>
                    <a:pt x="617" y="445"/>
                    <a:pt x="616" y="445"/>
                    <a:pt x="615" y="446"/>
                  </a:cubicBezTo>
                  <a:cubicBezTo>
                    <a:pt x="614" y="447"/>
                    <a:pt x="612" y="447"/>
                    <a:pt x="612" y="447"/>
                  </a:cubicBezTo>
                  <a:cubicBezTo>
                    <a:pt x="611" y="447"/>
                    <a:pt x="611" y="446"/>
                    <a:pt x="611" y="445"/>
                  </a:cubicBezTo>
                  <a:cubicBezTo>
                    <a:pt x="611" y="445"/>
                    <a:pt x="608" y="444"/>
                    <a:pt x="607" y="444"/>
                  </a:cubicBezTo>
                  <a:cubicBezTo>
                    <a:pt x="606" y="444"/>
                    <a:pt x="605" y="444"/>
                    <a:pt x="604" y="443"/>
                  </a:cubicBezTo>
                  <a:cubicBezTo>
                    <a:pt x="604" y="443"/>
                    <a:pt x="603" y="443"/>
                    <a:pt x="603" y="444"/>
                  </a:cubicBezTo>
                  <a:cubicBezTo>
                    <a:pt x="602" y="444"/>
                    <a:pt x="600" y="443"/>
                    <a:pt x="599" y="443"/>
                  </a:cubicBezTo>
                  <a:cubicBezTo>
                    <a:pt x="598" y="443"/>
                    <a:pt x="599" y="443"/>
                    <a:pt x="598" y="443"/>
                  </a:cubicBezTo>
                  <a:cubicBezTo>
                    <a:pt x="598" y="442"/>
                    <a:pt x="598" y="442"/>
                    <a:pt x="597" y="442"/>
                  </a:cubicBezTo>
                  <a:cubicBezTo>
                    <a:pt x="596" y="442"/>
                    <a:pt x="596" y="444"/>
                    <a:pt x="596" y="444"/>
                  </a:cubicBezTo>
                  <a:cubicBezTo>
                    <a:pt x="596" y="444"/>
                    <a:pt x="596" y="444"/>
                    <a:pt x="594" y="444"/>
                  </a:cubicBezTo>
                  <a:cubicBezTo>
                    <a:pt x="593" y="443"/>
                    <a:pt x="593" y="446"/>
                    <a:pt x="593" y="447"/>
                  </a:cubicBezTo>
                  <a:cubicBezTo>
                    <a:pt x="593" y="448"/>
                    <a:pt x="594" y="449"/>
                    <a:pt x="594" y="451"/>
                  </a:cubicBezTo>
                  <a:cubicBezTo>
                    <a:pt x="594" y="452"/>
                    <a:pt x="594" y="452"/>
                    <a:pt x="594" y="452"/>
                  </a:cubicBezTo>
                  <a:cubicBezTo>
                    <a:pt x="595" y="453"/>
                    <a:pt x="594" y="454"/>
                    <a:pt x="593" y="454"/>
                  </a:cubicBezTo>
                  <a:cubicBezTo>
                    <a:pt x="592" y="455"/>
                    <a:pt x="591" y="454"/>
                    <a:pt x="591" y="454"/>
                  </a:cubicBezTo>
                  <a:cubicBezTo>
                    <a:pt x="591" y="454"/>
                    <a:pt x="589" y="452"/>
                    <a:pt x="589" y="451"/>
                  </a:cubicBezTo>
                  <a:cubicBezTo>
                    <a:pt x="588" y="450"/>
                    <a:pt x="585" y="450"/>
                    <a:pt x="585" y="450"/>
                  </a:cubicBezTo>
                  <a:cubicBezTo>
                    <a:pt x="585" y="450"/>
                    <a:pt x="585" y="448"/>
                    <a:pt x="586" y="448"/>
                  </a:cubicBezTo>
                  <a:cubicBezTo>
                    <a:pt x="586" y="447"/>
                    <a:pt x="586" y="446"/>
                    <a:pt x="586" y="446"/>
                  </a:cubicBezTo>
                  <a:cubicBezTo>
                    <a:pt x="585" y="445"/>
                    <a:pt x="583" y="445"/>
                    <a:pt x="583" y="445"/>
                  </a:cubicBezTo>
                  <a:cubicBezTo>
                    <a:pt x="582" y="443"/>
                    <a:pt x="582" y="443"/>
                    <a:pt x="582" y="443"/>
                  </a:cubicBezTo>
                  <a:cubicBezTo>
                    <a:pt x="582" y="442"/>
                    <a:pt x="582" y="442"/>
                    <a:pt x="582" y="442"/>
                  </a:cubicBezTo>
                  <a:cubicBezTo>
                    <a:pt x="582" y="442"/>
                    <a:pt x="581" y="441"/>
                    <a:pt x="580" y="440"/>
                  </a:cubicBezTo>
                  <a:cubicBezTo>
                    <a:pt x="579" y="439"/>
                    <a:pt x="579" y="438"/>
                    <a:pt x="579" y="437"/>
                  </a:cubicBezTo>
                  <a:cubicBezTo>
                    <a:pt x="580" y="436"/>
                    <a:pt x="578" y="435"/>
                    <a:pt x="578" y="434"/>
                  </a:cubicBezTo>
                  <a:cubicBezTo>
                    <a:pt x="577" y="434"/>
                    <a:pt x="577" y="433"/>
                    <a:pt x="576" y="432"/>
                  </a:cubicBezTo>
                  <a:cubicBezTo>
                    <a:pt x="576" y="431"/>
                    <a:pt x="576" y="430"/>
                    <a:pt x="576" y="428"/>
                  </a:cubicBezTo>
                  <a:cubicBezTo>
                    <a:pt x="576" y="427"/>
                    <a:pt x="576" y="427"/>
                    <a:pt x="576" y="427"/>
                  </a:cubicBezTo>
                  <a:cubicBezTo>
                    <a:pt x="575" y="424"/>
                    <a:pt x="575" y="424"/>
                    <a:pt x="575" y="424"/>
                  </a:cubicBezTo>
                  <a:cubicBezTo>
                    <a:pt x="578" y="418"/>
                    <a:pt x="578" y="418"/>
                    <a:pt x="578" y="418"/>
                  </a:cubicBezTo>
                  <a:cubicBezTo>
                    <a:pt x="578" y="418"/>
                    <a:pt x="579" y="412"/>
                    <a:pt x="579" y="411"/>
                  </a:cubicBezTo>
                  <a:cubicBezTo>
                    <a:pt x="580" y="410"/>
                    <a:pt x="580" y="408"/>
                    <a:pt x="582" y="406"/>
                  </a:cubicBezTo>
                  <a:cubicBezTo>
                    <a:pt x="584" y="404"/>
                    <a:pt x="585" y="403"/>
                    <a:pt x="585" y="403"/>
                  </a:cubicBezTo>
                  <a:cubicBezTo>
                    <a:pt x="585" y="403"/>
                    <a:pt x="587" y="402"/>
                    <a:pt x="587" y="401"/>
                  </a:cubicBezTo>
                  <a:cubicBezTo>
                    <a:pt x="588" y="398"/>
                    <a:pt x="591" y="395"/>
                    <a:pt x="591" y="394"/>
                  </a:cubicBezTo>
                  <a:cubicBezTo>
                    <a:pt x="591" y="393"/>
                    <a:pt x="591" y="392"/>
                    <a:pt x="588" y="392"/>
                  </a:cubicBezTo>
                  <a:cubicBezTo>
                    <a:pt x="583" y="392"/>
                    <a:pt x="576" y="392"/>
                    <a:pt x="576" y="392"/>
                  </a:cubicBezTo>
                  <a:cubicBezTo>
                    <a:pt x="571" y="388"/>
                    <a:pt x="575" y="388"/>
                    <a:pt x="576" y="387"/>
                  </a:cubicBezTo>
                  <a:cubicBezTo>
                    <a:pt x="576" y="386"/>
                    <a:pt x="592" y="382"/>
                    <a:pt x="593" y="381"/>
                  </a:cubicBezTo>
                  <a:cubicBezTo>
                    <a:pt x="594" y="380"/>
                    <a:pt x="594" y="378"/>
                    <a:pt x="594" y="376"/>
                  </a:cubicBezTo>
                  <a:cubicBezTo>
                    <a:pt x="595" y="375"/>
                    <a:pt x="595" y="375"/>
                    <a:pt x="595" y="375"/>
                  </a:cubicBezTo>
                  <a:cubicBezTo>
                    <a:pt x="595" y="375"/>
                    <a:pt x="595" y="374"/>
                    <a:pt x="596" y="374"/>
                  </a:cubicBezTo>
                  <a:cubicBezTo>
                    <a:pt x="597" y="374"/>
                    <a:pt x="597" y="375"/>
                    <a:pt x="598" y="376"/>
                  </a:cubicBezTo>
                  <a:cubicBezTo>
                    <a:pt x="599" y="376"/>
                    <a:pt x="599" y="377"/>
                    <a:pt x="600" y="378"/>
                  </a:cubicBezTo>
                  <a:cubicBezTo>
                    <a:pt x="601" y="379"/>
                    <a:pt x="601" y="380"/>
                    <a:pt x="601" y="380"/>
                  </a:cubicBezTo>
                  <a:cubicBezTo>
                    <a:pt x="601" y="380"/>
                    <a:pt x="602" y="379"/>
                    <a:pt x="602" y="378"/>
                  </a:cubicBezTo>
                  <a:cubicBezTo>
                    <a:pt x="602" y="378"/>
                    <a:pt x="601" y="377"/>
                    <a:pt x="601" y="376"/>
                  </a:cubicBezTo>
                  <a:cubicBezTo>
                    <a:pt x="601" y="375"/>
                    <a:pt x="601" y="375"/>
                    <a:pt x="601" y="374"/>
                  </a:cubicBezTo>
                  <a:cubicBezTo>
                    <a:pt x="601" y="373"/>
                    <a:pt x="602" y="372"/>
                    <a:pt x="603" y="372"/>
                  </a:cubicBezTo>
                  <a:cubicBezTo>
                    <a:pt x="603" y="372"/>
                    <a:pt x="602" y="371"/>
                    <a:pt x="602" y="370"/>
                  </a:cubicBezTo>
                  <a:cubicBezTo>
                    <a:pt x="601" y="369"/>
                    <a:pt x="600" y="371"/>
                    <a:pt x="600" y="371"/>
                  </a:cubicBezTo>
                  <a:cubicBezTo>
                    <a:pt x="600" y="371"/>
                    <a:pt x="599" y="369"/>
                    <a:pt x="598" y="369"/>
                  </a:cubicBezTo>
                  <a:cubicBezTo>
                    <a:pt x="597" y="369"/>
                    <a:pt x="597" y="369"/>
                    <a:pt x="597" y="370"/>
                  </a:cubicBezTo>
                  <a:cubicBezTo>
                    <a:pt x="597" y="370"/>
                    <a:pt x="595" y="370"/>
                    <a:pt x="595" y="369"/>
                  </a:cubicBezTo>
                  <a:cubicBezTo>
                    <a:pt x="594" y="368"/>
                    <a:pt x="593" y="368"/>
                    <a:pt x="593" y="367"/>
                  </a:cubicBezTo>
                  <a:cubicBezTo>
                    <a:pt x="592" y="366"/>
                    <a:pt x="592" y="367"/>
                    <a:pt x="592" y="367"/>
                  </a:cubicBezTo>
                  <a:cubicBezTo>
                    <a:pt x="591" y="367"/>
                    <a:pt x="590" y="367"/>
                    <a:pt x="590" y="367"/>
                  </a:cubicBezTo>
                  <a:cubicBezTo>
                    <a:pt x="589" y="368"/>
                    <a:pt x="589" y="368"/>
                    <a:pt x="588" y="368"/>
                  </a:cubicBezTo>
                  <a:cubicBezTo>
                    <a:pt x="588" y="367"/>
                    <a:pt x="588" y="367"/>
                    <a:pt x="588" y="366"/>
                  </a:cubicBezTo>
                  <a:cubicBezTo>
                    <a:pt x="588" y="366"/>
                    <a:pt x="588" y="365"/>
                    <a:pt x="588" y="365"/>
                  </a:cubicBezTo>
                  <a:cubicBezTo>
                    <a:pt x="588" y="364"/>
                    <a:pt x="588" y="362"/>
                    <a:pt x="587" y="361"/>
                  </a:cubicBezTo>
                  <a:cubicBezTo>
                    <a:pt x="587" y="360"/>
                    <a:pt x="585" y="360"/>
                    <a:pt x="584" y="360"/>
                  </a:cubicBezTo>
                  <a:cubicBezTo>
                    <a:pt x="584" y="359"/>
                    <a:pt x="583" y="358"/>
                    <a:pt x="583" y="358"/>
                  </a:cubicBezTo>
                  <a:cubicBezTo>
                    <a:pt x="582" y="357"/>
                    <a:pt x="582" y="357"/>
                    <a:pt x="581" y="358"/>
                  </a:cubicBezTo>
                  <a:cubicBezTo>
                    <a:pt x="581" y="358"/>
                    <a:pt x="580" y="358"/>
                    <a:pt x="580" y="358"/>
                  </a:cubicBezTo>
                  <a:cubicBezTo>
                    <a:pt x="579" y="357"/>
                    <a:pt x="579" y="357"/>
                    <a:pt x="579" y="356"/>
                  </a:cubicBezTo>
                  <a:cubicBezTo>
                    <a:pt x="580" y="355"/>
                    <a:pt x="580" y="354"/>
                    <a:pt x="580" y="353"/>
                  </a:cubicBezTo>
                  <a:cubicBezTo>
                    <a:pt x="580" y="352"/>
                    <a:pt x="579" y="352"/>
                    <a:pt x="580" y="351"/>
                  </a:cubicBezTo>
                  <a:cubicBezTo>
                    <a:pt x="580" y="350"/>
                    <a:pt x="580" y="348"/>
                    <a:pt x="580" y="347"/>
                  </a:cubicBezTo>
                  <a:cubicBezTo>
                    <a:pt x="581" y="346"/>
                    <a:pt x="580" y="346"/>
                    <a:pt x="579" y="346"/>
                  </a:cubicBezTo>
                  <a:cubicBezTo>
                    <a:pt x="578" y="346"/>
                    <a:pt x="578" y="346"/>
                    <a:pt x="577" y="347"/>
                  </a:cubicBezTo>
                  <a:cubicBezTo>
                    <a:pt x="577" y="347"/>
                    <a:pt x="576" y="348"/>
                    <a:pt x="575" y="349"/>
                  </a:cubicBezTo>
                  <a:cubicBezTo>
                    <a:pt x="574" y="349"/>
                    <a:pt x="574" y="349"/>
                    <a:pt x="573" y="349"/>
                  </a:cubicBezTo>
                  <a:cubicBezTo>
                    <a:pt x="571" y="349"/>
                    <a:pt x="572" y="350"/>
                    <a:pt x="572" y="350"/>
                  </a:cubicBezTo>
                  <a:cubicBezTo>
                    <a:pt x="572" y="350"/>
                    <a:pt x="572" y="351"/>
                    <a:pt x="571" y="351"/>
                  </a:cubicBezTo>
                  <a:cubicBezTo>
                    <a:pt x="571" y="351"/>
                    <a:pt x="571" y="350"/>
                    <a:pt x="570" y="349"/>
                  </a:cubicBezTo>
                  <a:cubicBezTo>
                    <a:pt x="570" y="349"/>
                    <a:pt x="569" y="349"/>
                    <a:pt x="570" y="348"/>
                  </a:cubicBezTo>
                  <a:cubicBezTo>
                    <a:pt x="571" y="347"/>
                    <a:pt x="571" y="347"/>
                    <a:pt x="571" y="346"/>
                  </a:cubicBezTo>
                  <a:cubicBezTo>
                    <a:pt x="571" y="346"/>
                    <a:pt x="570" y="343"/>
                    <a:pt x="570" y="342"/>
                  </a:cubicBezTo>
                  <a:cubicBezTo>
                    <a:pt x="570" y="341"/>
                    <a:pt x="569" y="340"/>
                    <a:pt x="568" y="340"/>
                  </a:cubicBezTo>
                  <a:cubicBezTo>
                    <a:pt x="568" y="340"/>
                    <a:pt x="565" y="342"/>
                    <a:pt x="565" y="342"/>
                  </a:cubicBezTo>
                  <a:cubicBezTo>
                    <a:pt x="564" y="342"/>
                    <a:pt x="565" y="341"/>
                    <a:pt x="565" y="340"/>
                  </a:cubicBezTo>
                  <a:cubicBezTo>
                    <a:pt x="565" y="339"/>
                    <a:pt x="564" y="339"/>
                    <a:pt x="564" y="339"/>
                  </a:cubicBezTo>
                  <a:cubicBezTo>
                    <a:pt x="563" y="339"/>
                    <a:pt x="563" y="340"/>
                    <a:pt x="562" y="339"/>
                  </a:cubicBezTo>
                  <a:cubicBezTo>
                    <a:pt x="562" y="338"/>
                    <a:pt x="561" y="337"/>
                    <a:pt x="561" y="336"/>
                  </a:cubicBezTo>
                  <a:cubicBezTo>
                    <a:pt x="561" y="335"/>
                    <a:pt x="561" y="335"/>
                    <a:pt x="561" y="334"/>
                  </a:cubicBezTo>
                  <a:cubicBezTo>
                    <a:pt x="560" y="333"/>
                    <a:pt x="561" y="333"/>
                    <a:pt x="561" y="331"/>
                  </a:cubicBezTo>
                  <a:cubicBezTo>
                    <a:pt x="562" y="323"/>
                    <a:pt x="563" y="329"/>
                    <a:pt x="568" y="325"/>
                  </a:cubicBezTo>
                  <a:cubicBezTo>
                    <a:pt x="569" y="324"/>
                    <a:pt x="568" y="324"/>
                    <a:pt x="568" y="323"/>
                  </a:cubicBezTo>
                  <a:cubicBezTo>
                    <a:pt x="569" y="322"/>
                    <a:pt x="569" y="321"/>
                    <a:pt x="570" y="320"/>
                  </a:cubicBezTo>
                  <a:cubicBezTo>
                    <a:pt x="571" y="319"/>
                    <a:pt x="571" y="319"/>
                    <a:pt x="570" y="318"/>
                  </a:cubicBezTo>
                  <a:cubicBezTo>
                    <a:pt x="570" y="317"/>
                    <a:pt x="570" y="317"/>
                    <a:pt x="571" y="316"/>
                  </a:cubicBezTo>
                  <a:cubicBezTo>
                    <a:pt x="571" y="316"/>
                    <a:pt x="572" y="309"/>
                    <a:pt x="571" y="308"/>
                  </a:cubicBezTo>
                  <a:cubicBezTo>
                    <a:pt x="571" y="307"/>
                    <a:pt x="572" y="306"/>
                    <a:pt x="573" y="306"/>
                  </a:cubicBezTo>
                  <a:cubicBezTo>
                    <a:pt x="573" y="305"/>
                    <a:pt x="573" y="303"/>
                    <a:pt x="573" y="302"/>
                  </a:cubicBezTo>
                  <a:cubicBezTo>
                    <a:pt x="574" y="301"/>
                    <a:pt x="574" y="300"/>
                    <a:pt x="574" y="300"/>
                  </a:cubicBezTo>
                  <a:cubicBezTo>
                    <a:pt x="574" y="299"/>
                    <a:pt x="574" y="298"/>
                    <a:pt x="573" y="297"/>
                  </a:cubicBezTo>
                  <a:cubicBezTo>
                    <a:pt x="572" y="297"/>
                    <a:pt x="572" y="296"/>
                    <a:pt x="573" y="296"/>
                  </a:cubicBezTo>
                  <a:cubicBezTo>
                    <a:pt x="573" y="295"/>
                    <a:pt x="574" y="296"/>
                    <a:pt x="574" y="296"/>
                  </a:cubicBezTo>
                  <a:cubicBezTo>
                    <a:pt x="575" y="297"/>
                    <a:pt x="576" y="297"/>
                    <a:pt x="576" y="297"/>
                  </a:cubicBezTo>
                  <a:cubicBezTo>
                    <a:pt x="576" y="297"/>
                    <a:pt x="576" y="297"/>
                    <a:pt x="576" y="297"/>
                  </a:cubicBezTo>
                  <a:cubicBezTo>
                    <a:pt x="577" y="296"/>
                    <a:pt x="577" y="295"/>
                    <a:pt x="578" y="295"/>
                  </a:cubicBezTo>
                  <a:cubicBezTo>
                    <a:pt x="578" y="294"/>
                    <a:pt x="578" y="293"/>
                    <a:pt x="578" y="292"/>
                  </a:cubicBezTo>
                  <a:cubicBezTo>
                    <a:pt x="578" y="291"/>
                    <a:pt x="577" y="290"/>
                    <a:pt x="577" y="289"/>
                  </a:cubicBezTo>
                  <a:cubicBezTo>
                    <a:pt x="577" y="288"/>
                    <a:pt x="578" y="287"/>
                    <a:pt x="579" y="286"/>
                  </a:cubicBezTo>
                  <a:cubicBezTo>
                    <a:pt x="579" y="285"/>
                    <a:pt x="580" y="283"/>
                    <a:pt x="580" y="283"/>
                  </a:cubicBezTo>
                  <a:cubicBezTo>
                    <a:pt x="579" y="281"/>
                    <a:pt x="579" y="281"/>
                    <a:pt x="579" y="281"/>
                  </a:cubicBezTo>
                  <a:cubicBezTo>
                    <a:pt x="580" y="280"/>
                    <a:pt x="583" y="276"/>
                    <a:pt x="583" y="275"/>
                  </a:cubicBezTo>
                  <a:cubicBezTo>
                    <a:pt x="584" y="275"/>
                    <a:pt x="585" y="274"/>
                    <a:pt x="586" y="274"/>
                  </a:cubicBezTo>
                  <a:cubicBezTo>
                    <a:pt x="586" y="274"/>
                    <a:pt x="588" y="272"/>
                    <a:pt x="589" y="271"/>
                  </a:cubicBezTo>
                  <a:cubicBezTo>
                    <a:pt x="590" y="270"/>
                    <a:pt x="590" y="270"/>
                    <a:pt x="591" y="270"/>
                  </a:cubicBezTo>
                  <a:cubicBezTo>
                    <a:pt x="591" y="270"/>
                    <a:pt x="591" y="270"/>
                    <a:pt x="591" y="270"/>
                  </a:cubicBezTo>
                  <a:cubicBezTo>
                    <a:pt x="590" y="268"/>
                    <a:pt x="590" y="266"/>
                    <a:pt x="589" y="265"/>
                  </a:cubicBezTo>
                  <a:cubicBezTo>
                    <a:pt x="589" y="264"/>
                    <a:pt x="586" y="259"/>
                    <a:pt x="586" y="258"/>
                  </a:cubicBezTo>
                  <a:cubicBezTo>
                    <a:pt x="585" y="258"/>
                    <a:pt x="583" y="253"/>
                    <a:pt x="582" y="252"/>
                  </a:cubicBezTo>
                  <a:cubicBezTo>
                    <a:pt x="581" y="252"/>
                    <a:pt x="581" y="251"/>
                    <a:pt x="579" y="251"/>
                  </a:cubicBezTo>
                  <a:cubicBezTo>
                    <a:pt x="578" y="251"/>
                    <a:pt x="575" y="252"/>
                    <a:pt x="574" y="251"/>
                  </a:cubicBezTo>
                  <a:cubicBezTo>
                    <a:pt x="574" y="250"/>
                    <a:pt x="573" y="247"/>
                    <a:pt x="573" y="246"/>
                  </a:cubicBezTo>
                  <a:cubicBezTo>
                    <a:pt x="573" y="245"/>
                    <a:pt x="571" y="242"/>
                    <a:pt x="571" y="241"/>
                  </a:cubicBezTo>
                  <a:cubicBezTo>
                    <a:pt x="571" y="240"/>
                    <a:pt x="569" y="238"/>
                    <a:pt x="568" y="241"/>
                  </a:cubicBezTo>
                  <a:cubicBezTo>
                    <a:pt x="566" y="244"/>
                    <a:pt x="565" y="247"/>
                    <a:pt x="564" y="247"/>
                  </a:cubicBezTo>
                  <a:cubicBezTo>
                    <a:pt x="563" y="247"/>
                    <a:pt x="561" y="248"/>
                    <a:pt x="559" y="248"/>
                  </a:cubicBezTo>
                  <a:cubicBezTo>
                    <a:pt x="556" y="247"/>
                    <a:pt x="553" y="247"/>
                    <a:pt x="552" y="247"/>
                  </a:cubicBezTo>
                  <a:cubicBezTo>
                    <a:pt x="551" y="246"/>
                    <a:pt x="548" y="245"/>
                    <a:pt x="548" y="245"/>
                  </a:cubicBezTo>
                  <a:cubicBezTo>
                    <a:pt x="547" y="245"/>
                    <a:pt x="546" y="246"/>
                    <a:pt x="544" y="247"/>
                  </a:cubicBezTo>
                  <a:cubicBezTo>
                    <a:pt x="543" y="249"/>
                    <a:pt x="541" y="251"/>
                    <a:pt x="541" y="252"/>
                  </a:cubicBezTo>
                  <a:cubicBezTo>
                    <a:pt x="541" y="253"/>
                    <a:pt x="542" y="257"/>
                    <a:pt x="540" y="257"/>
                  </a:cubicBezTo>
                  <a:cubicBezTo>
                    <a:pt x="539" y="257"/>
                    <a:pt x="539" y="257"/>
                    <a:pt x="539" y="257"/>
                  </a:cubicBezTo>
                  <a:cubicBezTo>
                    <a:pt x="539" y="256"/>
                    <a:pt x="537" y="257"/>
                    <a:pt x="536" y="256"/>
                  </a:cubicBezTo>
                  <a:cubicBezTo>
                    <a:pt x="535" y="256"/>
                    <a:pt x="533" y="256"/>
                    <a:pt x="533" y="256"/>
                  </a:cubicBezTo>
                  <a:cubicBezTo>
                    <a:pt x="532" y="256"/>
                    <a:pt x="530" y="257"/>
                    <a:pt x="529" y="257"/>
                  </a:cubicBezTo>
                  <a:cubicBezTo>
                    <a:pt x="528" y="257"/>
                    <a:pt x="527" y="257"/>
                    <a:pt x="526" y="257"/>
                  </a:cubicBezTo>
                  <a:cubicBezTo>
                    <a:pt x="525" y="257"/>
                    <a:pt x="524" y="257"/>
                    <a:pt x="524" y="256"/>
                  </a:cubicBezTo>
                  <a:cubicBezTo>
                    <a:pt x="523" y="255"/>
                    <a:pt x="522" y="256"/>
                    <a:pt x="521" y="255"/>
                  </a:cubicBezTo>
                  <a:cubicBezTo>
                    <a:pt x="520" y="255"/>
                    <a:pt x="521" y="254"/>
                    <a:pt x="520" y="253"/>
                  </a:cubicBezTo>
                  <a:cubicBezTo>
                    <a:pt x="520" y="252"/>
                    <a:pt x="518" y="251"/>
                    <a:pt x="518" y="251"/>
                  </a:cubicBezTo>
                  <a:cubicBezTo>
                    <a:pt x="517" y="251"/>
                    <a:pt x="517" y="251"/>
                    <a:pt x="517" y="251"/>
                  </a:cubicBezTo>
                  <a:cubicBezTo>
                    <a:pt x="517" y="250"/>
                    <a:pt x="516" y="248"/>
                    <a:pt x="516" y="248"/>
                  </a:cubicBezTo>
                  <a:cubicBezTo>
                    <a:pt x="515" y="247"/>
                    <a:pt x="515" y="246"/>
                    <a:pt x="516" y="244"/>
                  </a:cubicBezTo>
                  <a:cubicBezTo>
                    <a:pt x="516" y="241"/>
                    <a:pt x="517" y="242"/>
                    <a:pt x="517" y="239"/>
                  </a:cubicBezTo>
                  <a:cubicBezTo>
                    <a:pt x="518" y="236"/>
                    <a:pt x="516" y="237"/>
                    <a:pt x="515" y="238"/>
                  </a:cubicBezTo>
                  <a:cubicBezTo>
                    <a:pt x="514" y="238"/>
                    <a:pt x="514" y="237"/>
                    <a:pt x="514" y="236"/>
                  </a:cubicBezTo>
                  <a:cubicBezTo>
                    <a:pt x="513" y="235"/>
                    <a:pt x="514" y="235"/>
                    <a:pt x="513" y="232"/>
                  </a:cubicBezTo>
                  <a:cubicBezTo>
                    <a:pt x="511" y="230"/>
                    <a:pt x="512" y="229"/>
                    <a:pt x="513" y="228"/>
                  </a:cubicBezTo>
                  <a:cubicBezTo>
                    <a:pt x="513" y="227"/>
                    <a:pt x="513" y="226"/>
                    <a:pt x="516" y="226"/>
                  </a:cubicBezTo>
                  <a:cubicBezTo>
                    <a:pt x="519" y="225"/>
                    <a:pt x="517" y="223"/>
                    <a:pt x="517" y="222"/>
                  </a:cubicBezTo>
                  <a:cubicBezTo>
                    <a:pt x="517" y="221"/>
                    <a:pt x="516" y="219"/>
                    <a:pt x="516" y="217"/>
                  </a:cubicBezTo>
                  <a:cubicBezTo>
                    <a:pt x="516" y="216"/>
                    <a:pt x="515" y="213"/>
                    <a:pt x="514" y="211"/>
                  </a:cubicBezTo>
                  <a:cubicBezTo>
                    <a:pt x="513" y="209"/>
                    <a:pt x="511" y="209"/>
                    <a:pt x="511" y="209"/>
                  </a:cubicBezTo>
                  <a:cubicBezTo>
                    <a:pt x="510" y="209"/>
                    <a:pt x="508" y="209"/>
                    <a:pt x="507" y="211"/>
                  </a:cubicBezTo>
                  <a:cubicBezTo>
                    <a:pt x="506" y="210"/>
                    <a:pt x="506" y="210"/>
                    <a:pt x="506" y="210"/>
                  </a:cubicBezTo>
                  <a:cubicBezTo>
                    <a:pt x="506" y="210"/>
                    <a:pt x="505" y="209"/>
                    <a:pt x="505" y="208"/>
                  </a:cubicBezTo>
                  <a:cubicBezTo>
                    <a:pt x="504" y="208"/>
                    <a:pt x="506" y="203"/>
                    <a:pt x="506" y="202"/>
                  </a:cubicBezTo>
                  <a:cubicBezTo>
                    <a:pt x="507" y="202"/>
                    <a:pt x="508" y="202"/>
                    <a:pt x="509" y="201"/>
                  </a:cubicBezTo>
                  <a:cubicBezTo>
                    <a:pt x="510" y="201"/>
                    <a:pt x="511" y="202"/>
                    <a:pt x="512" y="201"/>
                  </a:cubicBezTo>
                  <a:cubicBezTo>
                    <a:pt x="513" y="201"/>
                    <a:pt x="513" y="201"/>
                    <a:pt x="513" y="200"/>
                  </a:cubicBezTo>
                  <a:cubicBezTo>
                    <a:pt x="513" y="200"/>
                    <a:pt x="513" y="199"/>
                    <a:pt x="513" y="199"/>
                  </a:cubicBezTo>
                  <a:cubicBezTo>
                    <a:pt x="514" y="198"/>
                    <a:pt x="514" y="197"/>
                    <a:pt x="515" y="197"/>
                  </a:cubicBezTo>
                  <a:cubicBezTo>
                    <a:pt x="516" y="196"/>
                    <a:pt x="516" y="195"/>
                    <a:pt x="517" y="194"/>
                  </a:cubicBezTo>
                  <a:cubicBezTo>
                    <a:pt x="518" y="194"/>
                    <a:pt x="519" y="192"/>
                    <a:pt x="519" y="192"/>
                  </a:cubicBezTo>
                  <a:cubicBezTo>
                    <a:pt x="519" y="191"/>
                    <a:pt x="520" y="189"/>
                    <a:pt x="521" y="189"/>
                  </a:cubicBezTo>
                  <a:cubicBezTo>
                    <a:pt x="522" y="190"/>
                    <a:pt x="523" y="189"/>
                    <a:pt x="523" y="189"/>
                  </a:cubicBezTo>
                  <a:cubicBezTo>
                    <a:pt x="524" y="188"/>
                    <a:pt x="524" y="187"/>
                    <a:pt x="524" y="187"/>
                  </a:cubicBezTo>
                  <a:cubicBezTo>
                    <a:pt x="525" y="187"/>
                    <a:pt x="526" y="187"/>
                    <a:pt x="526" y="187"/>
                  </a:cubicBezTo>
                  <a:cubicBezTo>
                    <a:pt x="526" y="186"/>
                    <a:pt x="526" y="186"/>
                    <a:pt x="526" y="185"/>
                  </a:cubicBezTo>
                  <a:cubicBezTo>
                    <a:pt x="526" y="184"/>
                    <a:pt x="526" y="183"/>
                    <a:pt x="527" y="183"/>
                  </a:cubicBezTo>
                  <a:cubicBezTo>
                    <a:pt x="528" y="183"/>
                    <a:pt x="529" y="182"/>
                    <a:pt x="529" y="181"/>
                  </a:cubicBezTo>
                  <a:cubicBezTo>
                    <a:pt x="529" y="180"/>
                    <a:pt x="528" y="179"/>
                    <a:pt x="529" y="178"/>
                  </a:cubicBezTo>
                  <a:cubicBezTo>
                    <a:pt x="529" y="178"/>
                    <a:pt x="530" y="177"/>
                    <a:pt x="530" y="176"/>
                  </a:cubicBezTo>
                  <a:cubicBezTo>
                    <a:pt x="530" y="175"/>
                    <a:pt x="531" y="173"/>
                    <a:pt x="531" y="173"/>
                  </a:cubicBezTo>
                  <a:cubicBezTo>
                    <a:pt x="532" y="174"/>
                    <a:pt x="534" y="175"/>
                    <a:pt x="535" y="175"/>
                  </a:cubicBezTo>
                  <a:cubicBezTo>
                    <a:pt x="538" y="178"/>
                    <a:pt x="534" y="177"/>
                    <a:pt x="538" y="180"/>
                  </a:cubicBezTo>
                  <a:cubicBezTo>
                    <a:pt x="539" y="181"/>
                    <a:pt x="540" y="181"/>
                    <a:pt x="542" y="183"/>
                  </a:cubicBezTo>
                  <a:cubicBezTo>
                    <a:pt x="543" y="184"/>
                    <a:pt x="545" y="184"/>
                    <a:pt x="546" y="184"/>
                  </a:cubicBezTo>
                  <a:cubicBezTo>
                    <a:pt x="546" y="185"/>
                    <a:pt x="546" y="185"/>
                    <a:pt x="547" y="186"/>
                  </a:cubicBezTo>
                  <a:cubicBezTo>
                    <a:pt x="548" y="187"/>
                    <a:pt x="549" y="189"/>
                    <a:pt x="550" y="190"/>
                  </a:cubicBezTo>
                  <a:cubicBezTo>
                    <a:pt x="550" y="190"/>
                    <a:pt x="550" y="190"/>
                    <a:pt x="550" y="190"/>
                  </a:cubicBezTo>
                  <a:cubicBezTo>
                    <a:pt x="550" y="190"/>
                    <a:pt x="551" y="189"/>
                    <a:pt x="551" y="188"/>
                  </a:cubicBezTo>
                  <a:cubicBezTo>
                    <a:pt x="552" y="188"/>
                    <a:pt x="552" y="187"/>
                    <a:pt x="552" y="188"/>
                  </a:cubicBezTo>
                  <a:cubicBezTo>
                    <a:pt x="553" y="188"/>
                    <a:pt x="554" y="189"/>
                    <a:pt x="554" y="188"/>
                  </a:cubicBezTo>
                  <a:cubicBezTo>
                    <a:pt x="554" y="187"/>
                    <a:pt x="553" y="186"/>
                    <a:pt x="554" y="186"/>
                  </a:cubicBezTo>
                  <a:cubicBezTo>
                    <a:pt x="555" y="186"/>
                    <a:pt x="556" y="187"/>
                    <a:pt x="556" y="187"/>
                  </a:cubicBezTo>
                  <a:cubicBezTo>
                    <a:pt x="557" y="187"/>
                    <a:pt x="557" y="186"/>
                    <a:pt x="557" y="185"/>
                  </a:cubicBezTo>
                  <a:cubicBezTo>
                    <a:pt x="556" y="184"/>
                    <a:pt x="555" y="183"/>
                    <a:pt x="556" y="183"/>
                  </a:cubicBezTo>
                  <a:cubicBezTo>
                    <a:pt x="557" y="182"/>
                    <a:pt x="558" y="181"/>
                    <a:pt x="559" y="180"/>
                  </a:cubicBezTo>
                  <a:cubicBezTo>
                    <a:pt x="559" y="180"/>
                    <a:pt x="560" y="179"/>
                    <a:pt x="561" y="178"/>
                  </a:cubicBezTo>
                  <a:cubicBezTo>
                    <a:pt x="561" y="177"/>
                    <a:pt x="561" y="177"/>
                    <a:pt x="562" y="177"/>
                  </a:cubicBezTo>
                  <a:cubicBezTo>
                    <a:pt x="562" y="177"/>
                    <a:pt x="563" y="175"/>
                    <a:pt x="563" y="175"/>
                  </a:cubicBezTo>
                  <a:cubicBezTo>
                    <a:pt x="563" y="174"/>
                    <a:pt x="562" y="174"/>
                    <a:pt x="563" y="173"/>
                  </a:cubicBezTo>
                  <a:cubicBezTo>
                    <a:pt x="564" y="172"/>
                    <a:pt x="565" y="171"/>
                    <a:pt x="565" y="171"/>
                  </a:cubicBezTo>
                  <a:cubicBezTo>
                    <a:pt x="566" y="171"/>
                    <a:pt x="569" y="172"/>
                    <a:pt x="569" y="173"/>
                  </a:cubicBezTo>
                  <a:cubicBezTo>
                    <a:pt x="569" y="173"/>
                    <a:pt x="569" y="174"/>
                    <a:pt x="570" y="175"/>
                  </a:cubicBezTo>
                  <a:cubicBezTo>
                    <a:pt x="571" y="175"/>
                    <a:pt x="572" y="175"/>
                    <a:pt x="573" y="175"/>
                  </a:cubicBezTo>
                  <a:cubicBezTo>
                    <a:pt x="578" y="177"/>
                    <a:pt x="578" y="180"/>
                    <a:pt x="582" y="184"/>
                  </a:cubicBezTo>
                  <a:cubicBezTo>
                    <a:pt x="583" y="184"/>
                    <a:pt x="584" y="185"/>
                    <a:pt x="584" y="185"/>
                  </a:cubicBezTo>
                  <a:cubicBezTo>
                    <a:pt x="584" y="186"/>
                    <a:pt x="585" y="186"/>
                    <a:pt x="586" y="186"/>
                  </a:cubicBezTo>
                  <a:cubicBezTo>
                    <a:pt x="586" y="185"/>
                    <a:pt x="588" y="184"/>
                    <a:pt x="588" y="185"/>
                  </a:cubicBezTo>
                  <a:cubicBezTo>
                    <a:pt x="589" y="185"/>
                    <a:pt x="589" y="185"/>
                    <a:pt x="590" y="185"/>
                  </a:cubicBezTo>
                  <a:cubicBezTo>
                    <a:pt x="591" y="185"/>
                    <a:pt x="590" y="185"/>
                    <a:pt x="591" y="184"/>
                  </a:cubicBezTo>
                  <a:cubicBezTo>
                    <a:pt x="591" y="184"/>
                    <a:pt x="592" y="184"/>
                    <a:pt x="592" y="183"/>
                  </a:cubicBezTo>
                  <a:cubicBezTo>
                    <a:pt x="593" y="183"/>
                    <a:pt x="594" y="182"/>
                    <a:pt x="594" y="183"/>
                  </a:cubicBezTo>
                  <a:cubicBezTo>
                    <a:pt x="595" y="184"/>
                    <a:pt x="595" y="184"/>
                    <a:pt x="595" y="183"/>
                  </a:cubicBezTo>
                  <a:cubicBezTo>
                    <a:pt x="596" y="183"/>
                    <a:pt x="597" y="182"/>
                    <a:pt x="597" y="183"/>
                  </a:cubicBezTo>
                  <a:cubicBezTo>
                    <a:pt x="597" y="183"/>
                    <a:pt x="597" y="185"/>
                    <a:pt x="598" y="185"/>
                  </a:cubicBezTo>
                  <a:cubicBezTo>
                    <a:pt x="599" y="185"/>
                    <a:pt x="599" y="185"/>
                    <a:pt x="600" y="184"/>
                  </a:cubicBezTo>
                  <a:cubicBezTo>
                    <a:pt x="600" y="183"/>
                    <a:pt x="600" y="182"/>
                    <a:pt x="601" y="182"/>
                  </a:cubicBezTo>
                  <a:cubicBezTo>
                    <a:pt x="602" y="182"/>
                    <a:pt x="602" y="182"/>
                    <a:pt x="602" y="182"/>
                  </a:cubicBezTo>
                  <a:cubicBezTo>
                    <a:pt x="603" y="183"/>
                    <a:pt x="605" y="183"/>
                    <a:pt x="605" y="184"/>
                  </a:cubicBezTo>
                  <a:cubicBezTo>
                    <a:pt x="605" y="184"/>
                    <a:pt x="604" y="186"/>
                    <a:pt x="604" y="186"/>
                  </a:cubicBezTo>
                  <a:cubicBezTo>
                    <a:pt x="604" y="187"/>
                    <a:pt x="605" y="187"/>
                    <a:pt x="606" y="187"/>
                  </a:cubicBezTo>
                  <a:cubicBezTo>
                    <a:pt x="606" y="187"/>
                    <a:pt x="606" y="187"/>
                    <a:pt x="607" y="187"/>
                  </a:cubicBezTo>
                  <a:cubicBezTo>
                    <a:pt x="608" y="186"/>
                    <a:pt x="608" y="186"/>
                    <a:pt x="609" y="185"/>
                  </a:cubicBezTo>
                  <a:cubicBezTo>
                    <a:pt x="609" y="185"/>
                    <a:pt x="609" y="184"/>
                    <a:pt x="610" y="184"/>
                  </a:cubicBezTo>
                  <a:cubicBezTo>
                    <a:pt x="610" y="183"/>
                    <a:pt x="613" y="182"/>
                    <a:pt x="613" y="181"/>
                  </a:cubicBezTo>
                  <a:cubicBezTo>
                    <a:pt x="614" y="181"/>
                    <a:pt x="616" y="180"/>
                    <a:pt x="617" y="179"/>
                  </a:cubicBezTo>
                  <a:cubicBezTo>
                    <a:pt x="618" y="178"/>
                    <a:pt x="618" y="178"/>
                    <a:pt x="619" y="177"/>
                  </a:cubicBezTo>
                  <a:cubicBezTo>
                    <a:pt x="620" y="177"/>
                    <a:pt x="622" y="176"/>
                    <a:pt x="623" y="176"/>
                  </a:cubicBezTo>
                  <a:cubicBezTo>
                    <a:pt x="624" y="176"/>
                    <a:pt x="624" y="176"/>
                    <a:pt x="624" y="176"/>
                  </a:cubicBezTo>
                  <a:cubicBezTo>
                    <a:pt x="624" y="176"/>
                    <a:pt x="625" y="176"/>
                    <a:pt x="626" y="176"/>
                  </a:cubicBezTo>
                  <a:cubicBezTo>
                    <a:pt x="627" y="176"/>
                    <a:pt x="628" y="176"/>
                    <a:pt x="628" y="177"/>
                  </a:cubicBezTo>
                  <a:cubicBezTo>
                    <a:pt x="628" y="177"/>
                    <a:pt x="628" y="177"/>
                    <a:pt x="629" y="177"/>
                  </a:cubicBezTo>
                  <a:cubicBezTo>
                    <a:pt x="629" y="177"/>
                    <a:pt x="629" y="176"/>
                    <a:pt x="630" y="177"/>
                  </a:cubicBezTo>
                  <a:cubicBezTo>
                    <a:pt x="633" y="180"/>
                    <a:pt x="636" y="177"/>
                    <a:pt x="634" y="174"/>
                  </a:cubicBezTo>
                  <a:cubicBezTo>
                    <a:pt x="634" y="174"/>
                    <a:pt x="634" y="174"/>
                    <a:pt x="634" y="173"/>
                  </a:cubicBezTo>
                  <a:cubicBezTo>
                    <a:pt x="635" y="172"/>
                    <a:pt x="635" y="171"/>
                    <a:pt x="635" y="171"/>
                  </a:cubicBezTo>
                  <a:cubicBezTo>
                    <a:pt x="635" y="170"/>
                    <a:pt x="635" y="170"/>
                    <a:pt x="636" y="169"/>
                  </a:cubicBezTo>
                  <a:cubicBezTo>
                    <a:pt x="636" y="169"/>
                    <a:pt x="637" y="167"/>
                    <a:pt x="637" y="166"/>
                  </a:cubicBezTo>
                  <a:cubicBezTo>
                    <a:pt x="637" y="162"/>
                    <a:pt x="640" y="158"/>
                    <a:pt x="640" y="158"/>
                  </a:cubicBezTo>
                  <a:cubicBezTo>
                    <a:pt x="640" y="157"/>
                    <a:pt x="639" y="156"/>
                    <a:pt x="639" y="156"/>
                  </a:cubicBezTo>
                  <a:cubicBezTo>
                    <a:pt x="640" y="156"/>
                    <a:pt x="641" y="156"/>
                    <a:pt x="641" y="154"/>
                  </a:cubicBezTo>
                  <a:cubicBezTo>
                    <a:pt x="640" y="153"/>
                    <a:pt x="640" y="152"/>
                    <a:pt x="640" y="152"/>
                  </a:cubicBezTo>
                  <a:cubicBezTo>
                    <a:pt x="640" y="151"/>
                    <a:pt x="640" y="150"/>
                    <a:pt x="640" y="150"/>
                  </a:cubicBezTo>
                  <a:cubicBezTo>
                    <a:pt x="639" y="150"/>
                    <a:pt x="639" y="150"/>
                    <a:pt x="639" y="150"/>
                  </a:cubicBezTo>
                  <a:cubicBezTo>
                    <a:pt x="639" y="144"/>
                    <a:pt x="636" y="139"/>
                    <a:pt x="636" y="137"/>
                  </a:cubicBezTo>
                  <a:cubicBezTo>
                    <a:pt x="636" y="136"/>
                    <a:pt x="635" y="134"/>
                    <a:pt x="635" y="134"/>
                  </a:cubicBezTo>
                  <a:cubicBezTo>
                    <a:pt x="635" y="133"/>
                    <a:pt x="635" y="132"/>
                    <a:pt x="636" y="132"/>
                  </a:cubicBezTo>
                  <a:cubicBezTo>
                    <a:pt x="637" y="131"/>
                    <a:pt x="639" y="131"/>
                    <a:pt x="639" y="129"/>
                  </a:cubicBezTo>
                  <a:cubicBezTo>
                    <a:pt x="639" y="128"/>
                    <a:pt x="638" y="125"/>
                    <a:pt x="637" y="124"/>
                  </a:cubicBezTo>
                  <a:cubicBezTo>
                    <a:pt x="637" y="123"/>
                    <a:pt x="635" y="123"/>
                    <a:pt x="634" y="124"/>
                  </a:cubicBezTo>
                  <a:cubicBezTo>
                    <a:pt x="634" y="124"/>
                    <a:pt x="633" y="124"/>
                    <a:pt x="631" y="124"/>
                  </a:cubicBezTo>
                  <a:cubicBezTo>
                    <a:pt x="630" y="124"/>
                    <a:pt x="629" y="122"/>
                    <a:pt x="630" y="121"/>
                  </a:cubicBezTo>
                  <a:cubicBezTo>
                    <a:pt x="630" y="120"/>
                    <a:pt x="631" y="119"/>
                    <a:pt x="630" y="118"/>
                  </a:cubicBezTo>
                  <a:cubicBezTo>
                    <a:pt x="630" y="117"/>
                    <a:pt x="629" y="117"/>
                    <a:pt x="628" y="117"/>
                  </a:cubicBezTo>
                  <a:cubicBezTo>
                    <a:pt x="627" y="117"/>
                    <a:pt x="626" y="117"/>
                    <a:pt x="625" y="117"/>
                  </a:cubicBezTo>
                  <a:cubicBezTo>
                    <a:pt x="624" y="116"/>
                    <a:pt x="623" y="116"/>
                    <a:pt x="622" y="116"/>
                  </a:cubicBezTo>
                  <a:cubicBezTo>
                    <a:pt x="621" y="116"/>
                    <a:pt x="621" y="115"/>
                    <a:pt x="620" y="115"/>
                  </a:cubicBezTo>
                  <a:cubicBezTo>
                    <a:pt x="619" y="115"/>
                    <a:pt x="620" y="115"/>
                    <a:pt x="619" y="116"/>
                  </a:cubicBezTo>
                  <a:cubicBezTo>
                    <a:pt x="618" y="117"/>
                    <a:pt x="618" y="118"/>
                    <a:pt x="617" y="118"/>
                  </a:cubicBezTo>
                  <a:cubicBezTo>
                    <a:pt x="616" y="118"/>
                    <a:pt x="614" y="117"/>
                    <a:pt x="614" y="118"/>
                  </a:cubicBezTo>
                  <a:cubicBezTo>
                    <a:pt x="614" y="119"/>
                    <a:pt x="614" y="121"/>
                    <a:pt x="614" y="122"/>
                  </a:cubicBezTo>
                  <a:cubicBezTo>
                    <a:pt x="614" y="123"/>
                    <a:pt x="612" y="124"/>
                    <a:pt x="612" y="124"/>
                  </a:cubicBezTo>
                  <a:cubicBezTo>
                    <a:pt x="612" y="125"/>
                    <a:pt x="610" y="125"/>
                    <a:pt x="610" y="126"/>
                  </a:cubicBezTo>
                  <a:cubicBezTo>
                    <a:pt x="609" y="126"/>
                    <a:pt x="608" y="127"/>
                    <a:pt x="608" y="128"/>
                  </a:cubicBezTo>
                  <a:cubicBezTo>
                    <a:pt x="609" y="128"/>
                    <a:pt x="611" y="129"/>
                    <a:pt x="610" y="129"/>
                  </a:cubicBezTo>
                  <a:cubicBezTo>
                    <a:pt x="609" y="129"/>
                    <a:pt x="607" y="129"/>
                    <a:pt x="607" y="130"/>
                  </a:cubicBezTo>
                  <a:cubicBezTo>
                    <a:pt x="607" y="131"/>
                    <a:pt x="606" y="132"/>
                    <a:pt x="605" y="132"/>
                  </a:cubicBezTo>
                  <a:cubicBezTo>
                    <a:pt x="604" y="132"/>
                    <a:pt x="604" y="132"/>
                    <a:pt x="602" y="132"/>
                  </a:cubicBezTo>
                  <a:cubicBezTo>
                    <a:pt x="601" y="133"/>
                    <a:pt x="600" y="132"/>
                    <a:pt x="599" y="133"/>
                  </a:cubicBezTo>
                  <a:cubicBezTo>
                    <a:pt x="598" y="133"/>
                    <a:pt x="598" y="134"/>
                    <a:pt x="597" y="134"/>
                  </a:cubicBezTo>
                  <a:cubicBezTo>
                    <a:pt x="596" y="134"/>
                    <a:pt x="596" y="134"/>
                    <a:pt x="596" y="133"/>
                  </a:cubicBezTo>
                  <a:cubicBezTo>
                    <a:pt x="596" y="133"/>
                    <a:pt x="596" y="132"/>
                    <a:pt x="595" y="133"/>
                  </a:cubicBezTo>
                  <a:cubicBezTo>
                    <a:pt x="594" y="133"/>
                    <a:pt x="592" y="134"/>
                    <a:pt x="591" y="134"/>
                  </a:cubicBezTo>
                  <a:cubicBezTo>
                    <a:pt x="590" y="134"/>
                    <a:pt x="590" y="135"/>
                    <a:pt x="589" y="135"/>
                  </a:cubicBezTo>
                  <a:cubicBezTo>
                    <a:pt x="588" y="136"/>
                    <a:pt x="587" y="137"/>
                    <a:pt x="587" y="137"/>
                  </a:cubicBezTo>
                  <a:cubicBezTo>
                    <a:pt x="587" y="137"/>
                    <a:pt x="586" y="136"/>
                    <a:pt x="585" y="136"/>
                  </a:cubicBezTo>
                  <a:cubicBezTo>
                    <a:pt x="584" y="137"/>
                    <a:pt x="583" y="138"/>
                    <a:pt x="583" y="138"/>
                  </a:cubicBezTo>
                  <a:cubicBezTo>
                    <a:pt x="582" y="138"/>
                    <a:pt x="581" y="137"/>
                    <a:pt x="581" y="136"/>
                  </a:cubicBezTo>
                  <a:cubicBezTo>
                    <a:pt x="580" y="135"/>
                    <a:pt x="580" y="134"/>
                    <a:pt x="579" y="134"/>
                  </a:cubicBezTo>
                  <a:cubicBezTo>
                    <a:pt x="579" y="133"/>
                    <a:pt x="578" y="135"/>
                    <a:pt x="577" y="134"/>
                  </a:cubicBezTo>
                  <a:cubicBezTo>
                    <a:pt x="576" y="134"/>
                    <a:pt x="576" y="133"/>
                    <a:pt x="575" y="133"/>
                  </a:cubicBezTo>
                  <a:cubicBezTo>
                    <a:pt x="574" y="132"/>
                    <a:pt x="573" y="131"/>
                    <a:pt x="572" y="130"/>
                  </a:cubicBezTo>
                  <a:cubicBezTo>
                    <a:pt x="571" y="129"/>
                    <a:pt x="570" y="128"/>
                    <a:pt x="569" y="128"/>
                  </a:cubicBezTo>
                  <a:cubicBezTo>
                    <a:pt x="568" y="127"/>
                    <a:pt x="568" y="127"/>
                    <a:pt x="567" y="125"/>
                  </a:cubicBezTo>
                  <a:cubicBezTo>
                    <a:pt x="567" y="124"/>
                    <a:pt x="566" y="123"/>
                    <a:pt x="565" y="122"/>
                  </a:cubicBezTo>
                  <a:cubicBezTo>
                    <a:pt x="564" y="121"/>
                    <a:pt x="563" y="121"/>
                    <a:pt x="562" y="121"/>
                  </a:cubicBezTo>
                  <a:cubicBezTo>
                    <a:pt x="561" y="120"/>
                    <a:pt x="560" y="119"/>
                    <a:pt x="561" y="119"/>
                  </a:cubicBezTo>
                  <a:cubicBezTo>
                    <a:pt x="562" y="118"/>
                    <a:pt x="564" y="119"/>
                    <a:pt x="565" y="119"/>
                  </a:cubicBezTo>
                  <a:cubicBezTo>
                    <a:pt x="566" y="119"/>
                    <a:pt x="568" y="118"/>
                    <a:pt x="568" y="118"/>
                  </a:cubicBezTo>
                  <a:cubicBezTo>
                    <a:pt x="568" y="117"/>
                    <a:pt x="568" y="115"/>
                    <a:pt x="569" y="115"/>
                  </a:cubicBezTo>
                  <a:cubicBezTo>
                    <a:pt x="570" y="114"/>
                    <a:pt x="571" y="114"/>
                    <a:pt x="572" y="113"/>
                  </a:cubicBezTo>
                  <a:cubicBezTo>
                    <a:pt x="572" y="113"/>
                    <a:pt x="572" y="112"/>
                    <a:pt x="572" y="111"/>
                  </a:cubicBezTo>
                  <a:cubicBezTo>
                    <a:pt x="572" y="110"/>
                    <a:pt x="572" y="110"/>
                    <a:pt x="572" y="109"/>
                  </a:cubicBezTo>
                  <a:cubicBezTo>
                    <a:pt x="573" y="108"/>
                    <a:pt x="573" y="108"/>
                    <a:pt x="572" y="108"/>
                  </a:cubicBezTo>
                  <a:cubicBezTo>
                    <a:pt x="571" y="109"/>
                    <a:pt x="569" y="108"/>
                    <a:pt x="569" y="107"/>
                  </a:cubicBezTo>
                  <a:cubicBezTo>
                    <a:pt x="568" y="107"/>
                    <a:pt x="568" y="105"/>
                    <a:pt x="570" y="105"/>
                  </a:cubicBezTo>
                  <a:cubicBezTo>
                    <a:pt x="572" y="105"/>
                    <a:pt x="572" y="104"/>
                    <a:pt x="572" y="103"/>
                  </a:cubicBezTo>
                  <a:cubicBezTo>
                    <a:pt x="573" y="102"/>
                    <a:pt x="574" y="102"/>
                    <a:pt x="574" y="101"/>
                  </a:cubicBezTo>
                  <a:cubicBezTo>
                    <a:pt x="574" y="101"/>
                    <a:pt x="572" y="101"/>
                    <a:pt x="572" y="100"/>
                  </a:cubicBezTo>
                  <a:cubicBezTo>
                    <a:pt x="572" y="99"/>
                    <a:pt x="572" y="99"/>
                    <a:pt x="571" y="99"/>
                  </a:cubicBezTo>
                  <a:cubicBezTo>
                    <a:pt x="571" y="99"/>
                    <a:pt x="569" y="100"/>
                    <a:pt x="569" y="99"/>
                  </a:cubicBezTo>
                  <a:cubicBezTo>
                    <a:pt x="568" y="98"/>
                    <a:pt x="568" y="96"/>
                    <a:pt x="568" y="95"/>
                  </a:cubicBezTo>
                  <a:cubicBezTo>
                    <a:pt x="567" y="94"/>
                    <a:pt x="567" y="93"/>
                    <a:pt x="566" y="93"/>
                  </a:cubicBezTo>
                  <a:cubicBezTo>
                    <a:pt x="565" y="93"/>
                    <a:pt x="564" y="93"/>
                    <a:pt x="564" y="93"/>
                  </a:cubicBezTo>
                  <a:cubicBezTo>
                    <a:pt x="563" y="94"/>
                    <a:pt x="563" y="95"/>
                    <a:pt x="562" y="96"/>
                  </a:cubicBezTo>
                  <a:cubicBezTo>
                    <a:pt x="560" y="96"/>
                    <a:pt x="560" y="96"/>
                    <a:pt x="560" y="95"/>
                  </a:cubicBezTo>
                  <a:cubicBezTo>
                    <a:pt x="560" y="94"/>
                    <a:pt x="559" y="94"/>
                    <a:pt x="559" y="93"/>
                  </a:cubicBezTo>
                  <a:cubicBezTo>
                    <a:pt x="558" y="90"/>
                    <a:pt x="558" y="90"/>
                    <a:pt x="558" y="90"/>
                  </a:cubicBezTo>
                  <a:cubicBezTo>
                    <a:pt x="558" y="89"/>
                    <a:pt x="557" y="88"/>
                    <a:pt x="557" y="87"/>
                  </a:cubicBezTo>
                  <a:cubicBezTo>
                    <a:pt x="557" y="86"/>
                    <a:pt x="557" y="84"/>
                    <a:pt x="558" y="82"/>
                  </a:cubicBezTo>
                  <a:cubicBezTo>
                    <a:pt x="558" y="80"/>
                    <a:pt x="558" y="79"/>
                    <a:pt x="557" y="78"/>
                  </a:cubicBezTo>
                  <a:cubicBezTo>
                    <a:pt x="557" y="77"/>
                    <a:pt x="556" y="77"/>
                    <a:pt x="556" y="76"/>
                  </a:cubicBezTo>
                  <a:cubicBezTo>
                    <a:pt x="557" y="75"/>
                    <a:pt x="558" y="75"/>
                    <a:pt x="559" y="75"/>
                  </a:cubicBezTo>
                  <a:cubicBezTo>
                    <a:pt x="561" y="75"/>
                    <a:pt x="562" y="75"/>
                    <a:pt x="564" y="75"/>
                  </a:cubicBezTo>
                  <a:cubicBezTo>
                    <a:pt x="565" y="74"/>
                    <a:pt x="566" y="72"/>
                    <a:pt x="567" y="70"/>
                  </a:cubicBezTo>
                  <a:cubicBezTo>
                    <a:pt x="568" y="69"/>
                    <a:pt x="570" y="67"/>
                    <a:pt x="570" y="67"/>
                  </a:cubicBezTo>
                  <a:cubicBezTo>
                    <a:pt x="570" y="67"/>
                    <a:pt x="570" y="67"/>
                    <a:pt x="570" y="67"/>
                  </a:cubicBezTo>
                  <a:cubicBezTo>
                    <a:pt x="570" y="67"/>
                    <a:pt x="568" y="66"/>
                    <a:pt x="567" y="65"/>
                  </a:cubicBezTo>
                  <a:cubicBezTo>
                    <a:pt x="566" y="65"/>
                    <a:pt x="564" y="66"/>
                    <a:pt x="562" y="67"/>
                  </a:cubicBezTo>
                  <a:cubicBezTo>
                    <a:pt x="561" y="68"/>
                    <a:pt x="561" y="67"/>
                    <a:pt x="560" y="66"/>
                  </a:cubicBezTo>
                  <a:cubicBezTo>
                    <a:pt x="559" y="65"/>
                    <a:pt x="558" y="64"/>
                    <a:pt x="557" y="64"/>
                  </a:cubicBezTo>
                  <a:cubicBezTo>
                    <a:pt x="557" y="64"/>
                    <a:pt x="556" y="65"/>
                    <a:pt x="556" y="65"/>
                  </a:cubicBezTo>
                  <a:cubicBezTo>
                    <a:pt x="556" y="65"/>
                    <a:pt x="555" y="66"/>
                    <a:pt x="554" y="66"/>
                  </a:cubicBezTo>
                  <a:cubicBezTo>
                    <a:pt x="553" y="66"/>
                    <a:pt x="551" y="66"/>
                    <a:pt x="550" y="66"/>
                  </a:cubicBezTo>
                  <a:cubicBezTo>
                    <a:pt x="548" y="66"/>
                    <a:pt x="547" y="66"/>
                    <a:pt x="546" y="67"/>
                  </a:cubicBezTo>
                  <a:cubicBezTo>
                    <a:pt x="545" y="68"/>
                    <a:pt x="544" y="68"/>
                    <a:pt x="543" y="68"/>
                  </a:cubicBezTo>
                  <a:cubicBezTo>
                    <a:pt x="542" y="67"/>
                    <a:pt x="540" y="67"/>
                    <a:pt x="539" y="67"/>
                  </a:cubicBezTo>
                  <a:cubicBezTo>
                    <a:pt x="537" y="68"/>
                    <a:pt x="535" y="69"/>
                    <a:pt x="534" y="69"/>
                  </a:cubicBezTo>
                  <a:cubicBezTo>
                    <a:pt x="533" y="69"/>
                    <a:pt x="532" y="67"/>
                    <a:pt x="530" y="67"/>
                  </a:cubicBezTo>
                  <a:cubicBezTo>
                    <a:pt x="527" y="67"/>
                    <a:pt x="527" y="67"/>
                    <a:pt x="527" y="64"/>
                  </a:cubicBezTo>
                  <a:cubicBezTo>
                    <a:pt x="527" y="62"/>
                    <a:pt x="525" y="64"/>
                    <a:pt x="524" y="64"/>
                  </a:cubicBezTo>
                  <a:cubicBezTo>
                    <a:pt x="524" y="65"/>
                    <a:pt x="524" y="66"/>
                    <a:pt x="524" y="67"/>
                  </a:cubicBezTo>
                  <a:cubicBezTo>
                    <a:pt x="524" y="69"/>
                    <a:pt x="524" y="70"/>
                    <a:pt x="523" y="71"/>
                  </a:cubicBezTo>
                  <a:cubicBezTo>
                    <a:pt x="523" y="71"/>
                    <a:pt x="521" y="74"/>
                    <a:pt x="520" y="75"/>
                  </a:cubicBezTo>
                  <a:cubicBezTo>
                    <a:pt x="519" y="77"/>
                    <a:pt x="523" y="81"/>
                    <a:pt x="523" y="82"/>
                  </a:cubicBezTo>
                  <a:cubicBezTo>
                    <a:pt x="524" y="84"/>
                    <a:pt x="525" y="88"/>
                    <a:pt x="526" y="89"/>
                  </a:cubicBezTo>
                  <a:cubicBezTo>
                    <a:pt x="526" y="90"/>
                    <a:pt x="526" y="93"/>
                    <a:pt x="527" y="94"/>
                  </a:cubicBezTo>
                  <a:cubicBezTo>
                    <a:pt x="527" y="95"/>
                    <a:pt x="526" y="96"/>
                    <a:pt x="525" y="97"/>
                  </a:cubicBezTo>
                  <a:cubicBezTo>
                    <a:pt x="524" y="97"/>
                    <a:pt x="522" y="99"/>
                    <a:pt x="521" y="99"/>
                  </a:cubicBezTo>
                  <a:cubicBezTo>
                    <a:pt x="510" y="104"/>
                    <a:pt x="518" y="106"/>
                    <a:pt x="509" y="101"/>
                  </a:cubicBezTo>
                  <a:cubicBezTo>
                    <a:pt x="508" y="100"/>
                    <a:pt x="507" y="100"/>
                    <a:pt x="506" y="100"/>
                  </a:cubicBezTo>
                  <a:cubicBezTo>
                    <a:pt x="506" y="100"/>
                    <a:pt x="504" y="102"/>
                    <a:pt x="504" y="103"/>
                  </a:cubicBezTo>
                  <a:cubicBezTo>
                    <a:pt x="503" y="103"/>
                    <a:pt x="501" y="106"/>
                    <a:pt x="500" y="107"/>
                  </a:cubicBezTo>
                  <a:cubicBezTo>
                    <a:pt x="499" y="108"/>
                    <a:pt x="496" y="110"/>
                    <a:pt x="495" y="111"/>
                  </a:cubicBezTo>
                  <a:cubicBezTo>
                    <a:pt x="494" y="112"/>
                    <a:pt x="493" y="114"/>
                    <a:pt x="492" y="115"/>
                  </a:cubicBezTo>
                  <a:cubicBezTo>
                    <a:pt x="492" y="116"/>
                    <a:pt x="491" y="118"/>
                    <a:pt x="492" y="119"/>
                  </a:cubicBezTo>
                  <a:cubicBezTo>
                    <a:pt x="495" y="129"/>
                    <a:pt x="495" y="122"/>
                    <a:pt x="497" y="136"/>
                  </a:cubicBezTo>
                  <a:cubicBezTo>
                    <a:pt x="497" y="138"/>
                    <a:pt x="497" y="139"/>
                    <a:pt x="496" y="140"/>
                  </a:cubicBezTo>
                  <a:cubicBezTo>
                    <a:pt x="495" y="141"/>
                    <a:pt x="493" y="144"/>
                    <a:pt x="492" y="146"/>
                  </a:cubicBezTo>
                  <a:cubicBezTo>
                    <a:pt x="490" y="147"/>
                    <a:pt x="488" y="148"/>
                    <a:pt x="487" y="150"/>
                  </a:cubicBezTo>
                  <a:cubicBezTo>
                    <a:pt x="485" y="151"/>
                    <a:pt x="482" y="153"/>
                    <a:pt x="480" y="154"/>
                  </a:cubicBezTo>
                  <a:cubicBezTo>
                    <a:pt x="478" y="156"/>
                    <a:pt x="479" y="157"/>
                    <a:pt x="480" y="160"/>
                  </a:cubicBezTo>
                  <a:cubicBezTo>
                    <a:pt x="481" y="162"/>
                    <a:pt x="478" y="161"/>
                    <a:pt x="476" y="161"/>
                  </a:cubicBezTo>
                  <a:cubicBezTo>
                    <a:pt x="475" y="161"/>
                    <a:pt x="474" y="162"/>
                    <a:pt x="474" y="163"/>
                  </a:cubicBezTo>
                  <a:cubicBezTo>
                    <a:pt x="473" y="163"/>
                    <a:pt x="471" y="166"/>
                    <a:pt x="470" y="168"/>
                  </a:cubicBezTo>
                  <a:cubicBezTo>
                    <a:pt x="469" y="169"/>
                    <a:pt x="468" y="171"/>
                    <a:pt x="468" y="171"/>
                  </a:cubicBezTo>
                  <a:cubicBezTo>
                    <a:pt x="467" y="173"/>
                    <a:pt x="467" y="175"/>
                    <a:pt x="466" y="175"/>
                  </a:cubicBezTo>
                  <a:cubicBezTo>
                    <a:pt x="465" y="176"/>
                    <a:pt x="462" y="176"/>
                    <a:pt x="461" y="176"/>
                  </a:cubicBezTo>
                  <a:cubicBezTo>
                    <a:pt x="460" y="176"/>
                    <a:pt x="458" y="177"/>
                    <a:pt x="456" y="178"/>
                  </a:cubicBezTo>
                  <a:cubicBezTo>
                    <a:pt x="454" y="180"/>
                    <a:pt x="454" y="178"/>
                    <a:pt x="453" y="176"/>
                  </a:cubicBezTo>
                  <a:cubicBezTo>
                    <a:pt x="452" y="174"/>
                    <a:pt x="451" y="176"/>
                    <a:pt x="450" y="177"/>
                  </a:cubicBezTo>
                  <a:cubicBezTo>
                    <a:pt x="450" y="178"/>
                    <a:pt x="448" y="182"/>
                    <a:pt x="448" y="183"/>
                  </a:cubicBezTo>
                  <a:cubicBezTo>
                    <a:pt x="447" y="184"/>
                    <a:pt x="447" y="187"/>
                    <a:pt x="447" y="188"/>
                  </a:cubicBezTo>
                  <a:cubicBezTo>
                    <a:pt x="447" y="189"/>
                    <a:pt x="447" y="190"/>
                    <a:pt x="448" y="192"/>
                  </a:cubicBezTo>
                  <a:cubicBezTo>
                    <a:pt x="448" y="194"/>
                    <a:pt x="449" y="199"/>
                    <a:pt x="449" y="201"/>
                  </a:cubicBezTo>
                  <a:cubicBezTo>
                    <a:pt x="449" y="202"/>
                    <a:pt x="448" y="205"/>
                    <a:pt x="447" y="207"/>
                  </a:cubicBezTo>
                  <a:cubicBezTo>
                    <a:pt x="445" y="209"/>
                    <a:pt x="446" y="211"/>
                    <a:pt x="447" y="212"/>
                  </a:cubicBezTo>
                  <a:cubicBezTo>
                    <a:pt x="448" y="213"/>
                    <a:pt x="447" y="217"/>
                    <a:pt x="447" y="218"/>
                  </a:cubicBezTo>
                  <a:cubicBezTo>
                    <a:pt x="447" y="220"/>
                    <a:pt x="448" y="223"/>
                    <a:pt x="450" y="224"/>
                  </a:cubicBezTo>
                  <a:cubicBezTo>
                    <a:pt x="451" y="225"/>
                    <a:pt x="451" y="226"/>
                    <a:pt x="453" y="228"/>
                  </a:cubicBezTo>
                  <a:cubicBezTo>
                    <a:pt x="454" y="229"/>
                    <a:pt x="454" y="232"/>
                    <a:pt x="455" y="234"/>
                  </a:cubicBezTo>
                  <a:cubicBezTo>
                    <a:pt x="455" y="235"/>
                    <a:pt x="456" y="239"/>
                    <a:pt x="457" y="241"/>
                  </a:cubicBezTo>
                  <a:cubicBezTo>
                    <a:pt x="457" y="244"/>
                    <a:pt x="458" y="246"/>
                    <a:pt x="458" y="248"/>
                  </a:cubicBezTo>
                  <a:cubicBezTo>
                    <a:pt x="457" y="251"/>
                    <a:pt x="458" y="252"/>
                    <a:pt x="459" y="253"/>
                  </a:cubicBezTo>
                  <a:cubicBezTo>
                    <a:pt x="460" y="253"/>
                    <a:pt x="460" y="255"/>
                    <a:pt x="460" y="256"/>
                  </a:cubicBezTo>
                  <a:cubicBezTo>
                    <a:pt x="460" y="257"/>
                    <a:pt x="458" y="258"/>
                    <a:pt x="457" y="259"/>
                  </a:cubicBezTo>
                  <a:cubicBezTo>
                    <a:pt x="455" y="259"/>
                    <a:pt x="455" y="260"/>
                    <a:pt x="455" y="261"/>
                  </a:cubicBezTo>
                  <a:cubicBezTo>
                    <a:pt x="454" y="262"/>
                    <a:pt x="454" y="262"/>
                    <a:pt x="454" y="264"/>
                  </a:cubicBezTo>
                  <a:cubicBezTo>
                    <a:pt x="455" y="267"/>
                    <a:pt x="454" y="268"/>
                    <a:pt x="454" y="270"/>
                  </a:cubicBezTo>
                  <a:cubicBezTo>
                    <a:pt x="454" y="271"/>
                    <a:pt x="452" y="271"/>
                    <a:pt x="451" y="271"/>
                  </a:cubicBezTo>
                  <a:cubicBezTo>
                    <a:pt x="449" y="271"/>
                    <a:pt x="448" y="271"/>
                    <a:pt x="446" y="270"/>
                  </a:cubicBezTo>
                  <a:cubicBezTo>
                    <a:pt x="445" y="270"/>
                    <a:pt x="444" y="271"/>
                    <a:pt x="444" y="271"/>
                  </a:cubicBezTo>
                  <a:cubicBezTo>
                    <a:pt x="443" y="272"/>
                    <a:pt x="441" y="274"/>
                    <a:pt x="440" y="274"/>
                  </a:cubicBezTo>
                  <a:cubicBezTo>
                    <a:pt x="439" y="274"/>
                    <a:pt x="437" y="275"/>
                    <a:pt x="436" y="275"/>
                  </a:cubicBezTo>
                  <a:cubicBezTo>
                    <a:pt x="435" y="276"/>
                    <a:pt x="434" y="277"/>
                    <a:pt x="433" y="279"/>
                  </a:cubicBezTo>
                  <a:cubicBezTo>
                    <a:pt x="432" y="281"/>
                    <a:pt x="431" y="282"/>
                    <a:pt x="430" y="282"/>
                  </a:cubicBezTo>
                  <a:cubicBezTo>
                    <a:pt x="429" y="283"/>
                    <a:pt x="428" y="283"/>
                    <a:pt x="427" y="282"/>
                  </a:cubicBezTo>
                  <a:cubicBezTo>
                    <a:pt x="426" y="282"/>
                    <a:pt x="424" y="280"/>
                    <a:pt x="423" y="280"/>
                  </a:cubicBezTo>
                  <a:cubicBezTo>
                    <a:pt x="422" y="279"/>
                    <a:pt x="423" y="277"/>
                    <a:pt x="424" y="275"/>
                  </a:cubicBezTo>
                  <a:cubicBezTo>
                    <a:pt x="425" y="273"/>
                    <a:pt x="425" y="273"/>
                    <a:pt x="425" y="272"/>
                  </a:cubicBezTo>
                  <a:cubicBezTo>
                    <a:pt x="425" y="271"/>
                    <a:pt x="423" y="270"/>
                    <a:pt x="421" y="269"/>
                  </a:cubicBezTo>
                  <a:cubicBezTo>
                    <a:pt x="419" y="269"/>
                    <a:pt x="418" y="270"/>
                    <a:pt x="417" y="271"/>
                  </a:cubicBezTo>
                  <a:cubicBezTo>
                    <a:pt x="416" y="272"/>
                    <a:pt x="414" y="272"/>
                    <a:pt x="413" y="273"/>
                  </a:cubicBezTo>
                  <a:cubicBezTo>
                    <a:pt x="412" y="273"/>
                    <a:pt x="410" y="274"/>
                    <a:pt x="408" y="274"/>
                  </a:cubicBezTo>
                  <a:cubicBezTo>
                    <a:pt x="406" y="274"/>
                    <a:pt x="405" y="275"/>
                    <a:pt x="405" y="275"/>
                  </a:cubicBezTo>
                  <a:cubicBezTo>
                    <a:pt x="404" y="276"/>
                    <a:pt x="403" y="278"/>
                    <a:pt x="402" y="279"/>
                  </a:cubicBezTo>
                  <a:cubicBezTo>
                    <a:pt x="401" y="280"/>
                    <a:pt x="399" y="281"/>
                    <a:pt x="397" y="281"/>
                  </a:cubicBezTo>
                  <a:cubicBezTo>
                    <a:pt x="395" y="281"/>
                    <a:pt x="395" y="282"/>
                    <a:pt x="392" y="284"/>
                  </a:cubicBezTo>
                  <a:cubicBezTo>
                    <a:pt x="390" y="285"/>
                    <a:pt x="387" y="289"/>
                    <a:pt x="385" y="291"/>
                  </a:cubicBezTo>
                  <a:cubicBezTo>
                    <a:pt x="383" y="293"/>
                    <a:pt x="383" y="294"/>
                    <a:pt x="382" y="295"/>
                  </a:cubicBezTo>
                  <a:cubicBezTo>
                    <a:pt x="381" y="295"/>
                    <a:pt x="381" y="295"/>
                    <a:pt x="381" y="295"/>
                  </a:cubicBezTo>
                  <a:cubicBezTo>
                    <a:pt x="380" y="295"/>
                    <a:pt x="379" y="294"/>
                    <a:pt x="378" y="294"/>
                  </a:cubicBezTo>
                  <a:cubicBezTo>
                    <a:pt x="377" y="293"/>
                    <a:pt x="377" y="293"/>
                    <a:pt x="377" y="292"/>
                  </a:cubicBezTo>
                  <a:cubicBezTo>
                    <a:pt x="376" y="292"/>
                    <a:pt x="374" y="293"/>
                    <a:pt x="373" y="293"/>
                  </a:cubicBezTo>
                  <a:cubicBezTo>
                    <a:pt x="372" y="293"/>
                    <a:pt x="371" y="293"/>
                    <a:pt x="370" y="293"/>
                  </a:cubicBezTo>
                  <a:cubicBezTo>
                    <a:pt x="370" y="292"/>
                    <a:pt x="368" y="291"/>
                    <a:pt x="367" y="291"/>
                  </a:cubicBezTo>
                  <a:cubicBezTo>
                    <a:pt x="365" y="291"/>
                    <a:pt x="365" y="292"/>
                    <a:pt x="364" y="293"/>
                  </a:cubicBezTo>
                  <a:cubicBezTo>
                    <a:pt x="364" y="294"/>
                    <a:pt x="363" y="295"/>
                    <a:pt x="362" y="295"/>
                  </a:cubicBezTo>
                  <a:cubicBezTo>
                    <a:pt x="361" y="295"/>
                    <a:pt x="360" y="293"/>
                    <a:pt x="360" y="293"/>
                  </a:cubicBezTo>
                  <a:cubicBezTo>
                    <a:pt x="360" y="293"/>
                    <a:pt x="357" y="289"/>
                    <a:pt x="357" y="288"/>
                  </a:cubicBezTo>
                  <a:cubicBezTo>
                    <a:pt x="358" y="287"/>
                    <a:pt x="359" y="286"/>
                    <a:pt x="358" y="285"/>
                  </a:cubicBezTo>
                  <a:cubicBezTo>
                    <a:pt x="358" y="284"/>
                    <a:pt x="356" y="284"/>
                    <a:pt x="355" y="283"/>
                  </a:cubicBezTo>
                  <a:cubicBezTo>
                    <a:pt x="354" y="283"/>
                    <a:pt x="354" y="281"/>
                    <a:pt x="353" y="281"/>
                  </a:cubicBezTo>
                  <a:cubicBezTo>
                    <a:pt x="352" y="280"/>
                    <a:pt x="350" y="280"/>
                    <a:pt x="350" y="280"/>
                  </a:cubicBezTo>
                  <a:cubicBezTo>
                    <a:pt x="349" y="279"/>
                    <a:pt x="350" y="278"/>
                    <a:pt x="348" y="278"/>
                  </a:cubicBezTo>
                  <a:cubicBezTo>
                    <a:pt x="347" y="279"/>
                    <a:pt x="345" y="279"/>
                    <a:pt x="345" y="279"/>
                  </a:cubicBezTo>
                  <a:cubicBezTo>
                    <a:pt x="344" y="279"/>
                    <a:pt x="344" y="278"/>
                    <a:pt x="343" y="277"/>
                  </a:cubicBezTo>
                  <a:cubicBezTo>
                    <a:pt x="342" y="276"/>
                    <a:pt x="342" y="275"/>
                    <a:pt x="342" y="273"/>
                  </a:cubicBezTo>
                  <a:cubicBezTo>
                    <a:pt x="342" y="272"/>
                    <a:pt x="342" y="272"/>
                    <a:pt x="344" y="272"/>
                  </a:cubicBezTo>
                  <a:cubicBezTo>
                    <a:pt x="345" y="272"/>
                    <a:pt x="346" y="273"/>
                    <a:pt x="346" y="272"/>
                  </a:cubicBezTo>
                  <a:cubicBezTo>
                    <a:pt x="347" y="272"/>
                    <a:pt x="347" y="272"/>
                    <a:pt x="346" y="271"/>
                  </a:cubicBezTo>
                  <a:cubicBezTo>
                    <a:pt x="345" y="271"/>
                    <a:pt x="345" y="271"/>
                    <a:pt x="346" y="270"/>
                  </a:cubicBezTo>
                  <a:cubicBezTo>
                    <a:pt x="346" y="270"/>
                    <a:pt x="348" y="269"/>
                    <a:pt x="347" y="269"/>
                  </a:cubicBezTo>
                  <a:cubicBezTo>
                    <a:pt x="346" y="268"/>
                    <a:pt x="344" y="268"/>
                    <a:pt x="344" y="267"/>
                  </a:cubicBezTo>
                  <a:cubicBezTo>
                    <a:pt x="344" y="266"/>
                    <a:pt x="345" y="265"/>
                    <a:pt x="344" y="264"/>
                  </a:cubicBezTo>
                  <a:cubicBezTo>
                    <a:pt x="343" y="262"/>
                    <a:pt x="341" y="261"/>
                    <a:pt x="340" y="260"/>
                  </a:cubicBezTo>
                  <a:cubicBezTo>
                    <a:pt x="340" y="260"/>
                    <a:pt x="340" y="259"/>
                    <a:pt x="338" y="258"/>
                  </a:cubicBezTo>
                  <a:cubicBezTo>
                    <a:pt x="336" y="257"/>
                    <a:pt x="336" y="256"/>
                    <a:pt x="335" y="255"/>
                  </a:cubicBezTo>
                  <a:cubicBezTo>
                    <a:pt x="335" y="255"/>
                    <a:pt x="334" y="255"/>
                    <a:pt x="333" y="255"/>
                  </a:cubicBezTo>
                  <a:cubicBezTo>
                    <a:pt x="332" y="255"/>
                    <a:pt x="332" y="254"/>
                    <a:pt x="331" y="254"/>
                  </a:cubicBezTo>
                  <a:cubicBezTo>
                    <a:pt x="330" y="254"/>
                    <a:pt x="329" y="253"/>
                    <a:pt x="329" y="252"/>
                  </a:cubicBezTo>
                  <a:cubicBezTo>
                    <a:pt x="329" y="252"/>
                    <a:pt x="329" y="251"/>
                    <a:pt x="329" y="251"/>
                  </a:cubicBezTo>
                  <a:cubicBezTo>
                    <a:pt x="328" y="251"/>
                    <a:pt x="328" y="250"/>
                    <a:pt x="327" y="250"/>
                  </a:cubicBezTo>
                  <a:cubicBezTo>
                    <a:pt x="327" y="249"/>
                    <a:pt x="326" y="249"/>
                    <a:pt x="326" y="247"/>
                  </a:cubicBezTo>
                  <a:cubicBezTo>
                    <a:pt x="326" y="246"/>
                    <a:pt x="325" y="245"/>
                    <a:pt x="327" y="245"/>
                  </a:cubicBezTo>
                  <a:cubicBezTo>
                    <a:pt x="328" y="245"/>
                    <a:pt x="330" y="245"/>
                    <a:pt x="330" y="245"/>
                  </a:cubicBezTo>
                  <a:cubicBezTo>
                    <a:pt x="331" y="245"/>
                    <a:pt x="332" y="244"/>
                    <a:pt x="332" y="242"/>
                  </a:cubicBezTo>
                  <a:cubicBezTo>
                    <a:pt x="332" y="241"/>
                    <a:pt x="331" y="241"/>
                    <a:pt x="332" y="240"/>
                  </a:cubicBezTo>
                  <a:cubicBezTo>
                    <a:pt x="333" y="239"/>
                    <a:pt x="333" y="239"/>
                    <a:pt x="333" y="238"/>
                  </a:cubicBezTo>
                  <a:cubicBezTo>
                    <a:pt x="332" y="238"/>
                    <a:pt x="330" y="237"/>
                    <a:pt x="331" y="236"/>
                  </a:cubicBezTo>
                  <a:cubicBezTo>
                    <a:pt x="333" y="235"/>
                    <a:pt x="333" y="235"/>
                    <a:pt x="334" y="234"/>
                  </a:cubicBezTo>
                  <a:cubicBezTo>
                    <a:pt x="335" y="233"/>
                    <a:pt x="334" y="232"/>
                    <a:pt x="335" y="231"/>
                  </a:cubicBezTo>
                  <a:cubicBezTo>
                    <a:pt x="336" y="231"/>
                    <a:pt x="336" y="231"/>
                    <a:pt x="336" y="230"/>
                  </a:cubicBezTo>
                  <a:cubicBezTo>
                    <a:pt x="335" y="229"/>
                    <a:pt x="334" y="229"/>
                    <a:pt x="333" y="229"/>
                  </a:cubicBezTo>
                  <a:cubicBezTo>
                    <a:pt x="332" y="228"/>
                    <a:pt x="330" y="228"/>
                    <a:pt x="331" y="229"/>
                  </a:cubicBezTo>
                  <a:cubicBezTo>
                    <a:pt x="331" y="231"/>
                    <a:pt x="332" y="232"/>
                    <a:pt x="332" y="233"/>
                  </a:cubicBezTo>
                  <a:cubicBezTo>
                    <a:pt x="331" y="233"/>
                    <a:pt x="331" y="234"/>
                    <a:pt x="331" y="233"/>
                  </a:cubicBezTo>
                  <a:cubicBezTo>
                    <a:pt x="330" y="233"/>
                    <a:pt x="329" y="232"/>
                    <a:pt x="329" y="233"/>
                  </a:cubicBezTo>
                  <a:cubicBezTo>
                    <a:pt x="328" y="234"/>
                    <a:pt x="328" y="234"/>
                    <a:pt x="327" y="234"/>
                  </a:cubicBezTo>
                  <a:cubicBezTo>
                    <a:pt x="327" y="234"/>
                    <a:pt x="326" y="234"/>
                    <a:pt x="326" y="233"/>
                  </a:cubicBezTo>
                  <a:cubicBezTo>
                    <a:pt x="326" y="232"/>
                    <a:pt x="327" y="232"/>
                    <a:pt x="325" y="231"/>
                  </a:cubicBezTo>
                  <a:cubicBezTo>
                    <a:pt x="324" y="231"/>
                    <a:pt x="323" y="230"/>
                    <a:pt x="324" y="229"/>
                  </a:cubicBezTo>
                  <a:cubicBezTo>
                    <a:pt x="324" y="229"/>
                    <a:pt x="325" y="228"/>
                    <a:pt x="325" y="227"/>
                  </a:cubicBezTo>
                  <a:cubicBezTo>
                    <a:pt x="325" y="226"/>
                    <a:pt x="327" y="224"/>
                    <a:pt x="326" y="223"/>
                  </a:cubicBezTo>
                  <a:cubicBezTo>
                    <a:pt x="326" y="222"/>
                    <a:pt x="324" y="220"/>
                    <a:pt x="324" y="219"/>
                  </a:cubicBezTo>
                  <a:cubicBezTo>
                    <a:pt x="323" y="219"/>
                    <a:pt x="323" y="220"/>
                    <a:pt x="322" y="219"/>
                  </a:cubicBezTo>
                  <a:cubicBezTo>
                    <a:pt x="321" y="218"/>
                    <a:pt x="320" y="218"/>
                    <a:pt x="320" y="218"/>
                  </a:cubicBezTo>
                  <a:cubicBezTo>
                    <a:pt x="320" y="218"/>
                    <a:pt x="319" y="218"/>
                    <a:pt x="318" y="218"/>
                  </a:cubicBezTo>
                  <a:cubicBezTo>
                    <a:pt x="317" y="218"/>
                    <a:pt x="316" y="216"/>
                    <a:pt x="316" y="215"/>
                  </a:cubicBezTo>
                  <a:cubicBezTo>
                    <a:pt x="316" y="214"/>
                    <a:pt x="317" y="213"/>
                    <a:pt x="316" y="213"/>
                  </a:cubicBezTo>
                  <a:cubicBezTo>
                    <a:pt x="316" y="213"/>
                    <a:pt x="313" y="213"/>
                    <a:pt x="313" y="212"/>
                  </a:cubicBezTo>
                  <a:cubicBezTo>
                    <a:pt x="313" y="211"/>
                    <a:pt x="314" y="210"/>
                    <a:pt x="312" y="209"/>
                  </a:cubicBezTo>
                  <a:cubicBezTo>
                    <a:pt x="311" y="209"/>
                    <a:pt x="310" y="208"/>
                    <a:pt x="309" y="208"/>
                  </a:cubicBezTo>
                  <a:cubicBezTo>
                    <a:pt x="308" y="207"/>
                    <a:pt x="306" y="207"/>
                    <a:pt x="306" y="205"/>
                  </a:cubicBezTo>
                  <a:cubicBezTo>
                    <a:pt x="307" y="204"/>
                    <a:pt x="307" y="203"/>
                    <a:pt x="307" y="202"/>
                  </a:cubicBezTo>
                  <a:cubicBezTo>
                    <a:pt x="308" y="201"/>
                    <a:pt x="308" y="201"/>
                    <a:pt x="308" y="200"/>
                  </a:cubicBezTo>
                  <a:cubicBezTo>
                    <a:pt x="307" y="199"/>
                    <a:pt x="308" y="199"/>
                    <a:pt x="308" y="198"/>
                  </a:cubicBezTo>
                  <a:cubicBezTo>
                    <a:pt x="308" y="196"/>
                    <a:pt x="309" y="194"/>
                    <a:pt x="309" y="193"/>
                  </a:cubicBezTo>
                  <a:cubicBezTo>
                    <a:pt x="309" y="191"/>
                    <a:pt x="310" y="191"/>
                    <a:pt x="308" y="191"/>
                  </a:cubicBezTo>
                  <a:cubicBezTo>
                    <a:pt x="307" y="190"/>
                    <a:pt x="307" y="190"/>
                    <a:pt x="305" y="190"/>
                  </a:cubicBezTo>
                  <a:cubicBezTo>
                    <a:pt x="304" y="189"/>
                    <a:pt x="303" y="191"/>
                    <a:pt x="302" y="191"/>
                  </a:cubicBezTo>
                  <a:cubicBezTo>
                    <a:pt x="301" y="191"/>
                    <a:pt x="300" y="190"/>
                    <a:pt x="299" y="188"/>
                  </a:cubicBezTo>
                  <a:cubicBezTo>
                    <a:pt x="298" y="187"/>
                    <a:pt x="299" y="186"/>
                    <a:pt x="299" y="185"/>
                  </a:cubicBezTo>
                  <a:cubicBezTo>
                    <a:pt x="299" y="184"/>
                    <a:pt x="298" y="182"/>
                    <a:pt x="298" y="181"/>
                  </a:cubicBezTo>
                  <a:cubicBezTo>
                    <a:pt x="297" y="180"/>
                    <a:pt x="297" y="180"/>
                    <a:pt x="297" y="179"/>
                  </a:cubicBezTo>
                  <a:cubicBezTo>
                    <a:pt x="297" y="178"/>
                    <a:pt x="298" y="178"/>
                    <a:pt x="297" y="177"/>
                  </a:cubicBezTo>
                  <a:cubicBezTo>
                    <a:pt x="296" y="176"/>
                    <a:pt x="296" y="175"/>
                    <a:pt x="295" y="174"/>
                  </a:cubicBezTo>
                  <a:cubicBezTo>
                    <a:pt x="294" y="173"/>
                    <a:pt x="293" y="172"/>
                    <a:pt x="293" y="170"/>
                  </a:cubicBezTo>
                  <a:cubicBezTo>
                    <a:pt x="292" y="169"/>
                    <a:pt x="293" y="168"/>
                    <a:pt x="293" y="167"/>
                  </a:cubicBezTo>
                  <a:cubicBezTo>
                    <a:pt x="292" y="167"/>
                    <a:pt x="292" y="166"/>
                    <a:pt x="292" y="166"/>
                  </a:cubicBezTo>
                  <a:cubicBezTo>
                    <a:pt x="292" y="166"/>
                    <a:pt x="291" y="165"/>
                    <a:pt x="290" y="165"/>
                  </a:cubicBezTo>
                  <a:cubicBezTo>
                    <a:pt x="289" y="166"/>
                    <a:pt x="289" y="167"/>
                    <a:pt x="289" y="167"/>
                  </a:cubicBezTo>
                  <a:cubicBezTo>
                    <a:pt x="289" y="167"/>
                    <a:pt x="289" y="165"/>
                    <a:pt x="289" y="164"/>
                  </a:cubicBezTo>
                  <a:cubicBezTo>
                    <a:pt x="289" y="163"/>
                    <a:pt x="290" y="161"/>
                    <a:pt x="289" y="160"/>
                  </a:cubicBezTo>
                  <a:cubicBezTo>
                    <a:pt x="289" y="159"/>
                    <a:pt x="288" y="157"/>
                    <a:pt x="287" y="156"/>
                  </a:cubicBezTo>
                  <a:cubicBezTo>
                    <a:pt x="286" y="155"/>
                    <a:pt x="285" y="154"/>
                    <a:pt x="285" y="153"/>
                  </a:cubicBezTo>
                  <a:cubicBezTo>
                    <a:pt x="285" y="152"/>
                    <a:pt x="286" y="151"/>
                    <a:pt x="285" y="151"/>
                  </a:cubicBezTo>
                  <a:cubicBezTo>
                    <a:pt x="284" y="152"/>
                    <a:pt x="283" y="152"/>
                    <a:pt x="283" y="152"/>
                  </a:cubicBezTo>
                  <a:cubicBezTo>
                    <a:pt x="283" y="152"/>
                    <a:pt x="285" y="150"/>
                    <a:pt x="285" y="150"/>
                  </a:cubicBezTo>
                  <a:cubicBezTo>
                    <a:pt x="285" y="149"/>
                    <a:pt x="283" y="149"/>
                    <a:pt x="284" y="148"/>
                  </a:cubicBezTo>
                  <a:cubicBezTo>
                    <a:pt x="284" y="147"/>
                    <a:pt x="285" y="147"/>
                    <a:pt x="284" y="146"/>
                  </a:cubicBezTo>
                  <a:cubicBezTo>
                    <a:pt x="283" y="146"/>
                    <a:pt x="280" y="146"/>
                    <a:pt x="279" y="145"/>
                  </a:cubicBezTo>
                  <a:cubicBezTo>
                    <a:pt x="279" y="143"/>
                    <a:pt x="279" y="141"/>
                    <a:pt x="279" y="139"/>
                  </a:cubicBezTo>
                  <a:cubicBezTo>
                    <a:pt x="278" y="138"/>
                    <a:pt x="277" y="137"/>
                    <a:pt x="276" y="136"/>
                  </a:cubicBezTo>
                  <a:cubicBezTo>
                    <a:pt x="275" y="135"/>
                    <a:pt x="274" y="135"/>
                    <a:pt x="274" y="133"/>
                  </a:cubicBezTo>
                  <a:cubicBezTo>
                    <a:pt x="274" y="131"/>
                    <a:pt x="275" y="131"/>
                    <a:pt x="275" y="131"/>
                  </a:cubicBezTo>
                  <a:cubicBezTo>
                    <a:pt x="275" y="130"/>
                    <a:pt x="275" y="130"/>
                    <a:pt x="275" y="129"/>
                  </a:cubicBezTo>
                  <a:cubicBezTo>
                    <a:pt x="274" y="129"/>
                    <a:pt x="274" y="128"/>
                    <a:pt x="274" y="128"/>
                  </a:cubicBezTo>
                  <a:cubicBezTo>
                    <a:pt x="274" y="127"/>
                    <a:pt x="273" y="126"/>
                    <a:pt x="273" y="125"/>
                  </a:cubicBezTo>
                  <a:cubicBezTo>
                    <a:pt x="272" y="124"/>
                    <a:pt x="272" y="124"/>
                    <a:pt x="271" y="124"/>
                  </a:cubicBezTo>
                  <a:cubicBezTo>
                    <a:pt x="270" y="124"/>
                    <a:pt x="269" y="124"/>
                    <a:pt x="268" y="125"/>
                  </a:cubicBezTo>
                  <a:cubicBezTo>
                    <a:pt x="267" y="126"/>
                    <a:pt x="268" y="126"/>
                    <a:pt x="267" y="127"/>
                  </a:cubicBezTo>
                  <a:cubicBezTo>
                    <a:pt x="267" y="128"/>
                    <a:pt x="267" y="130"/>
                    <a:pt x="266" y="130"/>
                  </a:cubicBezTo>
                  <a:cubicBezTo>
                    <a:pt x="265" y="131"/>
                    <a:pt x="264" y="131"/>
                    <a:pt x="263" y="132"/>
                  </a:cubicBezTo>
                  <a:cubicBezTo>
                    <a:pt x="262" y="132"/>
                    <a:pt x="262" y="134"/>
                    <a:pt x="262" y="134"/>
                  </a:cubicBezTo>
                  <a:cubicBezTo>
                    <a:pt x="261" y="134"/>
                    <a:pt x="261" y="132"/>
                    <a:pt x="260" y="132"/>
                  </a:cubicBezTo>
                  <a:cubicBezTo>
                    <a:pt x="259" y="132"/>
                    <a:pt x="259" y="132"/>
                    <a:pt x="258" y="131"/>
                  </a:cubicBezTo>
                  <a:cubicBezTo>
                    <a:pt x="258" y="131"/>
                    <a:pt x="258" y="131"/>
                    <a:pt x="257" y="130"/>
                  </a:cubicBezTo>
                  <a:cubicBezTo>
                    <a:pt x="257" y="129"/>
                    <a:pt x="256" y="129"/>
                    <a:pt x="256" y="129"/>
                  </a:cubicBezTo>
                  <a:cubicBezTo>
                    <a:pt x="255" y="129"/>
                    <a:pt x="253" y="128"/>
                    <a:pt x="253" y="128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8"/>
                    <a:pt x="252" y="129"/>
                    <a:pt x="251" y="130"/>
                  </a:cubicBezTo>
                  <a:cubicBezTo>
                    <a:pt x="251" y="130"/>
                    <a:pt x="251" y="131"/>
                    <a:pt x="251" y="131"/>
                  </a:cubicBezTo>
                  <a:cubicBezTo>
                    <a:pt x="249" y="134"/>
                    <a:pt x="247" y="138"/>
                    <a:pt x="247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5" y="138"/>
                    <a:pt x="245" y="140"/>
                    <a:pt x="244" y="141"/>
                  </a:cubicBezTo>
                  <a:cubicBezTo>
                    <a:pt x="244" y="141"/>
                    <a:pt x="242" y="140"/>
                    <a:pt x="242" y="140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242" y="139"/>
                    <a:pt x="242" y="137"/>
                    <a:pt x="242" y="136"/>
                  </a:cubicBezTo>
                  <a:cubicBezTo>
                    <a:pt x="242" y="135"/>
                    <a:pt x="242" y="135"/>
                    <a:pt x="242" y="134"/>
                  </a:cubicBezTo>
                  <a:cubicBezTo>
                    <a:pt x="241" y="133"/>
                    <a:pt x="240" y="133"/>
                    <a:pt x="241" y="132"/>
                  </a:cubicBezTo>
                  <a:cubicBezTo>
                    <a:pt x="242" y="131"/>
                    <a:pt x="242" y="131"/>
                    <a:pt x="242" y="130"/>
                  </a:cubicBezTo>
                  <a:cubicBezTo>
                    <a:pt x="242" y="129"/>
                    <a:pt x="243" y="128"/>
                    <a:pt x="242" y="128"/>
                  </a:cubicBezTo>
                  <a:cubicBezTo>
                    <a:pt x="241" y="127"/>
                    <a:pt x="239" y="128"/>
                    <a:pt x="238" y="128"/>
                  </a:cubicBezTo>
                  <a:cubicBezTo>
                    <a:pt x="236" y="127"/>
                    <a:pt x="236" y="127"/>
                    <a:pt x="235" y="126"/>
                  </a:cubicBezTo>
                  <a:cubicBezTo>
                    <a:pt x="234" y="126"/>
                    <a:pt x="233" y="125"/>
                    <a:pt x="232" y="125"/>
                  </a:cubicBezTo>
                  <a:cubicBezTo>
                    <a:pt x="231" y="124"/>
                    <a:pt x="231" y="124"/>
                    <a:pt x="232" y="123"/>
                  </a:cubicBezTo>
                  <a:cubicBezTo>
                    <a:pt x="233" y="122"/>
                    <a:pt x="234" y="121"/>
                    <a:pt x="234" y="121"/>
                  </a:cubicBezTo>
                  <a:cubicBezTo>
                    <a:pt x="233" y="120"/>
                    <a:pt x="233" y="120"/>
                    <a:pt x="233" y="120"/>
                  </a:cubicBezTo>
                  <a:cubicBezTo>
                    <a:pt x="232" y="119"/>
                    <a:pt x="231" y="117"/>
                    <a:pt x="230" y="115"/>
                  </a:cubicBezTo>
                  <a:cubicBezTo>
                    <a:pt x="228" y="114"/>
                    <a:pt x="228" y="113"/>
                    <a:pt x="227" y="113"/>
                  </a:cubicBezTo>
                  <a:cubicBezTo>
                    <a:pt x="226" y="113"/>
                    <a:pt x="225" y="111"/>
                    <a:pt x="225" y="110"/>
                  </a:cubicBezTo>
                  <a:cubicBezTo>
                    <a:pt x="224" y="109"/>
                    <a:pt x="223" y="106"/>
                    <a:pt x="222" y="104"/>
                  </a:cubicBezTo>
                  <a:cubicBezTo>
                    <a:pt x="222" y="103"/>
                    <a:pt x="221" y="102"/>
                    <a:pt x="221" y="102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1" y="101"/>
                    <a:pt x="221" y="99"/>
                    <a:pt x="222" y="98"/>
                  </a:cubicBezTo>
                  <a:cubicBezTo>
                    <a:pt x="222" y="98"/>
                    <a:pt x="224" y="97"/>
                    <a:pt x="225" y="98"/>
                  </a:cubicBezTo>
                  <a:cubicBezTo>
                    <a:pt x="225" y="98"/>
                    <a:pt x="226" y="99"/>
                    <a:pt x="226" y="99"/>
                  </a:cubicBezTo>
                  <a:cubicBezTo>
                    <a:pt x="226" y="99"/>
                    <a:pt x="226" y="97"/>
                    <a:pt x="227" y="97"/>
                  </a:cubicBezTo>
                  <a:cubicBezTo>
                    <a:pt x="229" y="97"/>
                    <a:pt x="231" y="97"/>
                    <a:pt x="232" y="96"/>
                  </a:cubicBezTo>
                  <a:cubicBezTo>
                    <a:pt x="232" y="96"/>
                    <a:pt x="232" y="95"/>
                    <a:pt x="232" y="94"/>
                  </a:cubicBezTo>
                  <a:cubicBezTo>
                    <a:pt x="233" y="93"/>
                    <a:pt x="235" y="93"/>
                    <a:pt x="234" y="92"/>
                  </a:cubicBezTo>
                  <a:cubicBezTo>
                    <a:pt x="233" y="92"/>
                    <a:pt x="230" y="90"/>
                    <a:pt x="231" y="89"/>
                  </a:cubicBezTo>
                  <a:cubicBezTo>
                    <a:pt x="233" y="88"/>
                    <a:pt x="233" y="89"/>
                    <a:pt x="233" y="88"/>
                  </a:cubicBezTo>
                  <a:cubicBezTo>
                    <a:pt x="233" y="87"/>
                    <a:pt x="234" y="86"/>
                    <a:pt x="233" y="86"/>
                  </a:cubicBezTo>
                  <a:cubicBezTo>
                    <a:pt x="231" y="85"/>
                    <a:pt x="231" y="85"/>
                    <a:pt x="231" y="84"/>
                  </a:cubicBezTo>
                  <a:cubicBezTo>
                    <a:pt x="230" y="84"/>
                    <a:pt x="230" y="83"/>
                    <a:pt x="229" y="83"/>
                  </a:cubicBezTo>
                  <a:cubicBezTo>
                    <a:pt x="228" y="83"/>
                    <a:pt x="226" y="82"/>
                    <a:pt x="226" y="82"/>
                  </a:cubicBezTo>
                  <a:cubicBezTo>
                    <a:pt x="226" y="82"/>
                    <a:pt x="224" y="82"/>
                    <a:pt x="224" y="80"/>
                  </a:cubicBezTo>
                  <a:cubicBezTo>
                    <a:pt x="225" y="78"/>
                    <a:pt x="225" y="76"/>
                    <a:pt x="225" y="75"/>
                  </a:cubicBezTo>
                  <a:cubicBezTo>
                    <a:pt x="224" y="74"/>
                    <a:pt x="222" y="74"/>
                    <a:pt x="222" y="73"/>
                  </a:cubicBezTo>
                  <a:cubicBezTo>
                    <a:pt x="221" y="73"/>
                    <a:pt x="219" y="73"/>
                    <a:pt x="219" y="71"/>
                  </a:cubicBezTo>
                  <a:cubicBezTo>
                    <a:pt x="219" y="69"/>
                    <a:pt x="220" y="68"/>
                    <a:pt x="219" y="67"/>
                  </a:cubicBezTo>
                  <a:cubicBezTo>
                    <a:pt x="218" y="66"/>
                    <a:pt x="218" y="65"/>
                    <a:pt x="217" y="64"/>
                  </a:cubicBezTo>
                  <a:cubicBezTo>
                    <a:pt x="216" y="62"/>
                    <a:pt x="215" y="62"/>
                    <a:pt x="215" y="61"/>
                  </a:cubicBezTo>
                  <a:cubicBezTo>
                    <a:pt x="214" y="61"/>
                    <a:pt x="211" y="60"/>
                    <a:pt x="211" y="59"/>
                  </a:cubicBezTo>
                  <a:cubicBezTo>
                    <a:pt x="211" y="58"/>
                    <a:pt x="210" y="56"/>
                    <a:pt x="210" y="57"/>
                  </a:cubicBezTo>
                  <a:cubicBezTo>
                    <a:pt x="209" y="57"/>
                    <a:pt x="207" y="58"/>
                    <a:pt x="208" y="57"/>
                  </a:cubicBezTo>
                  <a:cubicBezTo>
                    <a:pt x="208" y="55"/>
                    <a:pt x="208" y="55"/>
                    <a:pt x="207" y="54"/>
                  </a:cubicBezTo>
                  <a:cubicBezTo>
                    <a:pt x="207" y="53"/>
                    <a:pt x="206" y="51"/>
                    <a:pt x="204" y="51"/>
                  </a:cubicBezTo>
                  <a:cubicBezTo>
                    <a:pt x="203" y="50"/>
                    <a:pt x="201" y="50"/>
                    <a:pt x="201" y="49"/>
                  </a:cubicBezTo>
                  <a:cubicBezTo>
                    <a:pt x="200" y="48"/>
                    <a:pt x="199" y="45"/>
                    <a:pt x="199" y="44"/>
                  </a:cubicBezTo>
                  <a:cubicBezTo>
                    <a:pt x="199" y="43"/>
                    <a:pt x="199" y="41"/>
                    <a:pt x="199" y="40"/>
                  </a:cubicBezTo>
                  <a:cubicBezTo>
                    <a:pt x="199" y="39"/>
                    <a:pt x="199" y="37"/>
                    <a:pt x="199" y="37"/>
                  </a:cubicBezTo>
                  <a:cubicBezTo>
                    <a:pt x="199" y="37"/>
                    <a:pt x="198" y="38"/>
                    <a:pt x="197" y="39"/>
                  </a:cubicBezTo>
                  <a:cubicBezTo>
                    <a:pt x="196" y="40"/>
                    <a:pt x="196" y="40"/>
                    <a:pt x="195" y="40"/>
                  </a:cubicBezTo>
                  <a:cubicBezTo>
                    <a:pt x="194" y="40"/>
                    <a:pt x="192" y="39"/>
                    <a:pt x="192" y="40"/>
                  </a:cubicBezTo>
                  <a:cubicBezTo>
                    <a:pt x="191" y="41"/>
                    <a:pt x="190" y="43"/>
                    <a:pt x="190" y="44"/>
                  </a:cubicBezTo>
                  <a:cubicBezTo>
                    <a:pt x="190" y="45"/>
                    <a:pt x="190" y="46"/>
                    <a:pt x="190" y="47"/>
                  </a:cubicBezTo>
                  <a:cubicBezTo>
                    <a:pt x="189" y="48"/>
                    <a:pt x="189" y="48"/>
                    <a:pt x="188" y="48"/>
                  </a:cubicBezTo>
                  <a:cubicBezTo>
                    <a:pt x="187" y="48"/>
                    <a:pt x="186" y="49"/>
                    <a:pt x="185" y="50"/>
                  </a:cubicBezTo>
                  <a:cubicBezTo>
                    <a:pt x="185" y="51"/>
                    <a:pt x="184" y="51"/>
                    <a:pt x="184" y="52"/>
                  </a:cubicBezTo>
                  <a:cubicBezTo>
                    <a:pt x="185" y="53"/>
                    <a:pt x="184" y="54"/>
                    <a:pt x="184" y="55"/>
                  </a:cubicBezTo>
                  <a:cubicBezTo>
                    <a:pt x="184" y="56"/>
                    <a:pt x="184" y="57"/>
                    <a:pt x="183" y="57"/>
                  </a:cubicBezTo>
                  <a:cubicBezTo>
                    <a:pt x="182" y="58"/>
                    <a:pt x="181" y="56"/>
                    <a:pt x="181" y="57"/>
                  </a:cubicBezTo>
                  <a:cubicBezTo>
                    <a:pt x="181" y="57"/>
                    <a:pt x="180" y="59"/>
                    <a:pt x="179" y="60"/>
                  </a:cubicBezTo>
                  <a:cubicBezTo>
                    <a:pt x="178" y="61"/>
                    <a:pt x="178" y="63"/>
                    <a:pt x="177" y="63"/>
                  </a:cubicBezTo>
                  <a:cubicBezTo>
                    <a:pt x="177" y="63"/>
                    <a:pt x="176" y="63"/>
                    <a:pt x="175" y="63"/>
                  </a:cubicBezTo>
                  <a:cubicBezTo>
                    <a:pt x="174" y="63"/>
                    <a:pt x="173" y="63"/>
                    <a:pt x="173" y="64"/>
                  </a:cubicBezTo>
                  <a:cubicBezTo>
                    <a:pt x="173" y="65"/>
                    <a:pt x="172" y="67"/>
                    <a:pt x="173" y="68"/>
                  </a:cubicBezTo>
                  <a:cubicBezTo>
                    <a:pt x="173" y="69"/>
                    <a:pt x="174" y="70"/>
                    <a:pt x="174" y="71"/>
                  </a:cubicBezTo>
                  <a:cubicBezTo>
                    <a:pt x="174" y="72"/>
                    <a:pt x="173" y="72"/>
                    <a:pt x="173" y="72"/>
                  </a:cubicBezTo>
                  <a:cubicBezTo>
                    <a:pt x="173" y="72"/>
                    <a:pt x="173" y="74"/>
                    <a:pt x="173" y="75"/>
                  </a:cubicBezTo>
                  <a:cubicBezTo>
                    <a:pt x="174" y="76"/>
                    <a:pt x="176" y="76"/>
                    <a:pt x="175" y="76"/>
                  </a:cubicBezTo>
                  <a:cubicBezTo>
                    <a:pt x="174" y="77"/>
                    <a:pt x="174" y="78"/>
                    <a:pt x="173" y="79"/>
                  </a:cubicBezTo>
                  <a:cubicBezTo>
                    <a:pt x="173" y="80"/>
                    <a:pt x="172" y="81"/>
                    <a:pt x="172" y="82"/>
                  </a:cubicBezTo>
                  <a:cubicBezTo>
                    <a:pt x="172" y="83"/>
                    <a:pt x="171" y="83"/>
                    <a:pt x="171" y="84"/>
                  </a:cubicBezTo>
                  <a:cubicBezTo>
                    <a:pt x="172" y="85"/>
                    <a:pt x="173" y="87"/>
                    <a:pt x="173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72" y="88"/>
                    <a:pt x="172" y="89"/>
                  </a:cubicBezTo>
                  <a:cubicBezTo>
                    <a:pt x="171" y="90"/>
                    <a:pt x="171" y="92"/>
                    <a:pt x="171" y="92"/>
                  </a:cubicBezTo>
                  <a:cubicBezTo>
                    <a:pt x="170" y="93"/>
                    <a:pt x="170" y="96"/>
                    <a:pt x="170" y="97"/>
                  </a:cubicBezTo>
                  <a:cubicBezTo>
                    <a:pt x="169" y="97"/>
                    <a:pt x="168" y="95"/>
                    <a:pt x="167" y="94"/>
                  </a:cubicBezTo>
                  <a:cubicBezTo>
                    <a:pt x="165" y="93"/>
                    <a:pt x="164" y="92"/>
                    <a:pt x="164" y="90"/>
                  </a:cubicBezTo>
                  <a:cubicBezTo>
                    <a:pt x="164" y="89"/>
                    <a:pt x="163" y="86"/>
                    <a:pt x="163" y="85"/>
                  </a:cubicBezTo>
                  <a:cubicBezTo>
                    <a:pt x="162" y="84"/>
                    <a:pt x="160" y="82"/>
                    <a:pt x="159" y="81"/>
                  </a:cubicBezTo>
                  <a:cubicBezTo>
                    <a:pt x="158" y="79"/>
                    <a:pt x="156" y="77"/>
                    <a:pt x="156" y="77"/>
                  </a:cubicBezTo>
                  <a:cubicBezTo>
                    <a:pt x="156" y="77"/>
                    <a:pt x="155" y="76"/>
                    <a:pt x="155" y="76"/>
                  </a:cubicBezTo>
                  <a:cubicBezTo>
                    <a:pt x="154" y="74"/>
                    <a:pt x="155" y="72"/>
                    <a:pt x="155" y="71"/>
                  </a:cubicBezTo>
                  <a:cubicBezTo>
                    <a:pt x="156" y="69"/>
                    <a:pt x="155" y="66"/>
                    <a:pt x="155" y="63"/>
                  </a:cubicBezTo>
                  <a:cubicBezTo>
                    <a:pt x="155" y="61"/>
                    <a:pt x="155" y="59"/>
                    <a:pt x="155" y="57"/>
                  </a:cubicBezTo>
                  <a:cubicBezTo>
                    <a:pt x="155" y="55"/>
                    <a:pt x="153" y="54"/>
                    <a:pt x="153" y="52"/>
                  </a:cubicBezTo>
                  <a:cubicBezTo>
                    <a:pt x="152" y="50"/>
                    <a:pt x="152" y="47"/>
                    <a:pt x="152" y="46"/>
                  </a:cubicBezTo>
                  <a:cubicBezTo>
                    <a:pt x="151" y="44"/>
                    <a:pt x="151" y="40"/>
                    <a:pt x="151" y="39"/>
                  </a:cubicBezTo>
                  <a:cubicBezTo>
                    <a:pt x="151" y="37"/>
                    <a:pt x="151" y="34"/>
                    <a:pt x="151" y="33"/>
                  </a:cubicBezTo>
                  <a:cubicBezTo>
                    <a:pt x="152" y="32"/>
                    <a:pt x="153" y="30"/>
                    <a:pt x="153" y="28"/>
                  </a:cubicBezTo>
                  <a:cubicBezTo>
                    <a:pt x="153" y="26"/>
                    <a:pt x="153" y="23"/>
                    <a:pt x="153" y="20"/>
                  </a:cubicBezTo>
                  <a:cubicBezTo>
                    <a:pt x="153" y="18"/>
                    <a:pt x="153" y="15"/>
                    <a:pt x="153" y="12"/>
                  </a:cubicBezTo>
                  <a:cubicBezTo>
                    <a:pt x="153" y="8"/>
                    <a:pt x="153" y="4"/>
                    <a:pt x="153" y="2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1"/>
                    <a:pt x="151" y="0"/>
                    <a:pt x="150" y="1"/>
                  </a:cubicBezTo>
                  <a:cubicBezTo>
                    <a:pt x="149" y="2"/>
                    <a:pt x="148" y="1"/>
                    <a:pt x="147" y="2"/>
                  </a:cubicBezTo>
                  <a:cubicBezTo>
                    <a:pt x="147" y="3"/>
                    <a:pt x="146" y="4"/>
                    <a:pt x="146" y="3"/>
                  </a:cubicBezTo>
                  <a:cubicBezTo>
                    <a:pt x="145" y="3"/>
                    <a:pt x="143" y="1"/>
                    <a:pt x="142" y="2"/>
                  </a:cubicBezTo>
                  <a:cubicBezTo>
                    <a:pt x="142" y="3"/>
                    <a:pt x="141" y="3"/>
                    <a:pt x="141" y="4"/>
                  </a:cubicBezTo>
                  <a:cubicBezTo>
                    <a:pt x="141" y="6"/>
                    <a:pt x="141" y="8"/>
                    <a:pt x="142" y="9"/>
                  </a:cubicBezTo>
                  <a:cubicBezTo>
                    <a:pt x="142" y="10"/>
                    <a:pt x="144" y="13"/>
                    <a:pt x="144" y="15"/>
                  </a:cubicBezTo>
                  <a:cubicBezTo>
                    <a:pt x="144" y="16"/>
                    <a:pt x="144" y="18"/>
                    <a:pt x="143" y="18"/>
                  </a:cubicBezTo>
                  <a:cubicBezTo>
                    <a:pt x="142" y="19"/>
                    <a:pt x="141" y="19"/>
                    <a:pt x="140" y="20"/>
                  </a:cubicBezTo>
                  <a:cubicBezTo>
                    <a:pt x="140" y="21"/>
                    <a:pt x="140" y="22"/>
                    <a:pt x="139" y="22"/>
                  </a:cubicBezTo>
                  <a:cubicBezTo>
                    <a:pt x="138" y="22"/>
                    <a:pt x="137" y="21"/>
                    <a:pt x="137" y="23"/>
                  </a:cubicBezTo>
                  <a:cubicBezTo>
                    <a:pt x="137" y="24"/>
                    <a:pt x="137" y="27"/>
                    <a:pt x="136" y="28"/>
                  </a:cubicBezTo>
                  <a:cubicBezTo>
                    <a:pt x="136" y="29"/>
                    <a:pt x="137" y="31"/>
                    <a:pt x="138" y="31"/>
                  </a:cubicBezTo>
                  <a:cubicBezTo>
                    <a:pt x="140" y="32"/>
                    <a:pt x="140" y="31"/>
                    <a:pt x="140" y="32"/>
                  </a:cubicBezTo>
                  <a:cubicBezTo>
                    <a:pt x="140" y="34"/>
                    <a:pt x="141" y="36"/>
                    <a:pt x="139" y="36"/>
                  </a:cubicBezTo>
                  <a:cubicBezTo>
                    <a:pt x="138" y="35"/>
                    <a:pt x="136" y="35"/>
                    <a:pt x="136" y="36"/>
                  </a:cubicBezTo>
                  <a:cubicBezTo>
                    <a:pt x="136" y="37"/>
                    <a:pt x="136" y="38"/>
                    <a:pt x="134" y="38"/>
                  </a:cubicBezTo>
                  <a:cubicBezTo>
                    <a:pt x="133" y="37"/>
                    <a:pt x="132" y="37"/>
                    <a:pt x="131" y="37"/>
                  </a:cubicBezTo>
                  <a:cubicBezTo>
                    <a:pt x="131" y="38"/>
                    <a:pt x="130" y="38"/>
                    <a:pt x="129" y="35"/>
                  </a:cubicBezTo>
                  <a:cubicBezTo>
                    <a:pt x="129" y="33"/>
                    <a:pt x="129" y="31"/>
                    <a:pt x="128" y="29"/>
                  </a:cubicBezTo>
                  <a:cubicBezTo>
                    <a:pt x="128" y="27"/>
                    <a:pt x="129" y="25"/>
                    <a:pt x="128" y="23"/>
                  </a:cubicBezTo>
                  <a:cubicBezTo>
                    <a:pt x="127" y="21"/>
                    <a:pt x="127" y="21"/>
                    <a:pt x="126" y="20"/>
                  </a:cubicBezTo>
                  <a:cubicBezTo>
                    <a:pt x="126" y="20"/>
                    <a:pt x="125" y="18"/>
                    <a:pt x="124" y="19"/>
                  </a:cubicBezTo>
                  <a:cubicBezTo>
                    <a:pt x="123" y="20"/>
                    <a:pt x="121" y="22"/>
                    <a:pt x="120" y="22"/>
                  </a:cubicBezTo>
                  <a:cubicBezTo>
                    <a:pt x="119" y="22"/>
                    <a:pt x="118" y="22"/>
                    <a:pt x="117" y="22"/>
                  </a:cubicBezTo>
                  <a:cubicBezTo>
                    <a:pt x="116" y="21"/>
                    <a:pt x="115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2"/>
                    <a:pt x="114" y="23"/>
                    <a:pt x="115" y="24"/>
                  </a:cubicBezTo>
                  <a:cubicBezTo>
                    <a:pt x="116" y="26"/>
                    <a:pt x="115" y="27"/>
                    <a:pt x="115" y="28"/>
                  </a:cubicBezTo>
                  <a:cubicBezTo>
                    <a:pt x="115" y="29"/>
                    <a:pt x="115" y="31"/>
                    <a:pt x="116" y="32"/>
                  </a:cubicBezTo>
                  <a:cubicBezTo>
                    <a:pt x="117" y="33"/>
                    <a:pt x="116" y="33"/>
                    <a:pt x="115" y="34"/>
                  </a:cubicBezTo>
                  <a:cubicBezTo>
                    <a:pt x="115" y="34"/>
                    <a:pt x="115" y="35"/>
                    <a:pt x="115" y="36"/>
                  </a:cubicBezTo>
                  <a:cubicBezTo>
                    <a:pt x="116" y="37"/>
                    <a:pt x="116" y="38"/>
                    <a:pt x="117" y="39"/>
                  </a:cubicBezTo>
                  <a:cubicBezTo>
                    <a:pt x="117" y="41"/>
                    <a:pt x="117" y="42"/>
                    <a:pt x="117" y="43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6" y="44"/>
                    <a:pt x="113" y="45"/>
                    <a:pt x="113" y="45"/>
                  </a:cubicBezTo>
                  <a:cubicBezTo>
                    <a:pt x="113" y="46"/>
                    <a:pt x="113" y="47"/>
                    <a:pt x="112" y="47"/>
                  </a:cubicBezTo>
                  <a:cubicBezTo>
                    <a:pt x="111" y="47"/>
                    <a:pt x="109" y="47"/>
                    <a:pt x="110" y="48"/>
                  </a:cubicBezTo>
                  <a:cubicBezTo>
                    <a:pt x="110" y="49"/>
                    <a:pt x="111" y="52"/>
                    <a:pt x="111" y="52"/>
                  </a:cubicBezTo>
                  <a:cubicBezTo>
                    <a:pt x="111" y="53"/>
                    <a:pt x="111" y="55"/>
                    <a:pt x="111" y="56"/>
                  </a:cubicBezTo>
                  <a:cubicBezTo>
                    <a:pt x="111" y="56"/>
                    <a:pt x="112" y="58"/>
                    <a:pt x="112" y="59"/>
                  </a:cubicBezTo>
                  <a:cubicBezTo>
                    <a:pt x="112" y="60"/>
                    <a:pt x="112" y="61"/>
                    <a:pt x="111" y="62"/>
                  </a:cubicBezTo>
                  <a:cubicBezTo>
                    <a:pt x="111" y="63"/>
                    <a:pt x="111" y="64"/>
                    <a:pt x="112" y="65"/>
                  </a:cubicBezTo>
                  <a:cubicBezTo>
                    <a:pt x="113" y="65"/>
                    <a:pt x="114" y="65"/>
                    <a:pt x="115" y="67"/>
                  </a:cubicBezTo>
                  <a:cubicBezTo>
                    <a:pt x="116" y="68"/>
                    <a:pt x="117" y="70"/>
                    <a:pt x="117" y="71"/>
                  </a:cubicBezTo>
                  <a:cubicBezTo>
                    <a:pt x="117" y="72"/>
                    <a:pt x="118" y="74"/>
                    <a:pt x="118" y="75"/>
                  </a:cubicBezTo>
                  <a:cubicBezTo>
                    <a:pt x="119" y="76"/>
                    <a:pt x="119" y="77"/>
                    <a:pt x="119" y="77"/>
                  </a:cubicBezTo>
                  <a:cubicBezTo>
                    <a:pt x="119" y="78"/>
                    <a:pt x="121" y="79"/>
                    <a:pt x="120" y="79"/>
                  </a:cubicBezTo>
                  <a:cubicBezTo>
                    <a:pt x="120" y="80"/>
                    <a:pt x="117" y="81"/>
                    <a:pt x="117" y="82"/>
                  </a:cubicBezTo>
                  <a:cubicBezTo>
                    <a:pt x="117" y="83"/>
                    <a:pt x="117" y="85"/>
                    <a:pt x="117" y="86"/>
                  </a:cubicBezTo>
                  <a:cubicBezTo>
                    <a:pt x="117" y="87"/>
                    <a:pt x="117" y="88"/>
                    <a:pt x="116" y="88"/>
                  </a:cubicBezTo>
                  <a:cubicBezTo>
                    <a:pt x="116" y="89"/>
                    <a:pt x="116" y="90"/>
                    <a:pt x="115" y="90"/>
                  </a:cubicBezTo>
                  <a:cubicBezTo>
                    <a:pt x="114" y="90"/>
                    <a:pt x="113" y="90"/>
                    <a:pt x="112" y="91"/>
                  </a:cubicBezTo>
                  <a:cubicBezTo>
                    <a:pt x="111" y="91"/>
                    <a:pt x="111" y="91"/>
                    <a:pt x="111" y="92"/>
                  </a:cubicBezTo>
                  <a:cubicBezTo>
                    <a:pt x="110" y="93"/>
                    <a:pt x="110" y="94"/>
                    <a:pt x="109" y="93"/>
                  </a:cubicBezTo>
                  <a:cubicBezTo>
                    <a:pt x="108" y="93"/>
                    <a:pt x="106" y="92"/>
                    <a:pt x="105" y="92"/>
                  </a:cubicBezTo>
                  <a:cubicBezTo>
                    <a:pt x="104" y="92"/>
                    <a:pt x="103" y="92"/>
                    <a:pt x="102" y="93"/>
                  </a:cubicBezTo>
                  <a:cubicBezTo>
                    <a:pt x="101" y="94"/>
                    <a:pt x="101" y="95"/>
                    <a:pt x="100" y="95"/>
                  </a:cubicBezTo>
                  <a:cubicBezTo>
                    <a:pt x="99" y="95"/>
                    <a:pt x="98" y="94"/>
                    <a:pt x="97" y="94"/>
                  </a:cubicBezTo>
                  <a:cubicBezTo>
                    <a:pt x="97" y="94"/>
                    <a:pt x="96" y="95"/>
                    <a:pt x="96" y="96"/>
                  </a:cubicBezTo>
                  <a:cubicBezTo>
                    <a:pt x="95" y="97"/>
                    <a:pt x="94" y="98"/>
                    <a:pt x="94" y="98"/>
                  </a:cubicBezTo>
                  <a:cubicBezTo>
                    <a:pt x="93" y="99"/>
                    <a:pt x="91" y="98"/>
                    <a:pt x="91" y="97"/>
                  </a:cubicBezTo>
                  <a:cubicBezTo>
                    <a:pt x="91" y="96"/>
                    <a:pt x="91" y="95"/>
                    <a:pt x="91" y="94"/>
                  </a:cubicBezTo>
                  <a:cubicBezTo>
                    <a:pt x="91" y="92"/>
                    <a:pt x="91" y="93"/>
                    <a:pt x="90" y="92"/>
                  </a:cubicBezTo>
                  <a:cubicBezTo>
                    <a:pt x="89" y="90"/>
                    <a:pt x="90" y="90"/>
                    <a:pt x="90" y="88"/>
                  </a:cubicBezTo>
                  <a:cubicBezTo>
                    <a:pt x="90" y="86"/>
                    <a:pt x="90" y="86"/>
                    <a:pt x="90" y="84"/>
                  </a:cubicBezTo>
                  <a:cubicBezTo>
                    <a:pt x="89" y="82"/>
                    <a:pt x="89" y="81"/>
                    <a:pt x="88" y="81"/>
                  </a:cubicBezTo>
                  <a:cubicBezTo>
                    <a:pt x="87" y="80"/>
                    <a:pt x="86" y="79"/>
                    <a:pt x="86" y="78"/>
                  </a:cubicBezTo>
                  <a:cubicBezTo>
                    <a:pt x="86" y="77"/>
                    <a:pt x="87" y="76"/>
                    <a:pt x="86" y="75"/>
                  </a:cubicBezTo>
                  <a:cubicBezTo>
                    <a:pt x="85" y="75"/>
                    <a:pt x="86" y="75"/>
                    <a:pt x="85" y="73"/>
                  </a:cubicBezTo>
                  <a:cubicBezTo>
                    <a:pt x="84" y="72"/>
                    <a:pt x="85" y="72"/>
                    <a:pt x="84" y="71"/>
                  </a:cubicBezTo>
                  <a:cubicBezTo>
                    <a:pt x="83" y="71"/>
                    <a:pt x="83" y="73"/>
                    <a:pt x="82" y="73"/>
                  </a:cubicBezTo>
                  <a:cubicBezTo>
                    <a:pt x="80" y="73"/>
                    <a:pt x="80" y="73"/>
                    <a:pt x="79" y="74"/>
                  </a:cubicBezTo>
                  <a:cubicBezTo>
                    <a:pt x="79" y="74"/>
                    <a:pt x="79" y="75"/>
                    <a:pt x="79" y="75"/>
                  </a:cubicBezTo>
                  <a:cubicBezTo>
                    <a:pt x="79" y="75"/>
                    <a:pt x="77" y="74"/>
                    <a:pt x="77" y="75"/>
                  </a:cubicBezTo>
                  <a:cubicBezTo>
                    <a:pt x="77" y="76"/>
                    <a:pt x="78" y="78"/>
                    <a:pt x="79" y="78"/>
                  </a:cubicBezTo>
                  <a:cubicBezTo>
                    <a:pt x="79" y="79"/>
                    <a:pt x="80" y="81"/>
                    <a:pt x="80" y="81"/>
                  </a:cubicBezTo>
                  <a:cubicBezTo>
                    <a:pt x="80" y="82"/>
                    <a:pt x="81" y="83"/>
                    <a:pt x="81" y="84"/>
                  </a:cubicBezTo>
                  <a:cubicBezTo>
                    <a:pt x="81" y="84"/>
                    <a:pt x="82" y="85"/>
                    <a:pt x="81" y="85"/>
                  </a:cubicBezTo>
                  <a:cubicBezTo>
                    <a:pt x="80" y="85"/>
                    <a:pt x="79" y="86"/>
                    <a:pt x="79" y="86"/>
                  </a:cubicBezTo>
                  <a:cubicBezTo>
                    <a:pt x="78" y="87"/>
                    <a:pt x="78" y="87"/>
                    <a:pt x="77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5" y="87"/>
                    <a:pt x="74" y="86"/>
                    <a:pt x="73" y="87"/>
                  </a:cubicBezTo>
                  <a:cubicBezTo>
                    <a:pt x="73" y="88"/>
                    <a:pt x="73" y="89"/>
                    <a:pt x="73" y="90"/>
                  </a:cubicBezTo>
                  <a:cubicBezTo>
                    <a:pt x="74" y="91"/>
                    <a:pt x="74" y="92"/>
                    <a:pt x="74" y="92"/>
                  </a:cubicBezTo>
                  <a:cubicBezTo>
                    <a:pt x="73" y="92"/>
                    <a:pt x="72" y="91"/>
                    <a:pt x="72" y="92"/>
                  </a:cubicBezTo>
                  <a:cubicBezTo>
                    <a:pt x="72" y="92"/>
                    <a:pt x="71" y="93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94"/>
                    <a:pt x="71" y="95"/>
                    <a:pt x="71" y="95"/>
                  </a:cubicBezTo>
                  <a:cubicBezTo>
                    <a:pt x="72" y="96"/>
                    <a:pt x="72" y="97"/>
                    <a:pt x="72" y="98"/>
                  </a:cubicBezTo>
                  <a:cubicBezTo>
                    <a:pt x="72" y="98"/>
                    <a:pt x="72" y="100"/>
                    <a:pt x="72" y="100"/>
                  </a:cubicBezTo>
                  <a:cubicBezTo>
                    <a:pt x="71" y="101"/>
                    <a:pt x="70" y="102"/>
                    <a:pt x="70" y="103"/>
                  </a:cubicBezTo>
                  <a:cubicBezTo>
                    <a:pt x="70" y="103"/>
                    <a:pt x="71" y="104"/>
                    <a:pt x="70" y="105"/>
                  </a:cubicBezTo>
                  <a:cubicBezTo>
                    <a:pt x="70" y="106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8"/>
                  </a:cubicBezTo>
                  <a:cubicBezTo>
                    <a:pt x="70" y="109"/>
                    <a:pt x="70" y="111"/>
                    <a:pt x="71" y="111"/>
                  </a:cubicBezTo>
                  <a:cubicBezTo>
                    <a:pt x="71" y="112"/>
                    <a:pt x="72" y="112"/>
                    <a:pt x="72" y="112"/>
                  </a:cubicBezTo>
                  <a:cubicBezTo>
                    <a:pt x="73" y="112"/>
                    <a:pt x="74" y="112"/>
                    <a:pt x="74" y="112"/>
                  </a:cubicBezTo>
                  <a:cubicBezTo>
                    <a:pt x="74" y="112"/>
                    <a:pt x="74" y="114"/>
                    <a:pt x="74" y="115"/>
                  </a:cubicBezTo>
                  <a:cubicBezTo>
                    <a:pt x="75" y="116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2" y="119"/>
                    <a:pt x="72" y="120"/>
                    <a:pt x="72" y="121"/>
                  </a:cubicBezTo>
                  <a:cubicBezTo>
                    <a:pt x="72" y="122"/>
                    <a:pt x="73" y="122"/>
                    <a:pt x="74" y="122"/>
                  </a:cubicBezTo>
                  <a:cubicBezTo>
                    <a:pt x="74" y="123"/>
                    <a:pt x="76" y="124"/>
                    <a:pt x="76" y="124"/>
                  </a:cubicBezTo>
                  <a:cubicBezTo>
                    <a:pt x="76" y="125"/>
                    <a:pt x="76" y="126"/>
                    <a:pt x="75" y="126"/>
                  </a:cubicBezTo>
                  <a:cubicBezTo>
                    <a:pt x="75" y="127"/>
                    <a:pt x="75" y="128"/>
                    <a:pt x="75" y="128"/>
                  </a:cubicBezTo>
                  <a:cubicBezTo>
                    <a:pt x="76" y="129"/>
                    <a:pt x="77" y="129"/>
                    <a:pt x="77" y="129"/>
                  </a:cubicBezTo>
                  <a:cubicBezTo>
                    <a:pt x="77" y="130"/>
                    <a:pt x="77" y="131"/>
                    <a:pt x="77" y="131"/>
                  </a:cubicBezTo>
                  <a:cubicBezTo>
                    <a:pt x="76" y="131"/>
                    <a:pt x="75" y="131"/>
                    <a:pt x="75" y="131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75" y="132"/>
                    <a:pt x="75" y="133"/>
                    <a:pt x="76" y="133"/>
                  </a:cubicBezTo>
                  <a:cubicBezTo>
                    <a:pt x="76" y="133"/>
                    <a:pt x="76" y="133"/>
                    <a:pt x="76" y="134"/>
                  </a:cubicBezTo>
                  <a:cubicBezTo>
                    <a:pt x="76" y="134"/>
                    <a:pt x="76" y="135"/>
                    <a:pt x="76" y="135"/>
                  </a:cubicBezTo>
                  <a:cubicBezTo>
                    <a:pt x="76" y="135"/>
                    <a:pt x="78" y="136"/>
                    <a:pt x="78" y="136"/>
                  </a:cubicBezTo>
                  <a:cubicBezTo>
                    <a:pt x="79" y="137"/>
                    <a:pt x="79" y="138"/>
                    <a:pt x="79" y="138"/>
                  </a:cubicBezTo>
                  <a:cubicBezTo>
                    <a:pt x="79" y="138"/>
                    <a:pt x="80" y="137"/>
                    <a:pt x="80" y="138"/>
                  </a:cubicBezTo>
                  <a:cubicBezTo>
                    <a:pt x="80" y="139"/>
                    <a:pt x="80" y="140"/>
                    <a:pt x="80" y="140"/>
                  </a:cubicBezTo>
                  <a:cubicBezTo>
                    <a:pt x="80" y="140"/>
                    <a:pt x="81" y="140"/>
                    <a:pt x="81" y="140"/>
                  </a:cubicBezTo>
                  <a:cubicBezTo>
                    <a:pt x="81" y="140"/>
                    <a:pt x="81" y="141"/>
                    <a:pt x="81" y="142"/>
                  </a:cubicBezTo>
                  <a:cubicBezTo>
                    <a:pt x="81" y="142"/>
                    <a:pt x="81" y="143"/>
                    <a:pt x="81" y="144"/>
                  </a:cubicBezTo>
                  <a:cubicBezTo>
                    <a:pt x="81" y="144"/>
                    <a:pt x="81" y="145"/>
                    <a:pt x="81" y="145"/>
                  </a:cubicBezTo>
                  <a:cubicBezTo>
                    <a:pt x="81" y="146"/>
                    <a:pt x="81" y="147"/>
                    <a:pt x="81" y="147"/>
                  </a:cubicBezTo>
                  <a:cubicBezTo>
                    <a:pt x="81" y="148"/>
                    <a:pt x="81" y="148"/>
                    <a:pt x="82" y="149"/>
                  </a:cubicBezTo>
                  <a:cubicBezTo>
                    <a:pt x="82" y="149"/>
                    <a:pt x="82" y="150"/>
                    <a:pt x="82" y="150"/>
                  </a:cubicBezTo>
                  <a:cubicBezTo>
                    <a:pt x="82" y="150"/>
                    <a:pt x="82" y="150"/>
                    <a:pt x="83" y="151"/>
                  </a:cubicBezTo>
                  <a:cubicBezTo>
                    <a:pt x="83" y="151"/>
                    <a:pt x="83" y="151"/>
                    <a:pt x="84" y="151"/>
                  </a:cubicBezTo>
                  <a:cubicBezTo>
                    <a:pt x="84" y="151"/>
                    <a:pt x="84" y="151"/>
                    <a:pt x="85" y="151"/>
                  </a:cubicBezTo>
                  <a:cubicBezTo>
                    <a:pt x="85" y="151"/>
                    <a:pt x="85" y="152"/>
                    <a:pt x="86" y="152"/>
                  </a:cubicBezTo>
                  <a:cubicBezTo>
                    <a:pt x="86" y="152"/>
                    <a:pt x="87" y="152"/>
                    <a:pt x="87" y="151"/>
                  </a:cubicBezTo>
                  <a:cubicBezTo>
                    <a:pt x="87" y="151"/>
                    <a:pt x="88" y="150"/>
                    <a:pt x="88" y="150"/>
                  </a:cubicBezTo>
                  <a:cubicBezTo>
                    <a:pt x="89" y="149"/>
                    <a:pt x="89" y="148"/>
                    <a:pt x="90" y="148"/>
                  </a:cubicBezTo>
                  <a:cubicBezTo>
                    <a:pt x="90" y="148"/>
                    <a:pt x="91" y="148"/>
                    <a:pt x="91" y="148"/>
                  </a:cubicBezTo>
                  <a:cubicBezTo>
                    <a:pt x="91" y="147"/>
                    <a:pt x="91" y="146"/>
                    <a:pt x="91" y="146"/>
                  </a:cubicBezTo>
                  <a:cubicBezTo>
                    <a:pt x="91" y="145"/>
                    <a:pt x="91" y="145"/>
                    <a:pt x="91" y="144"/>
                  </a:cubicBezTo>
                  <a:cubicBezTo>
                    <a:pt x="91" y="144"/>
                    <a:pt x="92" y="144"/>
                    <a:pt x="92" y="143"/>
                  </a:cubicBezTo>
                  <a:cubicBezTo>
                    <a:pt x="91" y="142"/>
                    <a:pt x="92" y="142"/>
                    <a:pt x="92" y="142"/>
                  </a:cubicBezTo>
                  <a:cubicBezTo>
                    <a:pt x="92" y="142"/>
                    <a:pt x="92" y="141"/>
                    <a:pt x="92" y="141"/>
                  </a:cubicBezTo>
                  <a:cubicBezTo>
                    <a:pt x="92" y="140"/>
                    <a:pt x="91" y="140"/>
                    <a:pt x="92" y="139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93" y="138"/>
                    <a:pt x="93" y="138"/>
                    <a:pt x="93" y="139"/>
                  </a:cubicBezTo>
                  <a:cubicBezTo>
                    <a:pt x="94" y="139"/>
                    <a:pt x="94" y="140"/>
                    <a:pt x="95" y="140"/>
                  </a:cubicBezTo>
                  <a:cubicBezTo>
                    <a:pt x="95" y="141"/>
                    <a:pt x="95" y="141"/>
                    <a:pt x="96" y="141"/>
                  </a:cubicBezTo>
                  <a:cubicBezTo>
                    <a:pt x="96" y="141"/>
                    <a:pt x="97" y="141"/>
                    <a:pt x="97" y="141"/>
                  </a:cubicBezTo>
                  <a:cubicBezTo>
                    <a:pt x="97" y="141"/>
                    <a:pt x="98" y="142"/>
                    <a:pt x="98" y="142"/>
                  </a:cubicBezTo>
                  <a:cubicBezTo>
                    <a:pt x="99" y="142"/>
                    <a:pt x="100" y="143"/>
                    <a:pt x="100" y="142"/>
                  </a:cubicBezTo>
                  <a:cubicBezTo>
                    <a:pt x="100" y="141"/>
                    <a:pt x="100" y="141"/>
                    <a:pt x="101" y="141"/>
                  </a:cubicBezTo>
                  <a:cubicBezTo>
                    <a:pt x="101" y="140"/>
                    <a:pt x="102" y="140"/>
                    <a:pt x="102" y="141"/>
                  </a:cubicBezTo>
                  <a:cubicBezTo>
                    <a:pt x="102" y="141"/>
                    <a:pt x="102" y="142"/>
                    <a:pt x="102" y="143"/>
                  </a:cubicBezTo>
                  <a:cubicBezTo>
                    <a:pt x="103" y="143"/>
                    <a:pt x="103" y="144"/>
                    <a:pt x="103" y="145"/>
                  </a:cubicBezTo>
                  <a:cubicBezTo>
                    <a:pt x="103" y="145"/>
                    <a:pt x="104" y="146"/>
                    <a:pt x="104" y="146"/>
                  </a:cubicBezTo>
                  <a:cubicBezTo>
                    <a:pt x="103" y="147"/>
                    <a:pt x="103" y="147"/>
                    <a:pt x="104" y="147"/>
                  </a:cubicBezTo>
                  <a:cubicBezTo>
                    <a:pt x="104" y="148"/>
                    <a:pt x="104" y="148"/>
                    <a:pt x="104" y="148"/>
                  </a:cubicBezTo>
                  <a:cubicBezTo>
                    <a:pt x="104" y="148"/>
                    <a:pt x="104" y="147"/>
                    <a:pt x="105" y="147"/>
                  </a:cubicBezTo>
                  <a:cubicBezTo>
                    <a:pt x="106" y="147"/>
                    <a:pt x="107" y="147"/>
                    <a:pt x="107" y="147"/>
                  </a:cubicBezTo>
                  <a:cubicBezTo>
                    <a:pt x="108" y="148"/>
                    <a:pt x="108" y="148"/>
                    <a:pt x="109" y="148"/>
                  </a:cubicBezTo>
                  <a:cubicBezTo>
                    <a:pt x="109" y="147"/>
                    <a:pt x="109" y="146"/>
                    <a:pt x="110" y="146"/>
                  </a:cubicBezTo>
                  <a:cubicBezTo>
                    <a:pt x="110" y="146"/>
                    <a:pt x="110" y="146"/>
                    <a:pt x="111" y="147"/>
                  </a:cubicBezTo>
                  <a:cubicBezTo>
                    <a:pt x="111" y="148"/>
                    <a:pt x="111" y="148"/>
                    <a:pt x="112" y="149"/>
                  </a:cubicBezTo>
                  <a:cubicBezTo>
                    <a:pt x="112" y="149"/>
                    <a:pt x="113" y="149"/>
                    <a:pt x="113" y="149"/>
                  </a:cubicBezTo>
                  <a:cubicBezTo>
                    <a:pt x="113" y="149"/>
                    <a:pt x="112" y="150"/>
                    <a:pt x="112" y="150"/>
                  </a:cubicBezTo>
                  <a:cubicBezTo>
                    <a:pt x="111" y="154"/>
                    <a:pt x="112" y="157"/>
                    <a:pt x="111" y="161"/>
                  </a:cubicBezTo>
                  <a:cubicBezTo>
                    <a:pt x="111" y="161"/>
                    <a:pt x="111" y="161"/>
                    <a:pt x="111" y="162"/>
                  </a:cubicBezTo>
                  <a:cubicBezTo>
                    <a:pt x="112" y="162"/>
                    <a:pt x="112" y="162"/>
                    <a:pt x="112" y="162"/>
                  </a:cubicBezTo>
                  <a:cubicBezTo>
                    <a:pt x="112" y="162"/>
                    <a:pt x="112" y="164"/>
                    <a:pt x="112" y="165"/>
                  </a:cubicBezTo>
                  <a:cubicBezTo>
                    <a:pt x="112" y="165"/>
                    <a:pt x="112" y="167"/>
                    <a:pt x="112" y="167"/>
                  </a:cubicBezTo>
                  <a:cubicBezTo>
                    <a:pt x="113" y="167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9"/>
                    <a:pt x="114" y="169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4" y="171"/>
                    <a:pt x="114" y="172"/>
                    <a:pt x="114" y="173"/>
                  </a:cubicBezTo>
                  <a:cubicBezTo>
                    <a:pt x="114" y="174"/>
                    <a:pt x="113" y="175"/>
                    <a:pt x="113" y="175"/>
                  </a:cubicBezTo>
                  <a:cubicBezTo>
                    <a:pt x="112" y="175"/>
                    <a:pt x="112" y="176"/>
                    <a:pt x="113" y="176"/>
                  </a:cubicBezTo>
                  <a:cubicBezTo>
                    <a:pt x="113" y="177"/>
                    <a:pt x="113" y="177"/>
                    <a:pt x="113" y="177"/>
                  </a:cubicBezTo>
                  <a:cubicBezTo>
                    <a:pt x="113" y="177"/>
                    <a:pt x="112" y="178"/>
                    <a:pt x="112" y="178"/>
                  </a:cubicBezTo>
                  <a:cubicBezTo>
                    <a:pt x="113" y="179"/>
                    <a:pt x="113" y="179"/>
                    <a:pt x="112" y="179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0" y="181"/>
                    <a:pt x="110" y="181"/>
                    <a:pt x="111" y="182"/>
                  </a:cubicBezTo>
                  <a:cubicBezTo>
                    <a:pt x="111" y="182"/>
                    <a:pt x="111" y="183"/>
                    <a:pt x="111" y="183"/>
                  </a:cubicBezTo>
                  <a:cubicBezTo>
                    <a:pt x="111" y="184"/>
                    <a:pt x="112" y="186"/>
                    <a:pt x="111" y="187"/>
                  </a:cubicBezTo>
                  <a:cubicBezTo>
                    <a:pt x="111" y="188"/>
                    <a:pt x="111" y="189"/>
                    <a:pt x="111" y="189"/>
                  </a:cubicBezTo>
                  <a:cubicBezTo>
                    <a:pt x="111" y="190"/>
                    <a:pt x="111" y="191"/>
                    <a:pt x="111" y="192"/>
                  </a:cubicBezTo>
                  <a:cubicBezTo>
                    <a:pt x="111" y="192"/>
                    <a:pt x="111" y="193"/>
                    <a:pt x="112" y="193"/>
                  </a:cubicBezTo>
                  <a:cubicBezTo>
                    <a:pt x="113" y="193"/>
                    <a:pt x="113" y="193"/>
                    <a:pt x="114" y="193"/>
                  </a:cubicBezTo>
                  <a:cubicBezTo>
                    <a:pt x="114" y="194"/>
                    <a:pt x="115" y="194"/>
                    <a:pt x="115" y="195"/>
                  </a:cubicBezTo>
                  <a:cubicBezTo>
                    <a:pt x="116" y="196"/>
                    <a:pt x="115" y="197"/>
                    <a:pt x="115" y="197"/>
                  </a:cubicBezTo>
                  <a:cubicBezTo>
                    <a:pt x="114" y="198"/>
                    <a:pt x="113" y="198"/>
                    <a:pt x="113" y="198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3" y="200"/>
                    <a:pt x="113" y="200"/>
                    <a:pt x="113" y="200"/>
                  </a:cubicBezTo>
                  <a:cubicBezTo>
                    <a:pt x="113" y="201"/>
                    <a:pt x="113" y="202"/>
                    <a:pt x="113" y="202"/>
                  </a:cubicBezTo>
                  <a:cubicBezTo>
                    <a:pt x="113" y="207"/>
                    <a:pt x="113" y="208"/>
                    <a:pt x="112" y="213"/>
                  </a:cubicBezTo>
                  <a:cubicBezTo>
                    <a:pt x="112" y="213"/>
                    <a:pt x="113" y="214"/>
                    <a:pt x="113" y="215"/>
                  </a:cubicBezTo>
                  <a:cubicBezTo>
                    <a:pt x="113" y="215"/>
                    <a:pt x="114" y="217"/>
                    <a:pt x="114" y="217"/>
                  </a:cubicBezTo>
                  <a:cubicBezTo>
                    <a:pt x="114" y="217"/>
                    <a:pt x="114" y="219"/>
                    <a:pt x="114" y="220"/>
                  </a:cubicBezTo>
                  <a:cubicBezTo>
                    <a:pt x="113" y="222"/>
                    <a:pt x="113" y="224"/>
                    <a:pt x="113" y="224"/>
                  </a:cubicBezTo>
                  <a:cubicBezTo>
                    <a:pt x="112" y="225"/>
                    <a:pt x="112" y="225"/>
                    <a:pt x="112" y="225"/>
                  </a:cubicBezTo>
                  <a:cubicBezTo>
                    <a:pt x="112" y="225"/>
                    <a:pt x="112" y="227"/>
                    <a:pt x="113" y="227"/>
                  </a:cubicBezTo>
                  <a:cubicBezTo>
                    <a:pt x="113" y="227"/>
                    <a:pt x="114" y="227"/>
                    <a:pt x="114" y="227"/>
                  </a:cubicBezTo>
                  <a:cubicBezTo>
                    <a:pt x="114" y="228"/>
                    <a:pt x="113" y="229"/>
                    <a:pt x="113" y="230"/>
                  </a:cubicBezTo>
                  <a:cubicBezTo>
                    <a:pt x="113" y="230"/>
                    <a:pt x="114" y="231"/>
                    <a:pt x="114" y="232"/>
                  </a:cubicBezTo>
                  <a:cubicBezTo>
                    <a:pt x="114" y="232"/>
                    <a:pt x="115" y="233"/>
                    <a:pt x="115" y="233"/>
                  </a:cubicBezTo>
                  <a:cubicBezTo>
                    <a:pt x="115" y="233"/>
                    <a:pt x="114" y="234"/>
                    <a:pt x="114" y="235"/>
                  </a:cubicBezTo>
                  <a:cubicBezTo>
                    <a:pt x="115" y="235"/>
                    <a:pt x="114" y="235"/>
                    <a:pt x="114" y="236"/>
                  </a:cubicBezTo>
                  <a:cubicBezTo>
                    <a:pt x="114" y="237"/>
                    <a:pt x="114" y="237"/>
                    <a:pt x="113" y="238"/>
                  </a:cubicBezTo>
                  <a:cubicBezTo>
                    <a:pt x="113" y="238"/>
                    <a:pt x="113" y="238"/>
                    <a:pt x="113" y="239"/>
                  </a:cubicBezTo>
                  <a:cubicBezTo>
                    <a:pt x="112" y="239"/>
                    <a:pt x="112" y="242"/>
                    <a:pt x="112" y="242"/>
                  </a:cubicBezTo>
                  <a:cubicBezTo>
                    <a:pt x="112" y="242"/>
                    <a:pt x="112" y="243"/>
                    <a:pt x="112" y="244"/>
                  </a:cubicBezTo>
                  <a:cubicBezTo>
                    <a:pt x="112" y="244"/>
                    <a:pt x="112" y="244"/>
                    <a:pt x="112" y="245"/>
                  </a:cubicBezTo>
                  <a:cubicBezTo>
                    <a:pt x="112" y="245"/>
                    <a:pt x="112" y="246"/>
                    <a:pt x="112" y="247"/>
                  </a:cubicBezTo>
                  <a:cubicBezTo>
                    <a:pt x="112" y="247"/>
                    <a:pt x="111" y="249"/>
                    <a:pt x="111" y="249"/>
                  </a:cubicBezTo>
                  <a:cubicBezTo>
                    <a:pt x="111" y="249"/>
                    <a:pt x="111" y="250"/>
                    <a:pt x="111" y="250"/>
                  </a:cubicBezTo>
                  <a:cubicBezTo>
                    <a:pt x="111" y="251"/>
                    <a:pt x="111" y="251"/>
                    <a:pt x="111" y="252"/>
                  </a:cubicBezTo>
                  <a:cubicBezTo>
                    <a:pt x="111" y="253"/>
                    <a:pt x="111" y="253"/>
                    <a:pt x="111" y="253"/>
                  </a:cubicBezTo>
                  <a:cubicBezTo>
                    <a:pt x="111" y="254"/>
                    <a:pt x="111" y="255"/>
                    <a:pt x="110" y="255"/>
                  </a:cubicBezTo>
                  <a:cubicBezTo>
                    <a:pt x="109" y="255"/>
                    <a:pt x="110" y="255"/>
                    <a:pt x="109" y="255"/>
                  </a:cubicBezTo>
                  <a:cubicBezTo>
                    <a:pt x="109" y="256"/>
                    <a:pt x="109" y="256"/>
                    <a:pt x="109" y="256"/>
                  </a:cubicBezTo>
                  <a:cubicBezTo>
                    <a:pt x="109" y="256"/>
                    <a:pt x="109" y="257"/>
                    <a:pt x="109" y="257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9" y="258"/>
                    <a:pt x="109" y="258"/>
                    <a:pt x="108" y="259"/>
                  </a:cubicBezTo>
                  <a:cubicBezTo>
                    <a:pt x="108" y="259"/>
                    <a:pt x="107" y="260"/>
                    <a:pt x="107" y="260"/>
                  </a:cubicBezTo>
                  <a:cubicBezTo>
                    <a:pt x="106" y="261"/>
                    <a:pt x="105" y="261"/>
                    <a:pt x="105" y="261"/>
                  </a:cubicBezTo>
                  <a:cubicBezTo>
                    <a:pt x="105" y="261"/>
                    <a:pt x="106" y="262"/>
                    <a:pt x="105" y="262"/>
                  </a:cubicBezTo>
                  <a:cubicBezTo>
                    <a:pt x="105" y="263"/>
                    <a:pt x="105" y="263"/>
                    <a:pt x="105" y="264"/>
                  </a:cubicBezTo>
                  <a:cubicBezTo>
                    <a:pt x="105" y="264"/>
                    <a:pt x="105" y="265"/>
                    <a:pt x="105" y="266"/>
                  </a:cubicBezTo>
                  <a:cubicBezTo>
                    <a:pt x="105" y="266"/>
                    <a:pt x="104" y="269"/>
                    <a:pt x="104" y="269"/>
                  </a:cubicBezTo>
                  <a:cubicBezTo>
                    <a:pt x="104" y="269"/>
                    <a:pt x="104" y="269"/>
                    <a:pt x="105" y="269"/>
                  </a:cubicBezTo>
                  <a:cubicBezTo>
                    <a:pt x="105" y="270"/>
                    <a:pt x="105" y="270"/>
                    <a:pt x="105" y="270"/>
                  </a:cubicBezTo>
                  <a:cubicBezTo>
                    <a:pt x="105" y="270"/>
                    <a:pt x="106" y="269"/>
                    <a:pt x="107" y="269"/>
                  </a:cubicBezTo>
                  <a:cubicBezTo>
                    <a:pt x="107" y="270"/>
                    <a:pt x="107" y="270"/>
                    <a:pt x="108" y="271"/>
                  </a:cubicBezTo>
                  <a:cubicBezTo>
                    <a:pt x="108" y="271"/>
                    <a:pt x="108" y="270"/>
                    <a:pt x="108" y="270"/>
                  </a:cubicBezTo>
                  <a:cubicBezTo>
                    <a:pt x="108" y="271"/>
                    <a:pt x="108" y="271"/>
                    <a:pt x="108" y="271"/>
                  </a:cubicBezTo>
                  <a:cubicBezTo>
                    <a:pt x="108" y="272"/>
                    <a:pt x="109" y="273"/>
                    <a:pt x="109" y="273"/>
                  </a:cubicBezTo>
                  <a:cubicBezTo>
                    <a:pt x="109" y="274"/>
                    <a:pt x="109" y="274"/>
                    <a:pt x="108" y="275"/>
                  </a:cubicBezTo>
                  <a:cubicBezTo>
                    <a:pt x="107" y="275"/>
                    <a:pt x="107" y="275"/>
                    <a:pt x="107" y="276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7"/>
                    <a:pt x="108" y="277"/>
                    <a:pt x="107" y="277"/>
                  </a:cubicBezTo>
                  <a:cubicBezTo>
                    <a:pt x="107" y="278"/>
                    <a:pt x="106" y="279"/>
                    <a:pt x="106" y="279"/>
                  </a:cubicBezTo>
                  <a:cubicBezTo>
                    <a:pt x="106" y="279"/>
                    <a:pt x="105" y="279"/>
                    <a:pt x="105" y="279"/>
                  </a:cubicBezTo>
                  <a:cubicBezTo>
                    <a:pt x="105" y="279"/>
                    <a:pt x="104" y="280"/>
                    <a:pt x="103" y="280"/>
                  </a:cubicBezTo>
                  <a:cubicBezTo>
                    <a:pt x="103" y="281"/>
                    <a:pt x="102" y="281"/>
                    <a:pt x="102" y="281"/>
                  </a:cubicBezTo>
                  <a:cubicBezTo>
                    <a:pt x="102" y="280"/>
                    <a:pt x="102" y="280"/>
                    <a:pt x="102" y="279"/>
                  </a:cubicBezTo>
                  <a:cubicBezTo>
                    <a:pt x="103" y="279"/>
                    <a:pt x="103" y="278"/>
                    <a:pt x="103" y="278"/>
                  </a:cubicBezTo>
                  <a:cubicBezTo>
                    <a:pt x="103" y="278"/>
                    <a:pt x="103" y="277"/>
                    <a:pt x="103" y="277"/>
                  </a:cubicBezTo>
                  <a:cubicBezTo>
                    <a:pt x="102" y="276"/>
                    <a:pt x="98" y="276"/>
                    <a:pt x="97" y="276"/>
                  </a:cubicBezTo>
                  <a:cubicBezTo>
                    <a:pt x="97" y="276"/>
                    <a:pt x="97" y="276"/>
                    <a:pt x="97" y="276"/>
                  </a:cubicBezTo>
                  <a:cubicBezTo>
                    <a:pt x="97" y="276"/>
                    <a:pt x="97" y="277"/>
                    <a:pt x="96" y="277"/>
                  </a:cubicBezTo>
                  <a:cubicBezTo>
                    <a:pt x="96" y="278"/>
                    <a:pt x="96" y="278"/>
                    <a:pt x="96" y="278"/>
                  </a:cubicBezTo>
                  <a:cubicBezTo>
                    <a:pt x="96" y="279"/>
                    <a:pt x="96" y="280"/>
                    <a:pt x="96" y="280"/>
                  </a:cubicBezTo>
                  <a:cubicBezTo>
                    <a:pt x="96" y="282"/>
                    <a:pt x="98" y="284"/>
                    <a:pt x="98" y="286"/>
                  </a:cubicBezTo>
                  <a:cubicBezTo>
                    <a:pt x="98" y="287"/>
                    <a:pt x="98" y="287"/>
                    <a:pt x="98" y="288"/>
                  </a:cubicBezTo>
                  <a:cubicBezTo>
                    <a:pt x="98" y="289"/>
                    <a:pt x="98" y="289"/>
                    <a:pt x="98" y="289"/>
                  </a:cubicBezTo>
                  <a:cubicBezTo>
                    <a:pt x="98" y="290"/>
                    <a:pt x="98" y="290"/>
                    <a:pt x="98" y="291"/>
                  </a:cubicBezTo>
                  <a:cubicBezTo>
                    <a:pt x="98" y="291"/>
                    <a:pt x="98" y="292"/>
                    <a:pt x="98" y="291"/>
                  </a:cubicBezTo>
                  <a:cubicBezTo>
                    <a:pt x="99" y="291"/>
                    <a:pt x="100" y="291"/>
                    <a:pt x="100" y="291"/>
                  </a:cubicBezTo>
                  <a:cubicBezTo>
                    <a:pt x="101" y="291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3"/>
                    <a:pt x="102" y="293"/>
                    <a:pt x="102" y="293"/>
                  </a:cubicBezTo>
                  <a:cubicBezTo>
                    <a:pt x="103" y="294"/>
                    <a:pt x="104" y="295"/>
                    <a:pt x="104" y="295"/>
                  </a:cubicBezTo>
                  <a:cubicBezTo>
                    <a:pt x="104" y="295"/>
                    <a:pt x="104" y="295"/>
                    <a:pt x="104" y="295"/>
                  </a:cubicBezTo>
                  <a:cubicBezTo>
                    <a:pt x="104" y="295"/>
                    <a:pt x="104" y="296"/>
                    <a:pt x="104" y="297"/>
                  </a:cubicBezTo>
                  <a:cubicBezTo>
                    <a:pt x="105" y="298"/>
                    <a:pt x="105" y="298"/>
                    <a:pt x="105" y="299"/>
                  </a:cubicBezTo>
                  <a:cubicBezTo>
                    <a:pt x="105" y="300"/>
                    <a:pt x="105" y="300"/>
                    <a:pt x="105" y="301"/>
                  </a:cubicBezTo>
                  <a:cubicBezTo>
                    <a:pt x="105" y="303"/>
                    <a:pt x="104" y="303"/>
                    <a:pt x="104" y="303"/>
                  </a:cubicBezTo>
                  <a:cubicBezTo>
                    <a:pt x="103" y="303"/>
                    <a:pt x="103" y="303"/>
                    <a:pt x="103" y="304"/>
                  </a:cubicBezTo>
                  <a:cubicBezTo>
                    <a:pt x="103" y="304"/>
                    <a:pt x="103" y="305"/>
                    <a:pt x="103" y="305"/>
                  </a:cubicBezTo>
                  <a:cubicBezTo>
                    <a:pt x="103" y="306"/>
                    <a:pt x="103" y="306"/>
                    <a:pt x="102" y="306"/>
                  </a:cubicBezTo>
                  <a:cubicBezTo>
                    <a:pt x="102" y="306"/>
                    <a:pt x="101" y="305"/>
                    <a:pt x="101" y="306"/>
                  </a:cubicBezTo>
                  <a:cubicBezTo>
                    <a:pt x="101" y="306"/>
                    <a:pt x="100" y="306"/>
                    <a:pt x="100" y="307"/>
                  </a:cubicBezTo>
                  <a:cubicBezTo>
                    <a:pt x="99" y="307"/>
                    <a:pt x="99" y="307"/>
                    <a:pt x="99" y="307"/>
                  </a:cubicBezTo>
                  <a:cubicBezTo>
                    <a:pt x="98" y="306"/>
                    <a:pt x="98" y="306"/>
                    <a:pt x="98" y="306"/>
                  </a:cubicBezTo>
                  <a:cubicBezTo>
                    <a:pt x="98" y="306"/>
                    <a:pt x="97" y="306"/>
                    <a:pt x="96" y="305"/>
                  </a:cubicBezTo>
                  <a:cubicBezTo>
                    <a:pt x="96" y="305"/>
                    <a:pt x="95" y="304"/>
                    <a:pt x="94" y="304"/>
                  </a:cubicBezTo>
                  <a:cubicBezTo>
                    <a:pt x="94" y="303"/>
                    <a:pt x="94" y="302"/>
                    <a:pt x="93" y="302"/>
                  </a:cubicBezTo>
                  <a:cubicBezTo>
                    <a:pt x="92" y="302"/>
                    <a:pt x="91" y="303"/>
                    <a:pt x="91" y="303"/>
                  </a:cubicBezTo>
                  <a:cubicBezTo>
                    <a:pt x="90" y="303"/>
                    <a:pt x="90" y="303"/>
                    <a:pt x="90" y="303"/>
                  </a:cubicBezTo>
                  <a:cubicBezTo>
                    <a:pt x="90" y="304"/>
                    <a:pt x="90" y="304"/>
                    <a:pt x="89" y="305"/>
                  </a:cubicBezTo>
                  <a:cubicBezTo>
                    <a:pt x="89" y="305"/>
                    <a:pt x="88" y="306"/>
                    <a:pt x="87" y="306"/>
                  </a:cubicBezTo>
                  <a:cubicBezTo>
                    <a:pt x="87" y="307"/>
                    <a:pt x="86" y="308"/>
                    <a:pt x="86" y="308"/>
                  </a:cubicBezTo>
                  <a:cubicBezTo>
                    <a:pt x="86" y="309"/>
                    <a:pt x="86" y="310"/>
                    <a:pt x="86" y="310"/>
                  </a:cubicBezTo>
                  <a:cubicBezTo>
                    <a:pt x="85" y="311"/>
                    <a:pt x="85" y="311"/>
                    <a:pt x="85" y="312"/>
                  </a:cubicBezTo>
                  <a:cubicBezTo>
                    <a:pt x="85" y="313"/>
                    <a:pt x="85" y="314"/>
                    <a:pt x="85" y="314"/>
                  </a:cubicBezTo>
                  <a:cubicBezTo>
                    <a:pt x="85" y="315"/>
                    <a:pt x="84" y="316"/>
                    <a:pt x="84" y="316"/>
                  </a:cubicBezTo>
                  <a:cubicBezTo>
                    <a:pt x="84" y="316"/>
                    <a:pt x="83" y="316"/>
                    <a:pt x="83" y="316"/>
                  </a:cubicBezTo>
                  <a:cubicBezTo>
                    <a:pt x="82" y="317"/>
                    <a:pt x="81" y="317"/>
                    <a:pt x="81" y="318"/>
                  </a:cubicBezTo>
                  <a:cubicBezTo>
                    <a:pt x="80" y="319"/>
                    <a:pt x="80" y="319"/>
                    <a:pt x="80" y="320"/>
                  </a:cubicBezTo>
                  <a:cubicBezTo>
                    <a:pt x="80" y="321"/>
                    <a:pt x="80" y="321"/>
                    <a:pt x="80" y="322"/>
                  </a:cubicBezTo>
                  <a:cubicBezTo>
                    <a:pt x="80" y="323"/>
                    <a:pt x="80" y="324"/>
                    <a:pt x="79" y="324"/>
                  </a:cubicBezTo>
                  <a:cubicBezTo>
                    <a:pt x="79" y="324"/>
                    <a:pt x="78" y="324"/>
                    <a:pt x="78" y="324"/>
                  </a:cubicBezTo>
                  <a:cubicBezTo>
                    <a:pt x="77" y="325"/>
                    <a:pt x="76" y="326"/>
                    <a:pt x="75" y="326"/>
                  </a:cubicBezTo>
                  <a:cubicBezTo>
                    <a:pt x="75" y="326"/>
                    <a:pt x="75" y="326"/>
                    <a:pt x="74" y="326"/>
                  </a:cubicBezTo>
                  <a:cubicBezTo>
                    <a:pt x="74" y="326"/>
                    <a:pt x="73" y="327"/>
                    <a:pt x="72" y="327"/>
                  </a:cubicBezTo>
                  <a:cubicBezTo>
                    <a:pt x="72" y="328"/>
                    <a:pt x="71" y="328"/>
                    <a:pt x="71" y="328"/>
                  </a:cubicBezTo>
                  <a:cubicBezTo>
                    <a:pt x="71" y="328"/>
                    <a:pt x="70" y="327"/>
                    <a:pt x="70" y="326"/>
                  </a:cubicBezTo>
                  <a:cubicBezTo>
                    <a:pt x="70" y="325"/>
                    <a:pt x="70" y="325"/>
                    <a:pt x="68" y="324"/>
                  </a:cubicBezTo>
                  <a:cubicBezTo>
                    <a:pt x="67" y="323"/>
                    <a:pt x="67" y="322"/>
                    <a:pt x="66" y="322"/>
                  </a:cubicBezTo>
                  <a:cubicBezTo>
                    <a:pt x="66" y="322"/>
                    <a:pt x="65" y="322"/>
                    <a:pt x="65" y="322"/>
                  </a:cubicBezTo>
                  <a:cubicBezTo>
                    <a:pt x="64" y="322"/>
                    <a:pt x="64" y="321"/>
                    <a:pt x="63" y="321"/>
                  </a:cubicBezTo>
                  <a:cubicBezTo>
                    <a:pt x="63" y="321"/>
                    <a:pt x="63" y="322"/>
                    <a:pt x="62" y="321"/>
                  </a:cubicBezTo>
                  <a:cubicBezTo>
                    <a:pt x="62" y="321"/>
                    <a:pt x="62" y="321"/>
                    <a:pt x="61" y="321"/>
                  </a:cubicBezTo>
                  <a:cubicBezTo>
                    <a:pt x="61" y="320"/>
                    <a:pt x="61" y="321"/>
                    <a:pt x="61" y="321"/>
                  </a:cubicBezTo>
                  <a:cubicBezTo>
                    <a:pt x="61" y="322"/>
                    <a:pt x="61" y="323"/>
                    <a:pt x="61" y="324"/>
                  </a:cubicBezTo>
                  <a:cubicBezTo>
                    <a:pt x="62" y="325"/>
                    <a:pt x="62" y="325"/>
                    <a:pt x="61" y="326"/>
                  </a:cubicBezTo>
                  <a:cubicBezTo>
                    <a:pt x="61" y="327"/>
                    <a:pt x="60" y="328"/>
                    <a:pt x="60" y="328"/>
                  </a:cubicBezTo>
                  <a:cubicBezTo>
                    <a:pt x="60" y="328"/>
                    <a:pt x="59" y="328"/>
                    <a:pt x="59" y="329"/>
                  </a:cubicBezTo>
                  <a:cubicBezTo>
                    <a:pt x="59" y="329"/>
                    <a:pt x="59" y="329"/>
                    <a:pt x="58" y="330"/>
                  </a:cubicBezTo>
                  <a:cubicBezTo>
                    <a:pt x="57" y="330"/>
                    <a:pt x="57" y="330"/>
                    <a:pt x="57" y="330"/>
                  </a:cubicBezTo>
                  <a:cubicBezTo>
                    <a:pt x="57" y="330"/>
                    <a:pt x="57" y="331"/>
                    <a:pt x="57" y="332"/>
                  </a:cubicBezTo>
                  <a:cubicBezTo>
                    <a:pt x="57" y="332"/>
                    <a:pt x="59" y="334"/>
                    <a:pt x="59" y="335"/>
                  </a:cubicBezTo>
                  <a:cubicBezTo>
                    <a:pt x="59" y="336"/>
                    <a:pt x="59" y="337"/>
                    <a:pt x="58" y="337"/>
                  </a:cubicBezTo>
                  <a:cubicBezTo>
                    <a:pt x="58" y="338"/>
                    <a:pt x="57" y="338"/>
                    <a:pt x="58" y="338"/>
                  </a:cubicBezTo>
                  <a:cubicBezTo>
                    <a:pt x="58" y="338"/>
                    <a:pt x="58" y="339"/>
                    <a:pt x="58" y="339"/>
                  </a:cubicBezTo>
                  <a:cubicBezTo>
                    <a:pt x="58" y="340"/>
                    <a:pt x="51" y="346"/>
                    <a:pt x="50" y="346"/>
                  </a:cubicBezTo>
                  <a:cubicBezTo>
                    <a:pt x="49" y="346"/>
                    <a:pt x="50" y="349"/>
                    <a:pt x="47" y="348"/>
                  </a:cubicBezTo>
                  <a:cubicBezTo>
                    <a:pt x="46" y="348"/>
                    <a:pt x="47" y="348"/>
                    <a:pt x="46" y="349"/>
                  </a:cubicBezTo>
                  <a:cubicBezTo>
                    <a:pt x="46" y="349"/>
                    <a:pt x="46" y="351"/>
                    <a:pt x="45" y="351"/>
                  </a:cubicBezTo>
                  <a:cubicBezTo>
                    <a:pt x="45" y="352"/>
                    <a:pt x="43" y="353"/>
                    <a:pt x="42" y="354"/>
                  </a:cubicBezTo>
                  <a:cubicBezTo>
                    <a:pt x="42" y="355"/>
                    <a:pt x="41" y="356"/>
                    <a:pt x="40" y="356"/>
                  </a:cubicBezTo>
                  <a:cubicBezTo>
                    <a:pt x="40" y="356"/>
                    <a:pt x="39" y="356"/>
                    <a:pt x="39" y="356"/>
                  </a:cubicBezTo>
                  <a:cubicBezTo>
                    <a:pt x="38" y="356"/>
                    <a:pt x="37" y="356"/>
                    <a:pt x="37" y="356"/>
                  </a:cubicBezTo>
                  <a:cubicBezTo>
                    <a:pt x="37" y="355"/>
                    <a:pt x="35" y="352"/>
                    <a:pt x="34" y="352"/>
                  </a:cubicBezTo>
                  <a:cubicBezTo>
                    <a:pt x="34" y="351"/>
                    <a:pt x="33" y="351"/>
                    <a:pt x="32" y="351"/>
                  </a:cubicBezTo>
                  <a:cubicBezTo>
                    <a:pt x="32" y="351"/>
                    <a:pt x="32" y="351"/>
                    <a:pt x="32" y="351"/>
                  </a:cubicBezTo>
                  <a:cubicBezTo>
                    <a:pt x="32" y="351"/>
                    <a:pt x="32" y="352"/>
                    <a:pt x="31" y="352"/>
                  </a:cubicBezTo>
                  <a:cubicBezTo>
                    <a:pt x="31" y="353"/>
                    <a:pt x="30" y="353"/>
                    <a:pt x="30" y="354"/>
                  </a:cubicBezTo>
                  <a:cubicBezTo>
                    <a:pt x="30" y="354"/>
                    <a:pt x="30" y="354"/>
                    <a:pt x="30" y="354"/>
                  </a:cubicBezTo>
                  <a:cubicBezTo>
                    <a:pt x="30" y="355"/>
                    <a:pt x="30" y="355"/>
                    <a:pt x="30" y="355"/>
                  </a:cubicBezTo>
                  <a:cubicBezTo>
                    <a:pt x="30" y="355"/>
                    <a:pt x="29" y="356"/>
                    <a:pt x="29" y="357"/>
                  </a:cubicBezTo>
                  <a:cubicBezTo>
                    <a:pt x="29" y="357"/>
                    <a:pt x="29" y="358"/>
                    <a:pt x="29" y="359"/>
                  </a:cubicBezTo>
                  <a:cubicBezTo>
                    <a:pt x="29" y="359"/>
                    <a:pt x="28" y="359"/>
                    <a:pt x="28" y="359"/>
                  </a:cubicBezTo>
                  <a:cubicBezTo>
                    <a:pt x="28" y="360"/>
                    <a:pt x="28" y="360"/>
                    <a:pt x="28" y="361"/>
                  </a:cubicBezTo>
                  <a:cubicBezTo>
                    <a:pt x="27" y="361"/>
                    <a:pt x="27" y="362"/>
                    <a:pt x="26" y="363"/>
                  </a:cubicBezTo>
                  <a:cubicBezTo>
                    <a:pt x="26" y="363"/>
                    <a:pt x="26" y="364"/>
                    <a:pt x="26" y="364"/>
                  </a:cubicBezTo>
                  <a:cubicBezTo>
                    <a:pt x="26" y="364"/>
                    <a:pt x="25" y="364"/>
                    <a:pt x="25" y="365"/>
                  </a:cubicBezTo>
                  <a:cubicBezTo>
                    <a:pt x="25" y="365"/>
                    <a:pt x="24" y="366"/>
                    <a:pt x="24" y="366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4" y="366"/>
                    <a:pt x="24" y="366"/>
                    <a:pt x="24" y="366"/>
                  </a:cubicBezTo>
                  <a:cubicBezTo>
                    <a:pt x="24" y="366"/>
                    <a:pt x="24" y="366"/>
                    <a:pt x="24" y="367"/>
                  </a:cubicBezTo>
                  <a:cubicBezTo>
                    <a:pt x="23" y="367"/>
                    <a:pt x="23" y="367"/>
                    <a:pt x="23" y="367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22" y="366"/>
                    <a:pt x="22" y="367"/>
                    <a:pt x="21" y="366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22" y="367"/>
                    <a:pt x="22" y="369"/>
                    <a:pt x="22" y="370"/>
                  </a:cubicBezTo>
                  <a:cubicBezTo>
                    <a:pt x="22" y="370"/>
                    <a:pt x="21" y="372"/>
                    <a:pt x="21" y="373"/>
                  </a:cubicBezTo>
                  <a:cubicBezTo>
                    <a:pt x="21" y="373"/>
                    <a:pt x="21" y="374"/>
                    <a:pt x="21" y="374"/>
                  </a:cubicBezTo>
                  <a:cubicBezTo>
                    <a:pt x="21" y="374"/>
                    <a:pt x="20" y="376"/>
                    <a:pt x="21" y="377"/>
                  </a:cubicBezTo>
                  <a:cubicBezTo>
                    <a:pt x="21" y="377"/>
                    <a:pt x="22" y="379"/>
                    <a:pt x="22" y="379"/>
                  </a:cubicBezTo>
                  <a:cubicBezTo>
                    <a:pt x="21" y="380"/>
                    <a:pt x="21" y="382"/>
                    <a:pt x="21" y="383"/>
                  </a:cubicBezTo>
                  <a:cubicBezTo>
                    <a:pt x="21" y="384"/>
                    <a:pt x="22" y="384"/>
                    <a:pt x="23" y="384"/>
                  </a:cubicBezTo>
                  <a:cubicBezTo>
                    <a:pt x="23" y="385"/>
                    <a:pt x="23" y="385"/>
                    <a:pt x="24" y="385"/>
                  </a:cubicBezTo>
                  <a:cubicBezTo>
                    <a:pt x="24" y="385"/>
                    <a:pt x="25" y="385"/>
                    <a:pt x="25" y="386"/>
                  </a:cubicBezTo>
                  <a:cubicBezTo>
                    <a:pt x="26" y="386"/>
                    <a:pt x="26" y="386"/>
                    <a:pt x="26" y="387"/>
                  </a:cubicBezTo>
                  <a:cubicBezTo>
                    <a:pt x="26" y="387"/>
                    <a:pt x="26" y="388"/>
                    <a:pt x="27" y="388"/>
                  </a:cubicBezTo>
                  <a:cubicBezTo>
                    <a:pt x="27" y="388"/>
                    <a:pt x="27" y="388"/>
                    <a:pt x="26" y="389"/>
                  </a:cubicBezTo>
                  <a:cubicBezTo>
                    <a:pt x="26" y="389"/>
                    <a:pt x="26" y="389"/>
                    <a:pt x="26" y="389"/>
                  </a:cubicBezTo>
                  <a:cubicBezTo>
                    <a:pt x="26" y="389"/>
                    <a:pt x="25" y="390"/>
                    <a:pt x="25" y="390"/>
                  </a:cubicBezTo>
                  <a:cubicBezTo>
                    <a:pt x="24" y="390"/>
                    <a:pt x="23" y="390"/>
                    <a:pt x="23" y="390"/>
                  </a:cubicBezTo>
                  <a:cubicBezTo>
                    <a:pt x="22" y="390"/>
                    <a:pt x="21" y="390"/>
                    <a:pt x="21" y="390"/>
                  </a:cubicBezTo>
                  <a:cubicBezTo>
                    <a:pt x="20" y="390"/>
                    <a:pt x="20" y="389"/>
                    <a:pt x="20" y="389"/>
                  </a:cubicBezTo>
                  <a:cubicBezTo>
                    <a:pt x="19" y="389"/>
                    <a:pt x="18" y="389"/>
                    <a:pt x="18" y="389"/>
                  </a:cubicBezTo>
                  <a:cubicBezTo>
                    <a:pt x="18" y="389"/>
                    <a:pt x="18" y="390"/>
                    <a:pt x="17" y="390"/>
                  </a:cubicBezTo>
                  <a:cubicBezTo>
                    <a:pt x="17" y="390"/>
                    <a:pt x="16" y="390"/>
                    <a:pt x="16" y="390"/>
                  </a:cubicBezTo>
                  <a:cubicBezTo>
                    <a:pt x="16" y="390"/>
                    <a:pt x="15" y="391"/>
                    <a:pt x="15" y="391"/>
                  </a:cubicBezTo>
                  <a:cubicBezTo>
                    <a:pt x="15" y="391"/>
                    <a:pt x="15" y="391"/>
                    <a:pt x="15" y="391"/>
                  </a:cubicBezTo>
                  <a:cubicBezTo>
                    <a:pt x="15" y="391"/>
                    <a:pt x="15" y="393"/>
                    <a:pt x="14" y="393"/>
                  </a:cubicBezTo>
                  <a:cubicBezTo>
                    <a:pt x="13" y="393"/>
                    <a:pt x="12" y="393"/>
                    <a:pt x="12" y="393"/>
                  </a:cubicBezTo>
                  <a:cubicBezTo>
                    <a:pt x="12" y="394"/>
                    <a:pt x="12" y="394"/>
                    <a:pt x="11" y="394"/>
                  </a:cubicBezTo>
                  <a:cubicBezTo>
                    <a:pt x="10" y="394"/>
                    <a:pt x="9" y="394"/>
                    <a:pt x="9" y="394"/>
                  </a:cubicBezTo>
                  <a:cubicBezTo>
                    <a:pt x="8" y="394"/>
                    <a:pt x="8" y="394"/>
                    <a:pt x="7" y="395"/>
                  </a:cubicBezTo>
                  <a:cubicBezTo>
                    <a:pt x="7" y="396"/>
                    <a:pt x="7" y="396"/>
                    <a:pt x="6" y="396"/>
                  </a:cubicBezTo>
                  <a:cubicBezTo>
                    <a:pt x="6" y="396"/>
                    <a:pt x="6" y="396"/>
                    <a:pt x="6" y="397"/>
                  </a:cubicBezTo>
                  <a:cubicBezTo>
                    <a:pt x="6" y="397"/>
                    <a:pt x="6" y="397"/>
                    <a:pt x="6" y="397"/>
                  </a:cubicBezTo>
                  <a:cubicBezTo>
                    <a:pt x="6" y="397"/>
                    <a:pt x="6" y="397"/>
                    <a:pt x="6" y="397"/>
                  </a:cubicBezTo>
                  <a:cubicBezTo>
                    <a:pt x="6" y="397"/>
                    <a:pt x="6" y="398"/>
                    <a:pt x="6" y="398"/>
                  </a:cubicBezTo>
                  <a:cubicBezTo>
                    <a:pt x="6" y="398"/>
                    <a:pt x="7" y="398"/>
                    <a:pt x="7" y="399"/>
                  </a:cubicBezTo>
                  <a:cubicBezTo>
                    <a:pt x="7" y="399"/>
                    <a:pt x="7" y="399"/>
                    <a:pt x="7" y="399"/>
                  </a:cubicBezTo>
                  <a:cubicBezTo>
                    <a:pt x="7" y="399"/>
                    <a:pt x="7" y="399"/>
                    <a:pt x="7" y="399"/>
                  </a:cubicBezTo>
                  <a:cubicBezTo>
                    <a:pt x="7" y="399"/>
                    <a:pt x="7" y="400"/>
                    <a:pt x="7" y="401"/>
                  </a:cubicBezTo>
                  <a:cubicBezTo>
                    <a:pt x="7" y="402"/>
                    <a:pt x="7" y="402"/>
                    <a:pt x="7" y="403"/>
                  </a:cubicBezTo>
                  <a:cubicBezTo>
                    <a:pt x="7" y="403"/>
                    <a:pt x="7" y="404"/>
                    <a:pt x="7" y="404"/>
                  </a:cubicBezTo>
                  <a:cubicBezTo>
                    <a:pt x="7" y="405"/>
                    <a:pt x="7" y="405"/>
                    <a:pt x="7" y="405"/>
                  </a:cubicBezTo>
                  <a:cubicBezTo>
                    <a:pt x="6" y="405"/>
                    <a:pt x="6" y="405"/>
                    <a:pt x="6" y="406"/>
                  </a:cubicBezTo>
                  <a:cubicBezTo>
                    <a:pt x="6" y="406"/>
                    <a:pt x="6" y="407"/>
                    <a:pt x="6" y="407"/>
                  </a:cubicBezTo>
                  <a:cubicBezTo>
                    <a:pt x="6" y="407"/>
                    <a:pt x="7" y="408"/>
                    <a:pt x="6" y="408"/>
                  </a:cubicBezTo>
                  <a:cubicBezTo>
                    <a:pt x="6" y="409"/>
                    <a:pt x="6" y="409"/>
                    <a:pt x="6" y="409"/>
                  </a:cubicBezTo>
                  <a:cubicBezTo>
                    <a:pt x="6" y="410"/>
                    <a:pt x="6" y="410"/>
                    <a:pt x="6" y="410"/>
                  </a:cubicBezTo>
                  <a:cubicBezTo>
                    <a:pt x="6" y="411"/>
                    <a:pt x="6" y="411"/>
                    <a:pt x="6" y="412"/>
                  </a:cubicBezTo>
                  <a:cubicBezTo>
                    <a:pt x="6" y="412"/>
                    <a:pt x="6" y="413"/>
                    <a:pt x="6" y="413"/>
                  </a:cubicBezTo>
                  <a:cubicBezTo>
                    <a:pt x="5" y="414"/>
                    <a:pt x="5" y="414"/>
                    <a:pt x="5" y="414"/>
                  </a:cubicBezTo>
                  <a:cubicBezTo>
                    <a:pt x="5" y="414"/>
                    <a:pt x="5" y="415"/>
                    <a:pt x="5" y="415"/>
                  </a:cubicBezTo>
                  <a:cubicBezTo>
                    <a:pt x="5" y="415"/>
                    <a:pt x="6" y="416"/>
                    <a:pt x="5" y="416"/>
                  </a:cubicBezTo>
                  <a:cubicBezTo>
                    <a:pt x="5" y="416"/>
                    <a:pt x="5" y="417"/>
                    <a:pt x="5" y="417"/>
                  </a:cubicBezTo>
                  <a:cubicBezTo>
                    <a:pt x="5" y="418"/>
                    <a:pt x="5" y="419"/>
                    <a:pt x="4" y="420"/>
                  </a:cubicBezTo>
                  <a:cubicBezTo>
                    <a:pt x="4" y="421"/>
                    <a:pt x="3" y="422"/>
                    <a:pt x="3" y="422"/>
                  </a:cubicBezTo>
                  <a:cubicBezTo>
                    <a:pt x="3" y="422"/>
                    <a:pt x="3" y="423"/>
                    <a:pt x="3" y="423"/>
                  </a:cubicBezTo>
                  <a:cubicBezTo>
                    <a:pt x="3" y="424"/>
                    <a:pt x="3" y="424"/>
                    <a:pt x="3" y="424"/>
                  </a:cubicBezTo>
                  <a:cubicBezTo>
                    <a:pt x="3" y="424"/>
                    <a:pt x="3" y="424"/>
                    <a:pt x="4" y="424"/>
                  </a:cubicBezTo>
                  <a:cubicBezTo>
                    <a:pt x="4" y="424"/>
                    <a:pt x="6" y="424"/>
                    <a:pt x="6" y="424"/>
                  </a:cubicBezTo>
                  <a:cubicBezTo>
                    <a:pt x="7" y="424"/>
                    <a:pt x="7" y="424"/>
                    <a:pt x="7" y="424"/>
                  </a:cubicBezTo>
                  <a:cubicBezTo>
                    <a:pt x="8" y="424"/>
                    <a:pt x="8" y="424"/>
                    <a:pt x="9" y="424"/>
                  </a:cubicBezTo>
                  <a:cubicBezTo>
                    <a:pt x="9" y="424"/>
                    <a:pt x="10" y="424"/>
                    <a:pt x="11" y="424"/>
                  </a:cubicBezTo>
                  <a:cubicBezTo>
                    <a:pt x="12" y="424"/>
                    <a:pt x="14" y="423"/>
                    <a:pt x="14" y="423"/>
                  </a:cubicBezTo>
                  <a:cubicBezTo>
                    <a:pt x="14" y="423"/>
                    <a:pt x="15" y="425"/>
                    <a:pt x="15" y="426"/>
                  </a:cubicBezTo>
                  <a:cubicBezTo>
                    <a:pt x="15" y="427"/>
                    <a:pt x="15" y="428"/>
                    <a:pt x="15" y="428"/>
                  </a:cubicBezTo>
                  <a:cubicBezTo>
                    <a:pt x="15" y="429"/>
                    <a:pt x="16" y="429"/>
                    <a:pt x="16" y="429"/>
                  </a:cubicBezTo>
                  <a:cubicBezTo>
                    <a:pt x="16" y="430"/>
                    <a:pt x="17" y="429"/>
                    <a:pt x="17" y="430"/>
                  </a:cubicBezTo>
                  <a:cubicBezTo>
                    <a:pt x="17" y="431"/>
                    <a:pt x="17" y="432"/>
                    <a:pt x="17" y="433"/>
                  </a:cubicBezTo>
                  <a:cubicBezTo>
                    <a:pt x="17" y="433"/>
                    <a:pt x="16" y="432"/>
                    <a:pt x="16" y="432"/>
                  </a:cubicBezTo>
                  <a:cubicBezTo>
                    <a:pt x="15" y="432"/>
                    <a:pt x="15" y="433"/>
                    <a:pt x="14" y="433"/>
                  </a:cubicBezTo>
                  <a:cubicBezTo>
                    <a:pt x="14" y="433"/>
                    <a:pt x="15" y="433"/>
                    <a:pt x="14" y="434"/>
                  </a:cubicBezTo>
                  <a:cubicBezTo>
                    <a:pt x="14" y="435"/>
                    <a:pt x="14" y="435"/>
                    <a:pt x="14" y="435"/>
                  </a:cubicBezTo>
                  <a:cubicBezTo>
                    <a:pt x="14" y="436"/>
                    <a:pt x="13" y="437"/>
                    <a:pt x="13" y="437"/>
                  </a:cubicBezTo>
                  <a:cubicBezTo>
                    <a:pt x="13" y="437"/>
                    <a:pt x="13" y="437"/>
                    <a:pt x="13" y="437"/>
                  </a:cubicBezTo>
                  <a:cubicBezTo>
                    <a:pt x="13" y="437"/>
                    <a:pt x="14" y="437"/>
                    <a:pt x="14" y="437"/>
                  </a:cubicBezTo>
                  <a:cubicBezTo>
                    <a:pt x="14" y="437"/>
                    <a:pt x="15" y="438"/>
                    <a:pt x="16" y="438"/>
                  </a:cubicBezTo>
                  <a:cubicBezTo>
                    <a:pt x="16" y="438"/>
                    <a:pt x="17" y="437"/>
                    <a:pt x="18" y="438"/>
                  </a:cubicBezTo>
                  <a:cubicBezTo>
                    <a:pt x="18" y="438"/>
                    <a:pt x="18" y="438"/>
                    <a:pt x="18" y="438"/>
                  </a:cubicBezTo>
                  <a:cubicBezTo>
                    <a:pt x="19" y="438"/>
                    <a:pt x="19" y="439"/>
                    <a:pt x="20" y="439"/>
                  </a:cubicBezTo>
                  <a:cubicBezTo>
                    <a:pt x="20" y="440"/>
                    <a:pt x="21" y="441"/>
                    <a:pt x="21" y="441"/>
                  </a:cubicBezTo>
                  <a:cubicBezTo>
                    <a:pt x="21" y="441"/>
                    <a:pt x="21" y="441"/>
                    <a:pt x="21" y="441"/>
                  </a:cubicBezTo>
                  <a:cubicBezTo>
                    <a:pt x="21" y="441"/>
                    <a:pt x="20" y="442"/>
                    <a:pt x="20" y="442"/>
                  </a:cubicBezTo>
                  <a:cubicBezTo>
                    <a:pt x="19" y="442"/>
                    <a:pt x="18" y="443"/>
                    <a:pt x="17" y="444"/>
                  </a:cubicBezTo>
                  <a:cubicBezTo>
                    <a:pt x="17" y="445"/>
                    <a:pt x="17" y="447"/>
                    <a:pt x="17" y="447"/>
                  </a:cubicBezTo>
                  <a:cubicBezTo>
                    <a:pt x="18" y="447"/>
                    <a:pt x="18" y="447"/>
                    <a:pt x="18" y="447"/>
                  </a:cubicBezTo>
                  <a:cubicBezTo>
                    <a:pt x="19" y="448"/>
                    <a:pt x="19" y="449"/>
                    <a:pt x="19" y="449"/>
                  </a:cubicBezTo>
                  <a:cubicBezTo>
                    <a:pt x="19" y="449"/>
                    <a:pt x="19" y="449"/>
                    <a:pt x="19" y="450"/>
                  </a:cubicBezTo>
                  <a:cubicBezTo>
                    <a:pt x="19" y="450"/>
                    <a:pt x="19" y="450"/>
                    <a:pt x="18" y="450"/>
                  </a:cubicBezTo>
                  <a:cubicBezTo>
                    <a:pt x="18" y="451"/>
                    <a:pt x="18" y="451"/>
                    <a:pt x="18" y="451"/>
                  </a:cubicBezTo>
                  <a:cubicBezTo>
                    <a:pt x="18" y="452"/>
                    <a:pt x="18" y="452"/>
                    <a:pt x="18" y="452"/>
                  </a:cubicBezTo>
                  <a:cubicBezTo>
                    <a:pt x="17" y="453"/>
                    <a:pt x="17" y="453"/>
                    <a:pt x="17" y="454"/>
                  </a:cubicBezTo>
                  <a:cubicBezTo>
                    <a:pt x="17" y="454"/>
                    <a:pt x="17" y="454"/>
                    <a:pt x="16" y="454"/>
                  </a:cubicBezTo>
                  <a:cubicBezTo>
                    <a:pt x="16" y="454"/>
                    <a:pt x="16" y="455"/>
                    <a:pt x="15" y="455"/>
                  </a:cubicBezTo>
                  <a:cubicBezTo>
                    <a:pt x="15" y="455"/>
                    <a:pt x="15" y="456"/>
                    <a:pt x="14" y="456"/>
                  </a:cubicBezTo>
                  <a:cubicBezTo>
                    <a:pt x="14" y="456"/>
                    <a:pt x="13" y="456"/>
                    <a:pt x="13" y="457"/>
                  </a:cubicBezTo>
                  <a:cubicBezTo>
                    <a:pt x="13" y="457"/>
                    <a:pt x="13" y="457"/>
                    <a:pt x="12" y="457"/>
                  </a:cubicBezTo>
                  <a:cubicBezTo>
                    <a:pt x="12" y="458"/>
                    <a:pt x="11" y="458"/>
                    <a:pt x="11" y="458"/>
                  </a:cubicBezTo>
                  <a:cubicBezTo>
                    <a:pt x="11" y="458"/>
                    <a:pt x="10" y="458"/>
                    <a:pt x="10" y="459"/>
                  </a:cubicBezTo>
                  <a:cubicBezTo>
                    <a:pt x="10" y="459"/>
                    <a:pt x="10" y="459"/>
                    <a:pt x="10" y="460"/>
                  </a:cubicBezTo>
                  <a:cubicBezTo>
                    <a:pt x="10" y="460"/>
                    <a:pt x="10" y="460"/>
                    <a:pt x="9" y="460"/>
                  </a:cubicBezTo>
                  <a:cubicBezTo>
                    <a:pt x="9" y="459"/>
                    <a:pt x="9" y="459"/>
                    <a:pt x="9" y="460"/>
                  </a:cubicBezTo>
                  <a:cubicBezTo>
                    <a:pt x="9" y="460"/>
                    <a:pt x="9" y="460"/>
                    <a:pt x="9" y="461"/>
                  </a:cubicBezTo>
                  <a:cubicBezTo>
                    <a:pt x="9" y="461"/>
                    <a:pt x="9" y="461"/>
                    <a:pt x="9" y="462"/>
                  </a:cubicBezTo>
                  <a:cubicBezTo>
                    <a:pt x="9" y="462"/>
                    <a:pt x="9" y="462"/>
                    <a:pt x="8" y="462"/>
                  </a:cubicBezTo>
                  <a:cubicBezTo>
                    <a:pt x="8" y="462"/>
                    <a:pt x="8" y="463"/>
                    <a:pt x="8" y="463"/>
                  </a:cubicBezTo>
                  <a:cubicBezTo>
                    <a:pt x="8" y="463"/>
                    <a:pt x="8" y="463"/>
                    <a:pt x="7" y="464"/>
                  </a:cubicBezTo>
                  <a:cubicBezTo>
                    <a:pt x="7" y="464"/>
                    <a:pt x="6" y="464"/>
                    <a:pt x="5" y="464"/>
                  </a:cubicBezTo>
                  <a:cubicBezTo>
                    <a:pt x="4" y="465"/>
                    <a:pt x="3" y="466"/>
                    <a:pt x="3" y="466"/>
                  </a:cubicBezTo>
                  <a:cubicBezTo>
                    <a:pt x="3" y="467"/>
                    <a:pt x="2" y="467"/>
                    <a:pt x="1" y="467"/>
                  </a:cubicBezTo>
                  <a:cubicBezTo>
                    <a:pt x="0" y="467"/>
                    <a:pt x="0" y="468"/>
                    <a:pt x="0" y="469"/>
                  </a:cubicBezTo>
                  <a:cubicBezTo>
                    <a:pt x="0" y="469"/>
                    <a:pt x="0" y="470"/>
                    <a:pt x="1" y="470"/>
                  </a:cubicBezTo>
                  <a:cubicBezTo>
                    <a:pt x="1" y="470"/>
                    <a:pt x="2" y="470"/>
                    <a:pt x="2" y="471"/>
                  </a:cubicBezTo>
                  <a:cubicBezTo>
                    <a:pt x="2" y="471"/>
                    <a:pt x="3" y="471"/>
                    <a:pt x="3" y="471"/>
                  </a:cubicBezTo>
                  <a:cubicBezTo>
                    <a:pt x="4" y="471"/>
                    <a:pt x="5" y="472"/>
                    <a:pt x="5" y="473"/>
                  </a:cubicBezTo>
                  <a:cubicBezTo>
                    <a:pt x="5" y="473"/>
                    <a:pt x="6" y="473"/>
                    <a:pt x="6" y="473"/>
                  </a:cubicBezTo>
                  <a:cubicBezTo>
                    <a:pt x="7" y="473"/>
                    <a:pt x="7" y="473"/>
                    <a:pt x="7" y="474"/>
                  </a:cubicBezTo>
                  <a:cubicBezTo>
                    <a:pt x="8" y="475"/>
                    <a:pt x="8" y="475"/>
                    <a:pt x="9" y="475"/>
                  </a:cubicBezTo>
                  <a:cubicBezTo>
                    <a:pt x="9" y="476"/>
                    <a:pt x="10" y="475"/>
                    <a:pt x="10" y="476"/>
                  </a:cubicBezTo>
                  <a:cubicBezTo>
                    <a:pt x="10" y="475"/>
                    <a:pt x="10" y="475"/>
                    <a:pt x="10" y="475"/>
                  </a:cubicBezTo>
                  <a:cubicBezTo>
                    <a:pt x="11" y="475"/>
                    <a:pt x="10" y="475"/>
                    <a:pt x="12" y="474"/>
                  </a:cubicBezTo>
                  <a:cubicBezTo>
                    <a:pt x="14" y="473"/>
                    <a:pt x="15" y="472"/>
                    <a:pt x="17" y="472"/>
                  </a:cubicBezTo>
                  <a:cubicBezTo>
                    <a:pt x="19" y="470"/>
                    <a:pt x="22" y="468"/>
                    <a:pt x="24" y="466"/>
                  </a:cubicBezTo>
                  <a:cubicBezTo>
                    <a:pt x="26" y="465"/>
                    <a:pt x="28" y="463"/>
                    <a:pt x="29" y="462"/>
                  </a:cubicBezTo>
                  <a:cubicBezTo>
                    <a:pt x="31" y="461"/>
                    <a:pt x="32" y="464"/>
                    <a:pt x="32" y="464"/>
                  </a:cubicBezTo>
                  <a:cubicBezTo>
                    <a:pt x="33" y="464"/>
                    <a:pt x="34" y="464"/>
                    <a:pt x="34" y="464"/>
                  </a:cubicBezTo>
                  <a:cubicBezTo>
                    <a:pt x="35" y="463"/>
                    <a:pt x="35" y="463"/>
                    <a:pt x="36" y="463"/>
                  </a:cubicBezTo>
                  <a:cubicBezTo>
                    <a:pt x="37" y="463"/>
                    <a:pt x="37" y="463"/>
                    <a:pt x="37" y="463"/>
                  </a:cubicBezTo>
                  <a:cubicBezTo>
                    <a:pt x="37" y="463"/>
                    <a:pt x="37" y="463"/>
                    <a:pt x="37" y="463"/>
                  </a:cubicBezTo>
                  <a:cubicBezTo>
                    <a:pt x="37" y="463"/>
                    <a:pt x="37" y="463"/>
                    <a:pt x="38" y="462"/>
                  </a:cubicBezTo>
                  <a:cubicBezTo>
                    <a:pt x="39" y="462"/>
                    <a:pt x="39" y="462"/>
                    <a:pt x="39" y="461"/>
                  </a:cubicBezTo>
                  <a:cubicBezTo>
                    <a:pt x="40" y="461"/>
                    <a:pt x="40" y="462"/>
                    <a:pt x="41" y="461"/>
                  </a:cubicBezTo>
                  <a:cubicBezTo>
                    <a:pt x="42" y="460"/>
                    <a:pt x="42" y="460"/>
                    <a:pt x="43" y="460"/>
                  </a:cubicBezTo>
                  <a:cubicBezTo>
                    <a:pt x="44" y="459"/>
                    <a:pt x="45" y="459"/>
                    <a:pt x="46" y="459"/>
                  </a:cubicBezTo>
                  <a:cubicBezTo>
                    <a:pt x="46" y="459"/>
                    <a:pt x="47" y="459"/>
                    <a:pt x="47" y="458"/>
                  </a:cubicBezTo>
                  <a:cubicBezTo>
                    <a:pt x="48" y="458"/>
                    <a:pt x="48" y="458"/>
                    <a:pt x="49" y="458"/>
                  </a:cubicBezTo>
                  <a:cubicBezTo>
                    <a:pt x="50" y="458"/>
                    <a:pt x="52" y="458"/>
                    <a:pt x="52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7"/>
                    <a:pt x="53" y="457"/>
                    <a:pt x="53" y="457"/>
                  </a:cubicBezTo>
                  <a:cubicBezTo>
                    <a:pt x="53" y="457"/>
                    <a:pt x="54" y="457"/>
                    <a:pt x="54" y="457"/>
                  </a:cubicBezTo>
                  <a:cubicBezTo>
                    <a:pt x="54" y="457"/>
                    <a:pt x="55" y="457"/>
                    <a:pt x="55" y="457"/>
                  </a:cubicBezTo>
                  <a:cubicBezTo>
                    <a:pt x="55" y="457"/>
                    <a:pt x="55" y="457"/>
                    <a:pt x="55" y="457"/>
                  </a:cubicBezTo>
                  <a:cubicBezTo>
                    <a:pt x="55" y="457"/>
                    <a:pt x="56" y="457"/>
                    <a:pt x="56" y="457"/>
                  </a:cubicBezTo>
                  <a:cubicBezTo>
                    <a:pt x="57" y="457"/>
                    <a:pt x="57" y="457"/>
                    <a:pt x="58" y="457"/>
                  </a:cubicBezTo>
                  <a:cubicBezTo>
                    <a:pt x="59" y="457"/>
                    <a:pt x="59" y="457"/>
                    <a:pt x="60" y="457"/>
                  </a:cubicBezTo>
                  <a:cubicBezTo>
                    <a:pt x="61" y="457"/>
                    <a:pt x="63" y="458"/>
                    <a:pt x="63" y="458"/>
                  </a:cubicBezTo>
                  <a:cubicBezTo>
                    <a:pt x="64" y="458"/>
                    <a:pt x="64" y="458"/>
                    <a:pt x="65" y="458"/>
                  </a:cubicBezTo>
                  <a:cubicBezTo>
                    <a:pt x="65" y="458"/>
                    <a:pt x="66" y="458"/>
                    <a:pt x="67" y="458"/>
                  </a:cubicBezTo>
                  <a:cubicBezTo>
                    <a:pt x="67" y="458"/>
                    <a:pt x="68" y="459"/>
                    <a:pt x="68" y="459"/>
                  </a:cubicBezTo>
                  <a:cubicBezTo>
                    <a:pt x="69" y="459"/>
                    <a:pt x="69" y="458"/>
                    <a:pt x="69" y="459"/>
                  </a:cubicBezTo>
                  <a:cubicBezTo>
                    <a:pt x="69" y="458"/>
                    <a:pt x="69" y="458"/>
                    <a:pt x="70" y="458"/>
                  </a:cubicBezTo>
                  <a:cubicBezTo>
                    <a:pt x="70" y="458"/>
                    <a:pt x="70" y="457"/>
                    <a:pt x="70" y="457"/>
                  </a:cubicBezTo>
                  <a:cubicBezTo>
                    <a:pt x="71" y="457"/>
                    <a:pt x="72" y="457"/>
                    <a:pt x="72" y="457"/>
                  </a:cubicBezTo>
                  <a:cubicBezTo>
                    <a:pt x="72" y="457"/>
                    <a:pt x="72" y="457"/>
                    <a:pt x="72" y="457"/>
                  </a:cubicBezTo>
                  <a:cubicBezTo>
                    <a:pt x="73" y="457"/>
                    <a:pt x="73" y="457"/>
                    <a:pt x="73" y="457"/>
                  </a:cubicBezTo>
                  <a:cubicBezTo>
                    <a:pt x="73" y="457"/>
                    <a:pt x="73" y="457"/>
                    <a:pt x="73" y="457"/>
                  </a:cubicBezTo>
                  <a:cubicBezTo>
                    <a:pt x="73" y="457"/>
                    <a:pt x="73" y="457"/>
                    <a:pt x="73" y="457"/>
                  </a:cubicBezTo>
                  <a:cubicBezTo>
                    <a:pt x="74" y="457"/>
                    <a:pt x="75" y="457"/>
                    <a:pt x="76" y="457"/>
                  </a:cubicBezTo>
                  <a:cubicBezTo>
                    <a:pt x="76" y="457"/>
                    <a:pt x="77" y="457"/>
                    <a:pt x="78" y="457"/>
                  </a:cubicBezTo>
                  <a:cubicBezTo>
                    <a:pt x="79" y="457"/>
                    <a:pt x="79" y="457"/>
                    <a:pt x="80" y="457"/>
                  </a:cubicBezTo>
                  <a:cubicBezTo>
                    <a:pt x="83" y="457"/>
                    <a:pt x="83" y="457"/>
                    <a:pt x="86" y="459"/>
                  </a:cubicBezTo>
                  <a:cubicBezTo>
                    <a:pt x="86" y="459"/>
                    <a:pt x="87" y="460"/>
                    <a:pt x="87" y="460"/>
                  </a:cubicBezTo>
                  <a:cubicBezTo>
                    <a:pt x="87" y="460"/>
                    <a:pt x="88" y="461"/>
                    <a:pt x="88" y="461"/>
                  </a:cubicBezTo>
                  <a:cubicBezTo>
                    <a:pt x="88" y="461"/>
                    <a:pt x="89" y="462"/>
                    <a:pt x="89" y="462"/>
                  </a:cubicBezTo>
                  <a:cubicBezTo>
                    <a:pt x="89" y="462"/>
                    <a:pt x="89" y="462"/>
                    <a:pt x="89" y="462"/>
                  </a:cubicBezTo>
                  <a:cubicBezTo>
                    <a:pt x="89" y="462"/>
                    <a:pt x="89" y="462"/>
                    <a:pt x="89" y="462"/>
                  </a:cubicBezTo>
                  <a:cubicBezTo>
                    <a:pt x="90" y="461"/>
                    <a:pt x="91" y="461"/>
                    <a:pt x="91" y="460"/>
                  </a:cubicBezTo>
                  <a:cubicBezTo>
                    <a:pt x="92" y="460"/>
                    <a:pt x="93" y="460"/>
                    <a:pt x="94" y="460"/>
                  </a:cubicBezTo>
                  <a:cubicBezTo>
                    <a:pt x="94" y="460"/>
                    <a:pt x="95" y="460"/>
                    <a:pt x="96" y="460"/>
                  </a:cubicBezTo>
                  <a:cubicBezTo>
                    <a:pt x="96" y="460"/>
                    <a:pt x="97" y="460"/>
                    <a:pt x="97" y="459"/>
                  </a:cubicBezTo>
                  <a:cubicBezTo>
                    <a:pt x="98" y="459"/>
                    <a:pt x="98" y="458"/>
                    <a:pt x="99" y="458"/>
                  </a:cubicBezTo>
                  <a:cubicBezTo>
                    <a:pt x="99" y="458"/>
                    <a:pt x="101" y="458"/>
                    <a:pt x="101" y="458"/>
                  </a:cubicBezTo>
                  <a:cubicBezTo>
                    <a:pt x="102" y="458"/>
                    <a:pt x="102" y="459"/>
                    <a:pt x="103" y="458"/>
                  </a:cubicBezTo>
                  <a:cubicBezTo>
                    <a:pt x="103" y="458"/>
                    <a:pt x="104" y="458"/>
                    <a:pt x="105" y="458"/>
                  </a:cubicBezTo>
                  <a:cubicBezTo>
                    <a:pt x="106" y="458"/>
                    <a:pt x="107" y="458"/>
                    <a:pt x="108" y="458"/>
                  </a:cubicBezTo>
                  <a:cubicBezTo>
                    <a:pt x="109" y="458"/>
                    <a:pt x="110" y="459"/>
                    <a:pt x="111" y="458"/>
                  </a:cubicBezTo>
                  <a:cubicBezTo>
                    <a:pt x="111" y="458"/>
                    <a:pt x="112" y="457"/>
                    <a:pt x="112" y="457"/>
                  </a:cubicBezTo>
                  <a:cubicBezTo>
                    <a:pt x="112" y="457"/>
                    <a:pt x="112" y="457"/>
                    <a:pt x="112" y="457"/>
                  </a:cubicBezTo>
                  <a:cubicBezTo>
                    <a:pt x="112" y="457"/>
                    <a:pt x="113" y="457"/>
                    <a:pt x="113" y="458"/>
                  </a:cubicBezTo>
                  <a:cubicBezTo>
                    <a:pt x="113" y="458"/>
                    <a:pt x="113" y="459"/>
                    <a:pt x="113" y="459"/>
                  </a:cubicBezTo>
                  <a:cubicBezTo>
                    <a:pt x="113" y="460"/>
                    <a:pt x="113" y="460"/>
                    <a:pt x="113" y="460"/>
                  </a:cubicBezTo>
                  <a:cubicBezTo>
                    <a:pt x="113" y="460"/>
                    <a:pt x="113" y="461"/>
                    <a:pt x="113" y="461"/>
                  </a:cubicBezTo>
                  <a:cubicBezTo>
                    <a:pt x="113" y="461"/>
                    <a:pt x="113" y="462"/>
                    <a:pt x="112" y="462"/>
                  </a:cubicBezTo>
                  <a:cubicBezTo>
                    <a:pt x="112" y="462"/>
                    <a:pt x="111" y="462"/>
                    <a:pt x="111" y="463"/>
                  </a:cubicBezTo>
                  <a:cubicBezTo>
                    <a:pt x="111" y="464"/>
                    <a:pt x="110" y="464"/>
                    <a:pt x="110" y="465"/>
                  </a:cubicBezTo>
                  <a:cubicBezTo>
                    <a:pt x="109" y="465"/>
                    <a:pt x="108" y="466"/>
                    <a:pt x="108" y="466"/>
                  </a:cubicBezTo>
                  <a:cubicBezTo>
                    <a:pt x="108" y="466"/>
                    <a:pt x="107" y="466"/>
                    <a:pt x="107" y="467"/>
                  </a:cubicBezTo>
                  <a:cubicBezTo>
                    <a:pt x="106" y="468"/>
                    <a:pt x="105" y="468"/>
                    <a:pt x="105" y="468"/>
                  </a:cubicBezTo>
                  <a:cubicBezTo>
                    <a:pt x="104" y="468"/>
                    <a:pt x="103" y="468"/>
                    <a:pt x="103" y="468"/>
                  </a:cubicBezTo>
                  <a:cubicBezTo>
                    <a:pt x="102" y="469"/>
                    <a:pt x="102" y="469"/>
                    <a:pt x="102" y="469"/>
                  </a:cubicBezTo>
                  <a:cubicBezTo>
                    <a:pt x="103" y="469"/>
                    <a:pt x="103" y="470"/>
                    <a:pt x="102" y="470"/>
                  </a:cubicBezTo>
                  <a:cubicBezTo>
                    <a:pt x="102" y="470"/>
                    <a:pt x="102" y="470"/>
                    <a:pt x="101" y="470"/>
                  </a:cubicBezTo>
                  <a:cubicBezTo>
                    <a:pt x="101" y="471"/>
                    <a:pt x="100" y="470"/>
                    <a:pt x="100" y="470"/>
                  </a:cubicBezTo>
                  <a:cubicBezTo>
                    <a:pt x="100" y="470"/>
                    <a:pt x="99" y="471"/>
                    <a:pt x="98" y="471"/>
                  </a:cubicBezTo>
                  <a:cubicBezTo>
                    <a:pt x="98" y="470"/>
                    <a:pt x="98" y="471"/>
                    <a:pt x="97" y="471"/>
                  </a:cubicBezTo>
                  <a:cubicBezTo>
                    <a:pt x="96" y="471"/>
                    <a:pt x="96" y="472"/>
                    <a:pt x="96" y="472"/>
                  </a:cubicBezTo>
                  <a:cubicBezTo>
                    <a:pt x="95" y="472"/>
                    <a:pt x="94" y="473"/>
                    <a:pt x="95" y="473"/>
                  </a:cubicBezTo>
                  <a:cubicBezTo>
                    <a:pt x="95" y="474"/>
                    <a:pt x="95" y="474"/>
                    <a:pt x="96" y="474"/>
                  </a:cubicBezTo>
                  <a:cubicBezTo>
                    <a:pt x="96" y="474"/>
                    <a:pt x="97" y="474"/>
                    <a:pt x="97" y="474"/>
                  </a:cubicBezTo>
                  <a:cubicBezTo>
                    <a:pt x="97" y="474"/>
                    <a:pt x="97" y="475"/>
                    <a:pt x="96" y="475"/>
                  </a:cubicBezTo>
                  <a:cubicBezTo>
                    <a:pt x="96" y="476"/>
                    <a:pt x="95" y="477"/>
                    <a:pt x="95" y="478"/>
                  </a:cubicBezTo>
                  <a:cubicBezTo>
                    <a:pt x="95" y="479"/>
                    <a:pt x="96" y="479"/>
                    <a:pt x="96" y="480"/>
                  </a:cubicBezTo>
                  <a:cubicBezTo>
                    <a:pt x="96" y="480"/>
                    <a:pt x="96" y="482"/>
                    <a:pt x="96" y="482"/>
                  </a:cubicBezTo>
                  <a:cubicBezTo>
                    <a:pt x="96" y="483"/>
                    <a:pt x="96" y="483"/>
                    <a:pt x="96" y="483"/>
                  </a:cubicBezTo>
                  <a:cubicBezTo>
                    <a:pt x="96" y="484"/>
                    <a:pt x="97" y="484"/>
                    <a:pt x="96" y="485"/>
                  </a:cubicBezTo>
                  <a:cubicBezTo>
                    <a:pt x="96" y="485"/>
                    <a:pt x="95" y="486"/>
                    <a:pt x="95" y="486"/>
                  </a:cubicBezTo>
                  <a:cubicBezTo>
                    <a:pt x="94" y="486"/>
                    <a:pt x="94" y="486"/>
                    <a:pt x="94" y="487"/>
                  </a:cubicBezTo>
                  <a:cubicBezTo>
                    <a:pt x="94" y="487"/>
                    <a:pt x="94" y="487"/>
                    <a:pt x="94" y="487"/>
                  </a:cubicBezTo>
                  <a:cubicBezTo>
                    <a:pt x="94" y="487"/>
                    <a:pt x="95" y="487"/>
                    <a:pt x="95" y="487"/>
                  </a:cubicBezTo>
                  <a:cubicBezTo>
                    <a:pt x="95" y="488"/>
                    <a:pt x="96" y="488"/>
                    <a:pt x="96" y="488"/>
                  </a:cubicBezTo>
                  <a:cubicBezTo>
                    <a:pt x="96" y="488"/>
                    <a:pt x="97" y="488"/>
                    <a:pt x="98" y="488"/>
                  </a:cubicBezTo>
                  <a:cubicBezTo>
                    <a:pt x="98" y="488"/>
                    <a:pt x="99" y="489"/>
                    <a:pt x="99" y="489"/>
                  </a:cubicBezTo>
                  <a:cubicBezTo>
                    <a:pt x="99" y="489"/>
                    <a:pt x="99" y="489"/>
                    <a:pt x="99" y="489"/>
                  </a:cubicBezTo>
                  <a:cubicBezTo>
                    <a:pt x="99" y="489"/>
                    <a:pt x="99" y="489"/>
                    <a:pt x="99" y="489"/>
                  </a:cubicBezTo>
                  <a:cubicBezTo>
                    <a:pt x="99" y="489"/>
                    <a:pt x="100" y="491"/>
                    <a:pt x="100" y="491"/>
                  </a:cubicBezTo>
                  <a:cubicBezTo>
                    <a:pt x="101" y="491"/>
                    <a:pt x="101" y="491"/>
                    <a:pt x="102" y="491"/>
                  </a:cubicBezTo>
                  <a:cubicBezTo>
                    <a:pt x="102" y="491"/>
                    <a:pt x="103" y="490"/>
                    <a:pt x="103" y="491"/>
                  </a:cubicBezTo>
                  <a:cubicBezTo>
                    <a:pt x="104" y="491"/>
                    <a:pt x="104" y="491"/>
                    <a:pt x="104" y="492"/>
                  </a:cubicBezTo>
                  <a:cubicBezTo>
                    <a:pt x="104" y="492"/>
                    <a:pt x="104" y="492"/>
                    <a:pt x="105" y="492"/>
                  </a:cubicBezTo>
                  <a:cubicBezTo>
                    <a:pt x="105" y="493"/>
                    <a:pt x="106" y="494"/>
                    <a:pt x="106" y="494"/>
                  </a:cubicBezTo>
                  <a:cubicBezTo>
                    <a:pt x="106" y="495"/>
                    <a:pt x="106" y="495"/>
                    <a:pt x="106" y="496"/>
                  </a:cubicBezTo>
                  <a:cubicBezTo>
                    <a:pt x="105" y="496"/>
                    <a:pt x="105" y="497"/>
                    <a:pt x="105" y="497"/>
                  </a:cubicBezTo>
                  <a:cubicBezTo>
                    <a:pt x="106" y="498"/>
                    <a:pt x="107" y="498"/>
                    <a:pt x="107" y="499"/>
                  </a:cubicBezTo>
                  <a:cubicBezTo>
                    <a:pt x="107" y="499"/>
                    <a:pt x="107" y="500"/>
                    <a:pt x="107" y="501"/>
                  </a:cubicBezTo>
                  <a:cubicBezTo>
                    <a:pt x="107" y="502"/>
                    <a:pt x="107" y="503"/>
                    <a:pt x="108" y="503"/>
                  </a:cubicBezTo>
                  <a:cubicBezTo>
                    <a:pt x="108" y="504"/>
                    <a:pt x="110" y="504"/>
                    <a:pt x="110" y="505"/>
                  </a:cubicBezTo>
                  <a:cubicBezTo>
                    <a:pt x="111" y="505"/>
                    <a:pt x="110" y="506"/>
                    <a:pt x="110" y="507"/>
                  </a:cubicBezTo>
                  <a:cubicBezTo>
                    <a:pt x="110" y="507"/>
                    <a:pt x="109" y="507"/>
                    <a:pt x="108" y="508"/>
                  </a:cubicBezTo>
                  <a:cubicBezTo>
                    <a:pt x="108" y="508"/>
                    <a:pt x="108" y="508"/>
                    <a:pt x="107" y="508"/>
                  </a:cubicBezTo>
                  <a:cubicBezTo>
                    <a:pt x="107" y="508"/>
                    <a:pt x="107" y="508"/>
                    <a:pt x="106" y="509"/>
                  </a:cubicBezTo>
                  <a:cubicBezTo>
                    <a:pt x="106" y="509"/>
                    <a:pt x="105" y="509"/>
                    <a:pt x="105" y="510"/>
                  </a:cubicBezTo>
                  <a:cubicBezTo>
                    <a:pt x="105" y="510"/>
                    <a:pt x="104" y="510"/>
                    <a:pt x="104" y="511"/>
                  </a:cubicBezTo>
                  <a:cubicBezTo>
                    <a:pt x="103" y="511"/>
                    <a:pt x="103" y="512"/>
                    <a:pt x="103" y="513"/>
                  </a:cubicBezTo>
                  <a:cubicBezTo>
                    <a:pt x="104" y="514"/>
                    <a:pt x="104" y="514"/>
                    <a:pt x="104" y="515"/>
                  </a:cubicBezTo>
                  <a:cubicBezTo>
                    <a:pt x="104" y="515"/>
                    <a:pt x="105" y="517"/>
                    <a:pt x="105" y="517"/>
                  </a:cubicBezTo>
                  <a:cubicBezTo>
                    <a:pt x="105" y="517"/>
                    <a:pt x="105" y="517"/>
                    <a:pt x="105" y="517"/>
                  </a:cubicBezTo>
                  <a:cubicBezTo>
                    <a:pt x="105" y="517"/>
                    <a:pt x="105" y="517"/>
                    <a:pt x="105" y="517"/>
                  </a:cubicBezTo>
                  <a:cubicBezTo>
                    <a:pt x="106" y="517"/>
                    <a:pt x="107" y="517"/>
                    <a:pt x="107" y="517"/>
                  </a:cubicBezTo>
                  <a:cubicBezTo>
                    <a:pt x="108" y="517"/>
                    <a:pt x="108" y="517"/>
                    <a:pt x="109" y="516"/>
                  </a:cubicBezTo>
                  <a:cubicBezTo>
                    <a:pt x="109" y="516"/>
                    <a:pt x="109" y="516"/>
                    <a:pt x="109" y="516"/>
                  </a:cubicBezTo>
                  <a:cubicBezTo>
                    <a:pt x="109" y="516"/>
                    <a:pt x="110" y="518"/>
                    <a:pt x="110" y="518"/>
                  </a:cubicBezTo>
                  <a:cubicBezTo>
                    <a:pt x="111" y="519"/>
                    <a:pt x="111" y="519"/>
                    <a:pt x="111" y="519"/>
                  </a:cubicBezTo>
                  <a:cubicBezTo>
                    <a:pt x="111" y="519"/>
                    <a:pt x="110" y="521"/>
                    <a:pt x="111" y="521"/>
                  </a:cubicBezTo>
                  <a:cubicBezTo>
                    <a:pt x="112" y="522"/>
                    <a:pt x="112" y="522"/>
                    <a:pt x="112" y="522"/>
                  </a:cubicBezTo>
                  <a:cubicBezTo>
                    <a:pt x="112" y="523"/>
                    <a:pt x="111" y="524"/>
                    <a:pt x="111" y="525"/>
                  </a:cubicBezTo>
                  <a:cubicBezTo>
                    <a:pt x="112" y="525"/>
                    <a:pt x="112" y="526"/>
                    <a:pt x="112" y="526"/>
                  </a:cubicBezTo>
                  <a:cubicBezTo>
                    <a:pt x="112" y="527"/>
                    <a:pt x="113" y="529"/>
                    <a:pt x="112" y="529"/>
                  </a:cubicBezTo>
                  <a:cubicBezTo>
                    <a:pt x="112" y="529"/>
                    <a:pt x="111" y="528"/>
                    <a:pt x="111" y="528"/>
                  </a:cubicBezTo>
                  <a:cubicBezTo>
                    <a:pt x="111" y="528"/>
                    <a:pt x="110" y="528"/>
                    <a:pt x="110" y="529"/>
                  </a:cubicBezTo>
                  <a:cubicBezTo>
                    <a:pt x="110" y="529"/>
                    <a:pt x="109" y="530"/>
                    <a:pt x="109" y="530"/>
                  </a:cubicBezTo>
                  <a:cubicBezTo>
                    <a:pt x="108" y="530"/>
                    <a:pt x="108" y="530"/>
                    <a:pt x="108" y="531"/>
                  </a:cubicBezTo>
                  <a:cubicBezTo>
                    <a:pt x="109" y="531"/>
                    <a:pt x="109" y="531"/>
                    <a:pt x="109" y="531"/>
                  </a:cubicBezTo>
                  <a:cubicBezTo>
                    <a:pt x="109" y="531"/>
                    <a:pt x="109" y="531"/>
                    <a:pt x="109" y="531"/>
                  </a:cubicBezTo>
                  <a:cubicBezTo>
                    <a:pt x="109" y="531"/>
                    <a:pt x="110" y="531"/>
                    <a:pt x="110" y="530"/>
                  </a:cubicBezTo>
                  <a:cubicBezTo>
                    <a:pt x="110" y="530"/>
                    <a:pt x="111" y="530"/>
                    <a:pt x="111" y="530"/>
                  </a:cubicBezTo>
                  <a:cubicBezTo>
                    <a:pt x="111" y="531"/>
                    <a:pt x="113" y="532"/>
                    <a:pt x="113" y="532"/>
                  </a:cubicBezTo>
                  <a:cubicBezTo>
                    <a:pt x="113" y="532"/>
                    <a:pt x="113" y="532"/>
                    <a:pt x="114" y="532"/>
                  </a:cubicBezTo>
                  <a:cubicBezTo>
                    <a:pt x="113" y="532"/>
                    <a:pt x="113" y="532"/>
                    <a:pt x="113" y="532"/>
                  </a:cubicBezTo>
                  <a:cubicBezTo>
                    <a:pt x="113" y="533"/>
                    <a:pt x="113" y="533"/>
                    <a:pt x="113" y="533"/>
                  </a:cubicBezTo>
                  <a:cubicBezTo>
                    <a:pt x="113" y="534"/>
                    <a:pt x="113" y="534"/>
                    <a:pt x="113" y="534"/>
                  </a:cubicBezTo>
                  <a:cubicBezTo>
                    <a:pt x="113" y="534"/>
                    <a:pt x="112" y="534"/>
                    <a:pt x="112" y="534"/>
                  </a:cubicBezTo>
                  <a:cubicBezTo>
                    <a:pt x="112" y="534"/>
                    <a:pt x="112" y="534"/>
                    <a:pt x="112" y="534"/>
                  </a:cubicBezTo>
                  <a:cubicBezTo>
                    <a:pt x="112" y="534"/>
                    <a:pt x="112" y="534"/>
                    <a:pt x="112" y="534"/>
                  </a:cubicBezTo>
                  <a:cubicBezTo>
                    <a:pt x="112" y="535"/>
                    <a:pt x="113" y="535"/>
                    <a:pt x="112" y="536"/>
                  </a:cubicBezTo>
                  <a:cubicBezTo>
                    <a:pt x="112" y="536"/>
                    <a:pt x="111" y="537"/>
                    <a:pt x="111" y="537"/>
                  </a:cubicBezTo>
                  <a:cubicBezTo>
                    <a:pt x="111" y="538"/>
                    <a:pt x="111" y="539"/>
                    <a:pt x="110" y="540"/>
                  </a:cubicBezTo>
                  <a:cubicBezTo>
                    <a:pt x="110" y="540"/>
                    <a:pt x="108" y="542"/>
                    <a:pt x="108" y="543"/>
                  </a:cubicBezTo>
                  <a:cubicBezTo>
                    <a:pt x="108" y="546"/>
                    <a:pt x="110" y="545"/>
                    <a:pt x="116" y="545"/>
                  </a:cubicBezTo>
                  <a:cubicBezTo>
                    <a:pt x="116" y="545"/>
                    <a:pt x="116" y="545"/>
                    <a:pt x="117" y="545"/>
                  </a:cubicBezTo>
                  <a:cubicBezTo>
                    <a:pt x="118" y="546"/>
                    <a:pt x="118" y="546"/>
                    <a:pt x="118" y="546"/>
                  </a:cubicBezTo>
                  <a:cubicBezTo>
                    <a:pt x="119" y="546"/>
                    <a:pt x="119" y="546"/>
                    <a:pt x="120" y="546"/>
                  </a:cubicBezTo>
                  <a:cubicBezTo>
                    <a:pt x="121" y="546"/>
                    <a:pt x="121" y="546"/>
                    <a:pt x="121" y="546"/>
                  </a:cubicBezTo>
                  <a:cubicBezTo>
                    <a:pt x="122" y="546"/>
                    <a:pt x="122" y="547"/>
                    <a:pt x="122" y="547"/>
                  </a:cubicBezTo>
                  <a:cubicBezTo>
                    <a:pt x="122" y="547"/>
                    <a:pt x="122" y="547"/>
                    <a:pt x="122" y="547"/>
                  </a:cubicBezTo>
                  <a:cubicBezTo>
                    <a:pt x="122" y="547"/>
                    <a:pt x="123" y="546"/>
                    <a:pt x="123" y="546"/>
                  </a:cubicBezTo>
                  <a:cubicBezTo>
                    <a:pt x="123" y="546"/>
                    <a:pt x="123" y="547"/>
                    <a:pt x="123" y="547"/>
                  </a:cubicBezTo>
                  <a:cubicBezTo>
                    <a:pt x="123" y="548"/>
                    <a:pt x="122" y="549"/>
                    <a:pt x="122" y="549"/>
                  </a:cubicBezTo>
                  <a:cubicBezTo>
                    <a:pt x="122" y="550"/>
                    <a:pt x="122" y="550"/>
                    <a:pt x="122" y="551"/>
                  </a:cubicBezTo>
                  <a:cubicBezTo>
                    <a:pt x="123" y="551"/>
                    <a:pt x="125" y="552"/>
                    <a:pt x="126" y="553"/>
                  </a:cubicBezTo>
                  <a:cubicBezTo>
                    <a:pt x="126" y="553"/>
                    <a:pt x="127" y="553"/>
                    <a:pt x="127" y="553"/>
                  </a:cubicBezTo>
                  <a:cubicBezTo>
                    <a:pt x="127" y="553"/>
                    <a:pt x="127" y="553"/>
                    <a:pt x="127" y="553"/>
                  </a:cubicBezTo>
                  <a:cubicBezTo>
                    <a:pt x="127" y="553"/>
                    <a:pt x="127" y="552"/>
                    <a:pt x="128" y="552"/>
                  </a:cubicBezTo>
                  <a:cubicBezTo>
                    <a:pt x="128" y="552"/>
                    <a:pt x="128" y="552"/>
                    <a:pt x="128" y="552"/>
                  </a:cubicBezTo>
                  <a:cubicBezTo>
                    <a:pt x="129" y="552"/>
                    <a:pt x="130" y="552"/>
                    <a:pt x="130" y="552"/>
                  </a:cubicBezTo>
                  <a:cubicBezTo>
                    <a:pt x="131" y="552"/>
                    <a:pt x="131" y="552"/>
                    <a:pt x="132" y="552"/>
                  </a:cubicBezTo>
                  <a:cubicBezTo>
                    <a:pt x="132" y="552"/>
                    <a:pt x="132" y="552"/>
                    <a:pt x="133" y="552"/>
                  </a:cubicBezTo>
                  <a:cubicBezTo>
                    <a:pt x="133" y="552"/>
                    <a:pt x="134" y="553"/>
                    <a:pt x="134" y="553"/>
                  </a:cubicBezTo>
                  <a:cubicBezTo>
                    <a:pt x="134" y="552"/>
                    <a:pt x="135" y="552"/>
                    <a:pt x="135" y="552"/>
                  </a:cubicBezTo>
                  <a:cubicBezTo>
                    <a:pt x="135" y="552"/>
                    <a:pt x="135" y="552"/>
                    <a:pt x="135" y="552"/>
                  </a:cubicBezTo>
                  <a:cubicBezTo>
                    <a:pt x="135" y="552"/>
                    <a:pt x="135" y="553"/>
                    <a:pt x="136" y="553"/>
                  </a:cubicBezTo>
                  <a:cubicBezTo>
                    <a:pt x="136" y="554"/>
                    <a:pt x="136" y="554"/>
                    <a:pt x="137" y="554"/>
                  </a:cubicBezTo>
                  <a:cubicBezTo>
                    <a:pt x="137" y="554"/>
                    <a:pt x="137" y="554"/>
                    <a:pt x="137" y="554"/>
                  </a:cubicBezTo>
                  <a:cubicBezTo>
                    <a:pt x="138" y="554"/>
                    <a:pt x="138" y="554"/>
                    <a:pt x="138" y="554"/>
                  </a:cubicBezTo>
                  <a:cubicBezTo>
                    <a:pt x="138" y="555"/>
                    <a:pt x="138" y="555"/>
                    <a:pt x="138" y="555"/>
                  </a:cubicBezTo>
                  <a:cubicBezTo>
                    <a:pt x="138" y="555"/>
                    <a:pt x="139" y="555"/>
                    <a:pt x="139" y="555"/>
                  </a:cubicBezTo>
                  <a:cubicBezTo>
                    <a:pt x="139" y="555"/>
                    <a:pt x="140" y="555"/>
                    <a:pt x="140" y="555"/>
                  </a:cubicBezTo>
                  <a:cubicBezTo>
                    <a:pt x="140" y="555"/>
                    <a:pt x="140" y="553"/>
                    <a:pt x="141" y="553"/>
                  </a:cubicBezTo>
                  <a:cubicBezTo>
                    <a:pt x="142" y="553"/>
                    <a:pt x="142" y="553"/>
                    <a:pt x="143" y="553"/>
                  </a:cubicBezTo>
                  <a:cubicBezTo>
                    <a:pt x="143" y="553"/>
                    <a:pt x="144" y="553"/>
                    <a:pt x="144" y="553"/>
                  </a:cubicBezTo>
                  <a:cubicBezTo>
                    <a:pt x="145" y="552"/>
                    <a:pt x="145" y="552"/>
                    <a:pt x="145" y="551"/>
                  </a:cubicBezTo>
                  <a:cubicBezTo>
                    <a:pt x="145" y="551"/>
                    <a:pt x="145" y="550"/>
                    <a:pt x="145" y="550"/>
                  </a:cubicBezTo>
                  <a:cubicBezTo>
                    <a:pt x="145" y="550"/>
                    <a:pt x="146" y="550"/>
                    <a:pt x="147" y="550"/>
                  </a:cubicBezTo>
                  <a:cubicBezTo>
                    <a:pt x="147" y="551"/>
                    <a:pt x="148" y="551"/>
                    <a:pt x="148" y="552"/>
                  </a:cubicBezTo>
                  <a:cubicBezTo>
                    <a:pt x="148" y="552"/>
                    <a:pt x="150" y="553"/>
                    <a:pt x="150" y="554"/>
                  </a:cubicBezTo>
                  <a:cubicBezTo>
                    <a:pt x="151" y="554"/>
                    <a:pt x="151" y="554"/>
                    <a:pt x="152" y="554"/>
                  </a:cubicBezTo>
                  <a:cubicBezTo>
                    <a:pt x="152" y="555"/>
                    <a:pt x="153" y="555"/>
                    <a:pt x="153" y="555"/>
                  </a:cubicBezTo>
                  <a:cubicBezTo>
                    <a:pt x="154" y="555"/>
                    <a:pt x="154" y="556"/>
                    <a:pt x="155" y="556"/>
                  </a:cubicBezTo>
                  <a:cubicBezTo>
                    <a:pt x="155" y="556"/>
                    <a:pt x="157" y="555"/>
                    <a:pt x="158" y="555"/>
                  </a:cubicBezTo>
                  <a:cubicBezTo>
                    <a:pt x="158" y="555"/>
                    <a:pt x="160" y="556"/>
                    <a:pt x="160" y="556"/>
                  </a:cubicBezTo>
                  <a:cubicBezTo>
                    <a:pt x="161" y="556"/>
                    <a:pt x="162" y="557"/>
                    <a:pt x="162" y="557"/>
                  </a:cubicBezTo>
                  <a:cubicBezTo>
                    <a:pt x="162" y="558"/>
                    <a:pt x="162" y="558"/>
                    <a:pt x="162" y="559"/>
                  </a:cubicBezTo>
                  <a:cubicBezTo>
                    <a:pt x="162" y="560"/>
                    <a:pt x="161" y="561"/>
                    <a:pt x="161" y="562"/>
                  </a:cubicBezTo>
                  <a:cubicBezTo>
                    <a:pt x="161" y="562"/>
                    <a:pt x="161" y="563"/>
                    <a:pt x="161" y="563"/>
                  </a:cubicBezTo>
                  <a:cubicBezTo>
                    <a:pt x="161" y="564"/>
                    <a:pt x="162" y="565"/>
                    <a:pt x="162" y="565"/>
                  </a:cubicBezTo>
                  <a:cubicBezTo>
                    <a:pt x="162" y="566"/>
                    <a:pt x="162" y="566"/>
                    <a:pt x="162" y="567"/>
                  </a:cubicBezTo>
                  <a:cubicBezTo>
                    <a:pt x="163" y="567"/>
                    <a:pt x="163" y="567"/>
                    <a:pt x="163" y="567"/>
                  </a:cubicBezTo>
                  <a:cubicBezTo>
                    <a:pt x="164" y="568"/>
                    <a:pt x="164" y="568"/>
                    <a:pt x="164" y="569"/>
                  </a:cubicBezTo>
                  <a:cubicBezTo>
                    <a:pt x="165" y="570"/>
                    <a:pt x="164" y="571"/>
                    <a:pt x="164" y="571"/>
                  </a:cubicBezTo>
                  <a:cubicBezTo>
                    <a:pt x="163" y="572"/>
                    <a:pt x="162" y="572"/>
                    <a:pt x="162" y="572"/>
                  </a:cubicBezTo>
                  <a:cubicBezTo>
                    <a:pt x="161" y="572"/>
                    <a:pt x="160" y="572"/>
                    <a:pt x="159" y="571"/>
                  </a:cubicBezTo>
                  <a:cubicBezTo>
                    <a:pt x="159" y="571"/>
                    <a:pt x="157" y="569"/>
                    <a:pt x="157" y="568"/>
                  </a:cubicBezTo>
                  <a:cubicBezTo>
                    <a:pt x="156" y="568"/>
                    <a:pt x="156" y="568"/>
                    <a:pt x="154" y="569"/>
                  </a:cubicBezTo>
                  <a:cubicBezTo>
                    <a:pt x="154" y="569"/>
                    <a:pt x="154" y="569"/>
                    <a:pt x="154" y="569"/>
                  </a:cubicBezTo>
                  <a:cubicBezTo>
                    <a:pt x="154" y="569"/>
                    <a:pt x="154" y="569"/>
                    <a:pt x="154" y="570"/>
                  </a:cubicBezTo>
                  <a:cubicBezTo>
                    <a:pt x="154" y="571"/>
                    <a:pt x="154" y="571"/>
                    <a:pt x="154" y="571"/>
                  </a:cubicBezTo>
                  <a:cubicBezTo>
                    <a:pt x="154" y="572"/>
                    <a:pt x="155" y="573"/>
                    <a:pt x="155" y="573"/>
                  </a:cubicBezTo>
                  <a:cubicBezTo>
                    <a:pt x="155" y="574"/>
                    <a:pt x="155" y="575"/>
                    <a:pt x="155" y="575"/>
                  </a:cubicBezTo>
                  <a:cubicBezTo>
                    <a:pt x="155" y="576"/>
                    <a:pt x="156" y="576"/>
                    <a:pt x="156" y="577"/>
                  </a:cubicBezTo>
                  <a:cubicBezTo>
                    <a:pt x="156" y="577"/>
                    <a:pt x="156" y="577"/>
                    <a:pt x="156" y="577"/>
                  </a:cubicBezTo>
                  <a:cubicBezTo>
                    <a:pt x="156" y="577"/>
                    <a:pt x="155" y="577"/>
                    <a:pt x="154" y="577"/>
                  </a:cubicBezTo>
                  <a:cubicBezTo>
                    <a:pt x="154" y="577"/>
                    <a:pt x="153" y="577"/>
                    <a:pt x="153" y="577"/>
                  </a:cubicBezTo>
                  <a:cubicBezTo>
                    <a:pt x="153" y="578"/>
                    <a:pt x="152" y="578"/>
                    <a:pt x="152" y="578"/>
                  </a:cubicBezTo>
                  <a:cubicBezTo>
                    <a:pt x="151" y="579"/>
                    <a:pt x="151" y="578"/>
                    <a:pt x="150" y="578"/>
                  </a:cubicBezTo>
                  <a:cubicBezTo>
                    <a:pt x="150" y="579"/>
                    <a:pt x="150" y="579"/>
                    <a:pt x="150" y="579"/>
                  </a:cubicBezTo>
                  <a:cubicBezTo>
                    <a:pt x="150" y="579"/>
                    <a:pt x="150" y="579"/>
                    <a:pt x="150" y="579"/>
                  </a:cubicBezTo>
                  <a:cubicBezTo>
                    <a:pt x="150" y="579"/>
                    <a:pt x="150" y="579"/>
                    <a:pt x="150" y="579"/>
                  </a:cubicBezTo>
                  <a:cubicBezTo>
                    <a:pt x="150" y="579"/>
                    <a:pt x="150" y="579"/>
                    <a:pt x="150" y="580"/>
                  </a:cubicBezTo>
                  <a:cubicBezTo>
                    <a:pt x="150" y="580"/>
                    <a:pt x="150" y="580"/>
                    <a:pt x="150" y="580"/>
                  </a:cubicBezTo>
                  <a:cubicBezTo>
                    <a:pt x="150" y="580"/>
                    <a:pt x="150" y="580"/>
                    <a:pt x="150" y="580"/>
                  </a:cubicBezTo>
                  <a:cubicBezTo>
                    <a:pt x="150" y="580"/>
                    <a:pt x="150" y="581"/>
                    <a:pt x="150" y="582"/>
                  </a:cubicBezTo>
                  <a:cubicBezTo>
                    <a:pt x="150" y="582"/>
                    <a:pt x="150" y="583"/>
                    <a:pt x="149" y="583"/>
                  </a:cubicBezTo>
                  <a:cubicBezTo>
                    <a:pt x="149" y="584"/>
                    <a:pt x="149" y="584"/>
                    <a:pt x="149" y="584"/>
                  </a:cubicBezTo>
                  <a:cubicBezTo>
                    <a:pt x="149" y="584"/>
                    <a:pt x="149" y="584"/>
                    <a:pt x="148" y="584"/>
                  </a:cubicBezTo>
                  <a:cubicBezTo>
                    <a:pt x="148" y="584"/>
                    <a:pt x="148" y="584"/>
                    <a:pt x="147" y="584"/>
                  </a:cubicBezTo>
                  <a:cubicBezTo>
                    <a:pt x="147" y="584"/>
                    <a:pt x="147" y="584"/>
                    <a:pt x="146" y="584"/>
                  </a:cubicBezTo>
                  <a:cubicBezTo>
                    <a:pt x="146" y="584"/>
                    <a:pt x="145" y="585"/>
                    <a:pt x="145" y="585"/>
                  </a:cubicBezTo>
                  <a:cubicBezTo>
                    <a:pt x="144" y="585"/>
                    <a:pt x="144" y="585"/>
                    <a:pt x="144" y="585"/>
                  </a:cubicBezTo>
                  <a:cubicBezTo>
                    <a:pt x="144" y="585"/>
                    <a:pt x="143" y="586"/>
                    <a:pt x="143" y="586"/>
                  </a:cubicBezTo>
                  <a:cubicBezTo>
                    <a:pt x="143" y="586"/>
                    <a:pt x="143" y="586"/>
                    <a:pt x="143" y="586"/>
                  </a:cubicBezTo>
                  <a:cubicBezTo>
                    <a:pt x="143" y="587"/>
                    <a:pt x="144" y="587"/>
                    <a:pt x="144" y="587"/>
                  </a:cubicBezTo>
                  <a:cubicBezTo>
                    <a:pt x="144" y="588"/>
                    <a:pt x="144" y="588"/>
                    <a:pt x="144" y="588"/>
                  </a:cubicBezTo>
                  <a:cubicBezTo>
                    <a:pt x="144" y="588"/>
                    <a:pt x="145" y="588"/>
                    <a:pt x="145" y="589"/>
                  </a:cubicBezTo>
                  <a:cubicBezTo>
                    <a:pt x="145" y="592"/>
                    <a:pt x="147" y="598"/>
                    <a:pt x="147" y="601"/>
                  </a:cubicBezTo>
                  <a:cubicBezTo>
                    <a:pt x="147" y="602"/>
                    <a:pt x="148" y="601"/>
                    <a:pt x="148" y="602"/>
                  </a:cubicBezTo>
                  <a:cubicBezTo>
                    <a:pt x="147" y="602"/>
                    <a:pt x="146" y="603"/>
                    <a:pt x="146" y="604"/>
                  </a:cubicBezTo>
                  <a:cubicBezTo>
                    <a:pt x="146" y="605"/>
                    <a:pt x="146" y="605"/>
                    <a:pt x="147" y="606"/>
                  </a:cubicBezTo>
                  <a:cubicBezTo>
                    <a:pt x="147" y="606"/>
                    <a:pt x="148" y="607"/>
                    <a:pt x="148" y="608"/>
                  </a:cubicBezTo>
                  <a:cubicBezTo>
                    <a:pt x="148" y="608"/>
                    <a:pt x="147" y="608"/>
                    <a:pt x="147" y="608"/>
                  </a:cubicBezTo>
                  <a:cubicBezTo>
                    <a:pt x="147" y="609"/>
                    <a:pt x="146" y="609"/>
                    <a:pt x="146" y="609"/>
                  </a:cubicBezTo>
                  <a:cubicBezTo>
                    <a:pt x="146" y="610"/>
                    <a:pt x="145" y="610"/>
                    <a:pt x="145" y="611"/>
                  </a:cubicBezTo>
                  <a:cubicBezTo>
                    <a:pt x="145" y="611"/>
                    <a:pt x="144" y="612"/>
                    <a:pt x="143" y="612"/>
                  </a:cubicBezTo>
                  <a:cubicBezTo>
                    <a:pt x="143" y="612"/>
                    <a:pt x="142" y="612"/>
                    <a:pt x="142" y="613"/>
                  </a:cubicBezTo>
                  <a:cubicBezTo>
                    <a:pt x="142" y="613"/>
                    <a:pt x="141" y="614"/>
                    <a:pt x="141" y="614"/>
                  </a:cubicBezTo>
                  <a:cubicBezTo>
                    <a:pt x="141" y="615"/>
                    <a:pt x="140" y="616"/>
                    <a:pt x="139" y="616"/>
                  </a:cubicBezTo>
                  <a:cubicBezTo>
                    <a:pt x="138" y="616"/>
                    <a:pt x="137" y="616"/>
                    <a:pt x="137" y="617"/>
                  </a:cubicBezTo>
                  <a:cubicBezTo>
                    <a:pt x="137" y="617"/>
                    <a:pt x="138" y="618"/>
                    <a:pt x="138" y="618"/>
                  </a:cubicBezTo>
                  <a:cubicBezTo>
                    <a:pt x="138" y="619"/>
                    <a:pt x="139" y="619"/>
                    <a:pt x="139" y="620"/>
                  </a:cubicBezTo>
                  <a:cubicBezTo>
                    <a:pt x="139" y="621"/>
                    <a:pt x="138" y="621"/>
                    <a:pt x="138" y="621"/>
                  </a:cubicBezTo>
                  <a:cubicBezTo>
                    <a:pt x="137" y="622"/>
                    <a:pt x="137" y="621"/>
                    <a:pt x="137" y="622"/>
                  </a:cubicBezTo>
                  <a:cubicBezTo>
                    <a:pt x="137" y="623"/>
                    <a:pt x="136" y="623"/>
                    <a:pt x="136" y="623"/>
                  </a:cubicBezTo>
                  <a:cubicBezTo>
                    <a:pt x="136" y="624"/>
                    <a:pt x="135" y="624"/>
                    <a:pt x="135" y="625"/>
                  </a:cubicBezTo>
                  <a:cubicBezTo>
                    <a:pt x="135" y="626"/>
                    <a:pt x="135" y="627"/>
                    <a:pt x="135" y="627"/>
                  </a:cubicBezTo>
                  <a:cubicBezTo>
                    <a:pt x="134" y="627"/>
                    <a:pt x="135" y="628"/>
                    <a:pt x="135" y="629"/>
                  </a:cubicBezTo>
                  <a:cubicBezTo>
                    <a:pt x="135" y="629"/>
                    <a:pt x="134" y="630"/>
                    <a:pt x="134" y="630"/>
                  </a:cubicBezTo>
                  <a:cubicBezTo>
                    <a:pt x="133" y="631"/>
                    <a:pt x="132" y="630"/>
                    <a:pt x="132" y="631"/>
                  </a:cubicBezTo>
                  <a:cubicBezTo>
                    <a:pt x="132" y="632"/>
                    <a:pt x="131" y="633"/>
                    <a:pt x="131" y="633"/>
                  </a:cubicBezTo>
                  <a:cubicBezTo>
                    <a:pt x="131" y="633"/>
                    <a:pt x="130" y="634"/>
                    <a:pt x="130" y="634"/>
                  </a:cubicBezTo>
                  <a:cubicBezTo>
                    <a:pt x="130" y="635"/>
                    <a:pt x="129" y="635"/>
                    <a:pt x="130" y="636"/>
                  </a:cubicBezTo>
                  <a:cubicBezTo>
                    <a:pt x="130" y="636"/>
                    <a:pt x="131" y="636"/>
                    <a:pt x="131" y="636"/>
                  </a:cubicBezTo>
                  <a:cubicBezTo>
                    <a:pt x="131" y="636"/>
                    <a:pt x="131" y="637"/>
                    <a:pt x="131" y="637"/>
                  </a:cubicBezTo>
                  <a:cubicBezTo>
                    <a:pt x="130" y="637"/>
                    <a:pt x="130" y="637"/>
                    <a:pt x="130" y="637"/>
                  </a:cubicBezTo>
                  <a:cubicBezTo>
                    <a:pt x="129" y="637"/>
                    <a:pt x="129" y="636"/>
                    <a:pt x="128" y="637"/>
                  </a:cubicBezTo>
                  <a:cubicBezTo>
                    <a:pt x="128" y="637"/>
                    <a:pt x="128" y="637"/>
                    <a:pt x="128" y="637"/>
                  </a:cubicBezTo>
                  <a:cubicBezTo>
                    <a:pt x="128" y="637"/>
                    <a:pt x="128" y="637"/>
                    <a:pt x="128" y="637"/>
                  </a:cubicBezTo>
                  <a:cubicBezTo>
                    <a:pt x="128" y="637"/>
                    <a:pt x="128" y="638"/>
                    <a:pt x="129" y="638"/>
                  </a:cubicBezTo>
                  <a:cubicBezTo>
                    <a:pt x="129" y="638"/>
                    <a:pt x="131" y="639"/>
                    <a:pt x="131" y="639"/>
                  </a:cubicBezTo>
                  <a:cubicBezTo>
                    <a:pt x="131" y="640"/>
                    <a:pt x="132" y="641"/>
                    <a:pt x="132" y="641"/>
                  </a:cubicBezTo>
                  <a:cubicBezTo>
                    <a:pt x="132" y="641"/>
                    <a:pt x="132" y="641"/>
                    <a:pt x="134" y="641"/>
                  </a:cubicBezTo>
                  <a:cubicBezTo>
                    <a:pt x="134" y="641"/>
                    <a:pt x="134" y="641"/>
                    <a:pt x="134" y="641"/>
                  </a:cubicBezTo>
                  <a:cubicBezTo>
                    <a:pt x="134" y="641"/>
                    <a:pt x="135" y="642"/>
                    <a:pt x="135" y="642"/>
                  </a:cubicBezTo>
                  <a:cubicBezTo>
                    <a:pt x="136" y="642"/>
                    <a:pt x="136" y="642"/>
                    <a:pt x="136" y="643"/>
                  </a:cubicBezTo>
                  <a:cubicBezTo>
                    <a:pt x="136" y="643"/>
                    <a:pt x="137" y="643"/>
                    <a:pt x="137" y="643"/>
                  </a:cubicBezTo>
                  <a:cubicBezTo>
                    <a:pt x="137" y="643"/>
                    <a:pt x="138" y="643"/>
                    <a:pt x="138" y="643"/>
                  </a:cubicBezTo>
                  <a:cubicBezTo>
                    <a:pt x="138" y="643"/>
                    <a:pt x="138" y="643"/>
                    <a:pt x="138" y="643"/>
                  </a:cubicBezTo>
                  <a:cubicBezTo>
                    <a:pt x="138" y="643"/>
                    <a:pt x="138" y="642"/>
                    <a:pt x="138" y="642"/>
                  </a:cubicBezTo>
                  <a:cubicBezTo>
                    <a:pt x="139" y="642"/>
                    <a:pt x="139" y="642"/>
                    <a:pt x="139" y="643"/>
                  </a:cubicBezTo>
                  <a:cubicBezTo>
                    <a:pt x="140" y="643"/>
                    <a:pt x="140" y="643"/>
                    <a:pt x="140" y="643"/>
                  </a:cubicBezTo>
                  <a:cubicBezTo>
                    <a:pt x="140" y="643"/>
                    <a:pt x="140" y="643"/>
                    <a:pt x="140" y="643"/>
                  </a:cubicBezTo>
                  <a:cubicBezTo>
                    <a:pt x="140" y="643"/>
                    <a:pt x="141" y="643"/>
                    <a:pt x="142" y="644"/>
                  </a:cubicBezTo>
                  <a:cubicBezTo>
                    <a:pt x="142" y="644"/>
                    <a:pt x="143" y="644"/>
                    <a:pt x="144" y="644"/>
                  </a:cubicBezTo>
                  <a:cubicBezTo>
                    <a:pt x="144" y="644"/>
                    <a:pt x="144" y="644"/>
                    <a:pt x="144" y="644"/>
                  </a:cubicBezTo>
                  <a:cubicBezTo>
                    <a:pt x="145" y="644"/>
                    <a:pt x="145" y="644"/>
                    <a:pt x="145" y="644"/>
                  </a:cubicBezTo>
                  <a:cubicBezTo>
                    <a:pt x="145" y="644"/>
                    <a:pt x="145" y="643"/>
                    <a:pt x="145" y="643"/>
                  </a:cubicBezTo>
                  <a:cubicBezTo>
                    <a:pt x="145" y="643"/>
                    <a:pt x="147" y="644"/>
                    <a:pt x="147" y="644"/>
                  </a:cubicBezTo>
                  <a:cubicBezTo>
                    <a:pt x="148" y="644"/>
                    <a:pt x="149" y="644"/>
                    <a:pt x="149" y="644"/>
                  </a:cubicBezTo>
                  <a:cubicBezTo>
                    <a:pt x="149" y="643"/>
                    <a:pt x="149" y="643"/>
                    <a:pt x="150" y="643"/>
                  </a:cubicBezTo>
                  <a:cubicBezTo>
                    <a:pt x="150" y="643"/>
                    <a:pt x="152" y="643"/>
                    <a:pt x="152" y="643"/>
                  </a:cubicBezTo>
                  <a:cubicBezTo>
                    <a:pt x="154" y="643"/>
                    <a:pt x="154" y="644"/>
                    <a:pt x="157" y="644"/>
                  </a:cubicBezTo>
                  <a:cubicBezTo>
                    <a:pt x="158" y="644"/>
                    <a:pt x="160" y="644"/>
                    <a:pt x="160" y="644"/>
                  </a:cubicBezTo>
                  <a:cubicBezTo>
                    <a:pt x="164" y="642"/>
                    <a:pt x="180" y="652"/>
                    <a:pt x="187" y="649"/>
                  </a:cubicBezTo>
                  <a:cubicBezTo>
                    <a:pt x="188" y="649"/>
                    <a:pt x="189" y="648"/>
                    <a:pt x="189" y="649"/>
                  </a:cubicBezTo>
                  <a:cubicBezTo>
                    <a:pt x="190" y="649"/>
                    <a:pt x="191" y="649"/>
                    <a:pt x="192" y="649"/>
                  </a:cubicBezTo>
                  <a:cubicBezTo>
                    <a:pt x="192" y="649"/>
                    <a:pt x="193" y="650"/>
                    <a:pt x="194" y="650"/>
                  </a:cubicBezTo>
                  <a:cubicBezTo>
                    <a:pt x="197" y="650"/>
                    <a:pt x="195" y="653"/>
                    <a:pt x="197" y="657"/>
                  </a:cubicBezTo>
                  <a:cubicBezTo>
                    <a:pt x="198" y="657"/>
                    <a:pt x="198" y="658"/>
                    <a:pt x="197" y="659"/>
                  </a:cubicBezTo>
                  <a:cubicBezTo>
                    <a:pt x="196" y="661"/>
                    <a:pt x="196" y="662"/>
                    <a:pt x="196" y="663"/>
                  </a:cubicBezTo>
                  <a:cubicBezTo>
                    <a:pt x="195" y="663"/>
                    <a:pt x="195" y="663"/>
                    <a:pt x="195" y="664"/>
                  </a:cubicBezTo>
                  <a:cubicBezTo>
                    <a:pt x="194" y="665"/>
                    <a:pt x="195" y="666"/>
                    <a:pt x="194" y="667"/>
                  </a:cubicBezTo>
                  <a:cubicBezTo>
                    <a:pt x="193" y="668"/>
                    <a:pt x="193" y="668"/>
                    <a:pt x="193" y="669"/>
                  </a:cubicBezTo>
                  <a:cubicBezTo>
                    <a:pt x="193" y="671"/>
                    <a:pt x="193" y="672"/>
                    <a:pt x="193" y="672"/>
                  </a:cubicBezTo>
                  <a:cubicBezTo>
                    <a:pt x="194" y="673"/>
                    <a:pt x="194" y="673"/>
                    <a:pt x="195" y="675"/>
                  </a:cubicBezTo>
                  <a:cubicBezTo>
                    <a:pt x="195" y="677"/>
                    <a:pt x="195" y="677"/>
                    <a:pt x="195" y="679"/>
                  </a:cubicBezTo>
                  <a:cubicBezTo>
                    <a:pt x="196" y="680"/>
                    <a:pt x="196" y="682"/>
                    <a:pt x="196" y="682"/>
                  </a:cubicBezTo>
                  <a:cubicBezTo>
                    <a:pt x="196" y="683"/>
                    <a:pt x="196" y="686"/>
                    <a:pt x="197" y="687"/>
                  </a:cubicBezTo>
                  <a:cubicBezTo>
                    <a:pt x="197" y="687"/>
                    <a:pt x="200" y="688"/>
                    <a:pt x="201" y="688"/>
                  </a:cubicBezTo>
                  <a:cubicBezTo>
                    <a:pt x="202" y="688"/>
                    <a:pt x="203" y="687"/>
                    <a:pt x="204" y="687"/>
                  </a:cubicBezTo>
                  <a:cubicBezTo>
                    <a:pt x="204" y="687"/>
                    <a:pt x="204" y="686"/>
                    <a:pt x="204" y="685"/>
                  </a:cubicBezTo>
                  <a:cubicBezTo>
                    <a:pt x="205" y="685"/>
                    <a:pt x="206" y="683"/>
                    <a:pt x="206" y="683"/>
                  </a:cubicBezTo>
                  <a:cubicBezTo>
                    <a:pt x="206" y="683"/>
                    <a:pt x="206" y="683"/>
                    <a:pt x="206" y="683"/>
                  </a:cubicBezTo>
                  <a:cubicBezTo>
                    <a:pt x="207" y="683"/>
                    <a:pt x="206" y="682"/>
                    <a:pt x="207" y="682"/>
                  </a:cubicBezTo>
                  <a:cubicBezTo>
                    <a:pt x="208" y="682"/>
                    <a:pt x="208" y="682"/>
                    <a:pt x="209" y="683"/>
                  </a:cubicBezTo>
                  <a:cubicBezTo>
                    <a:pt x="209" y="683"/>
                    <a:pt x="209" y="684"/>
                    <a:pt x="210" y="684"/>
                  </a:cubicBezTo>
                  <a:cubicBezTo>
                    <a:pt x="210" y="685"/>
                    <a:pt x="212" y="686"/>
                    <a:pt x="211" y="687"/>
                  </a:cubicBezTo>
                  <a:cubicBezTo>
                    <a:pt x="211" y="687"/>
                    <a:pt x="210" y="687"/>
                    <a:pt x="209" y="687"/>
                  </a:cubicBezTo>
                  <a:cubicBezTo>
                    <a:pt x="209" y="688"/>
                    <a:pt x="208" y="689"/>
                    <a:pt x="208" y="690"/>
                  </a:cubicBezTo>
                  <a:cubicBezTo>
                    <a:pt x="208" y="691"/>
                    <a:pt x="205" y="691"/>
                    <a:pt x="206" y="693"/>
                  </a:cubicBezTo>
                  <a:cubicBezTo>
                    <a:pt x="207" y="694"/>
                    <a:pt x="207" y="694"/>
                    <a:pt x="207" y="695"/>
                  </a:cubicBezTo>
                  <a:cubicBezTo>
                    <a:pt x="207" y="696"/>
                    <a:pt x="206" y="698"/>
                    <a:pt x="207" y="699"/>
                  </a:cubicBezTo>
                  <a:cubicBezTo>
                    <a:pt x="207" y="699"/>
                    <a:pt x="208" y="700"/>
                    <a:pt x="208" y="700"/>
                  </a:cubicBezTo>
                  <a:cubicBezTo>
                    <a:pt x="209" y="700"/>
                    <a:pt x="210" y="701"/>
                    <a:pt x="210" y="702"/>
                  </a:cubicBezTo>
                  <a:cubicBezTo>
                    <a:pt x="210" y="702"/>
                    <a:pt x="210" y="702"/>
                    <a:pt x="210" y="703"/>
                  </a:cubicBezTo>
                  <a:cubicBezTo>
                    <a:pt x="210" y="703"/>
                    <a:pt x="212" y="700"/>
                    <a:pt x="212" y="699"/>
                  </a:cubicBezTo>
                  <a:cubicBezTo>
                    <a:pt x="212" y="699"/>
                    <a:pt x="212" y="699"/>
                    <a:pt x="212" y="699"/>
                  </a:cubicBezTo>
                  <a:cubicBezTo>
                    <a:pt x="212" y="699"/>
                    <a:pt x="212" y="699"/>
                    <a:pt x="212" y="699"/>
                  </a:cubicBezTo>
                  <a:cubicBezTo>
                    <a:pt x="212" y="699"/>
                    <a:pt x="213" y="699"/>
                    <a:pt x="213" y="699"/>
                  </a:cubicBezTo>
                  <a:cubicBezTo>
                    <a:pt x="214" y="700"/>
                    <a:pt x="215" y="700"/>
                    <a:pt x="215" y="701"/>
                  </a:cubicBezTo>
                  <a:cubicBezTo>
                    <a:pt x="215" y="702"/>
                    <a:pt x="216" y="703"/>
                    <a:pt x="216" y="704"/>
                  </a:cubicBezTo>
                  <a:cubicBezTo>
                    <a:pt x="216" y="704"/>
                    <a:pt x="217" y="703"/>
                    <a:pt x="217" y="704"/>
                  </a:cubicBezTo>
                  <a:cubicBezTo>
                    <a:pt x="217" y="704"/>
                    <a:pt x="218" y="704"/>
                    <a:pt x="219" y="703"/>
                  </a:cubicBezTo>
                  <a:cubicBezTo>
                    <a:pt x="220" y="703"/>
                    <a:pt x="220" y="702"/>
                    <a:pt x="221" y="702"/>
                  </a:cubicBezTo>
                  <a:cubicBezTo>
                    <a:pt x="221" y="703"/>
                    <a:pt x="221" y="703"/>
                    <a:pt x="222" y="702"/>
                  </a:cubicBezTo>
                  <a:cubicBezTo>
                    <a:pt x="223" y="702"/>
                    <a:pt x="223" y="702"/>
                    <a:pt x="224" y="701"/>
                  </a:cubicBezTo>
                  <a:cubicBezTo>
                    <a:pt x="224" y="700"/>
                    <a:pt x="225" y="700"/>
                    <a:pt x="225" y="699"/>
                  </a:cubicBezTo>
                  <a:cubicBezTo>
                    <a:pt x="226" y="699"/>
                    <a:pt x="226" y="699"/>
                    <a:pt x="226" y="698"/>
                  </a:cubicBezTo>
                  <a:cubicBezTo>
                    <a:pt x="226" y="698"/>
                    <a:pt x="226" y="698"/>
                    <a:pt x="226" y="698"/>
                  </a:cubicBezTo>
                  <a:cubicBezTo>
                    <a:pt x="226" y="698"/>
                    <a:pt x="227" y="698"/>
                    <a:pt x="228" y="698"/>
                  </a:cubicBezTo>
                  <a:cubicBezTo>
                    <a:pt x="228" y="699"/>
                    <a:pt x="229" y="699"/>
                    <a:pt x="230" y="699"/>
                  </a:cubicBezTo>
                  <a:cubicBezTo>
                    <a:pt x="230" y="699"/>
                    <a:pt x="230" y="699"/>
                    <a:pt x="231" y="698"/>
                  </a:cubicBezTo>
                  <a:cubicBezTo>
                    <a:pt x="232" y="698"/>
                    <a:pt x="233" y="697"/>
                    <a:pt x="233" y="698"/>
                  </a:cubicBezTo>
                  <a:cubicBezTo>
                    <a:pt x="233" y="698"/>
                    <a:pt x="234" y="699"/>
                    <a:pt x="234" y="699"/>
                  </a:cubicBezTo>
                  <a:cubicBezTo>
                    <a:pt x="234" y="700"/>
                    <a:pt x="234" y="700"/>
                    <a:pt x="235" y="700"/>
                  </a:cubicBezTo>
                  <a:cubicBezTo>
                    <a:pt x="235" y="701"/>
                    <a:pt x="235" y="702"/>
                    <a:pt x="235" y="702"/>
                  </a:cubicBezTo>
                  <a:cubicBezTo>
                    <a:pt x="235" y="703"/>
                    <a:pt x="236" y="704"/>
                    <a:pt x="237" y="705"/>
                  </a:cubicBezTo>
                  <a:cubicBezTo>
                    <a:pt x="237" y="705"/>
                    <a:pt x="237" y="705"/>
                    <a:pt x="238" y="705"/>
                  </a:cubicBezTo>
                  <a:cubicBezTo>
                    <a:pt x="241" y="705"/>
                    <a:pt x="243" y="706"/>
                    <a:pt x="244" y="706"/>
                  </a:cubicBezTo>
                  <a:cubicBezTo>
                    <a:pt x="245" y="706"/>
                    <a:pt x="246" y="706"/>
                    <a:pt x="247" y="706"/>
                  </a:cubicBezTo>
                  <a:cubicBezTo>
                    <a:pt x="247" y="705"/>
                    <a:pt x="248" y="705"/>
                    <a:pt x="249" y="705"/>
                  </a:cubicBezTo>
                  <a:cubicBezTo>
                    <a:pt x="249" y="704"/>
                    <a:pt x="251" y="704"/>
                    <a:pt x="251" y="704"/>
                  </a:cubicBezTo>
                  <a:cubicBezTo>
                    <a:pt x="252" y="704"/>
                    <a:pt x="252" y="704"/>
                    <a:pt x="253" y="704"/>
                  </a:cubicBezTo>
                  <a:cubicBezTo>
                    <a:pt x="253" y="704"/>
                    <a:pt x="254" y="703"/>
                    <a:pt x="254" y="703"/>
                  </a:cubicBezTo>
                  <a:cubicBezTo>
                    <a:pt x="254" y="702"/>
                    <a:pt x="255" y="701"/>
                    <a:pt x="256" y="701"/>
                  </a:cubicBezTo>
                  <a:cubicBezTo>
                    <a:pt x="257" y="701"/>
                    <a:pt x="257" y="701"/>
                    <a:pt x="258" y="701"/>
                  </a:cubicBezTo>
                  <a:cubicBezTo>
                    <a:pt x="258" y="701"/>
                    <a:pt x="258" y="701"/>
                    <a:pt x="258" y="701"/>
                  </a:cubicBezTo>
                  <a:cubicBezTo>
                    <a:pt x="259" y="700"/>
                    <a:pt x="260" y="698"/>
                    <a:pt x="261" y="697"/>
                  </a:cubicBezTo>
                  <a:cubicBezTo>
                    <a:pt x="262" y="697"/>
                    <a:pt x="263" y="697"/>
                    <a:pt x="264" y="696"/>
                  </a:cubicBezTo>
                  <a:cubicBezTo>
                    <a:pt x="266" y="692"/>
                    <a:pt x="269" y="690"/>
                    <a:pt x="270" y="687"/>
                  </a:cubicBezTo>
                  <a:cubicBezTo>
                    <a:pt x="270" y="687"/>
                    <a:pt x="271" y="686"/>
                    <a:pt x="272" y="686"/>
                  </a:cubicBezTo>
                  <a:cubicBezTo>
                    <a:pt x="272" y="686"/>
                    <a:pt x="272" y="686"/>
                    <a:pt x="272" y="686"/>
                  </a:cubicBezTo>
                  <a:cubicBezTo>
                    <a:pt x="272" y="686"/>
                    <a:pt x="272" y="686"/>
                    <a:pt x="272" y="686"/>
                  </a:cubicBezTo>
                  <a:cubicBezTo>
                    <a:pt x="273" y="686"/>
                    <a:pt x="273" y="687"/>
                    <a:pt x="274" y="686"/>
                  </a:cubicBezTo>
                  <a:cubicBezTo>
                    <a:pt x="274" y="686"/>
                    <a:pt x="274" y="686"/>
                    <a:pt x="275" y="686"/>
                  </a:cubicBezTo>
                  <a:cubicBezTo>
                    <a:pt x="275" y="686"/>
                    <a:pt x="276" y="685"/>
                    <a:pt x="277" y="685"/>
                  </a:cubicBezTo>
                  <a:cubicBezTo>
                    <a:pt x="278" y="685"/>
                    <a:pt x="278" y="685"/>
                    <a:pt x="279" y="685"/>
                  </a:cubicBezTo>
                  <a:cubicBezTo>
                    <a:pt x="280" y="685"/>
                    <a:pt x="282" y="685"/>
                    <a:pt x="282" y="684"/>
                  </a:cubicBezTo>
                  <a:cubicBezTo>
                    <a:pt x="283" y="684"/>
                    <a:pt x="283" y="684"/>
                    <a:pt x="283" y="683"/>
                  </a:cubicBezTo>
                  <a:cubicBezTo>
                    <a:pt x="284" y="683"/>
                    <a:pt x="284" y="683"/>
                    <a:pt x="285" y="682"/>
                  </a:cubicBezTo>
                  <a:cubicBezTo>
                    <a:pt x="285" y="682"/>
                    <a:pt x="286" y="681"/>
                    <a:pt x="287" y="681"/>
                  </a:cubicBezTo>
                  <a:cubicBezTo>
                    <a:pt x="287" y="680"/>
                    <a:pt x="288" y="680"/>
                    <a:pt x="288" y="680"/>
                  </a:cubicBezTo>
                  <a:cubicBezTo>
                    <a:pt x="288" y="680"/>
                    <a:pt x="289" y="679"/>
                    <a:pt x="290" y="679"/>
                  </a:cubicBezTo>
                  <a:cubicBezTo>
                    <a:pt x="290" y="679"/>
                    <a:pt x="291" y="679"/>
                    <a:pt x="291" y="680"/>
                  </a:cubicBezTo>
                  <a:cubicBezTo>
                    <a:pt x="292" y="680"/>
                    <a:pt x="292" y="680"/>
                    <a:pt x="292" y="680"/>
                  </a:cubicBezTo>
                  <a:cubicBezTo>
                    <a:pt x="291" y="680"/>
                    <a:pt x="291" y="680"/>
                    <a:pt x="291" y="681"/>
                  </a:cubicBezTo>
                  <a:cubicBezTo>
                    <a:pt x="291" y="681"/>
                    <a:pt x="292" y="683"/>
                    <a:pt x="292" y="683"/>
                  </a:cubicBezTo>
                  <a:cubicBezTo>
                    <a:pt x="292" y="683"/>
                    <a:pt x="292" y="685"/>
                    <a:pt x="292" y="686"/>
                  </a:cubicBezTo>
                  <a:cubicBezTo>
                    <a:pt x="292" y="686"/>
                    <a:pt x="292" y="687"/>
                    <a:pt x="293" y="688"/>
                  </a:cubicBezTo>
                  <a:cubicBezTo>
                    <a:pt x="294" y="688"/>
                    <a:pt x="294" y="688"/>
                    <a:pt x="294" y="689"/>
                  </a:cubicBezTo>
                  <a:cubicBezTo>
                    <a:pt x="294" y="690"/>
                    <a:pt x="295" y="690"/>
                    <a:pt x="295" y="691"/>
                  </a:cubicBezTo>
                  <a:cubicBezTo>
                    <a:pt x="295" y="692"/>
                    <a:pt x="295" y="693"/>
                    <a:pt x="295" y="694"/>
                  </a:cubicBezTo>
                  <a:cubicBezTo>
                    <a:pt x="295" y="694"/>
                    <a:pt x="296" y="695"/>
                    <a:pt x="295" y="696"/>
                  </a:cubicBezTo>
                  <a:cubicBezTo>
                    <a:pt x="294" y="696"/>
                    <a:pt x="294" y="696"/>
                    <a:pt x="294" y="697"/>
                  </a:cubicBezTo>
                  <a:cubicBezTo>
                    <a:pt x="294" y="697"/>
                    <a:pt x="294" y="698"/>
                    <a:pt x="294" y="698"/>
                  </a:cubicBezTo>
                  <a:cubicBezTo>
                    <a:pt x="294" y="698"/>
                    <a:pt x="294" y="698"/>
                    <a:pt x="294" y="698"/>
                  </a:cubicBezTo>
                  <a:cubicBezTo>
                    <a:pt x="294" y="698"/>
                    <a:pt x="296" y="699"/>
                    <a:pt x="296" y="699"/>
                  </a:cubicBezTo>
                  <a:cubicBezTo>
                    <a:pt x="297" y="699"/>
                    <a:pt x="297" y="699"/>
                    <a:pt x="298" y="699"/>
                  </a:cubicBezTo>
                  <a:cubicBezTo>
                    <a:pt x="298" y="699"/>
                    <a:pt x="298" y="699"/>
                    <a:pt x="298" y="700"/>
                  </a:cubicBezTo>
                  <a:cubicBezTo>
                    <a:pt x="298" y="701"/>
                    <a:pt x="299" y="700"/>
                    <a:pt x="299" y="701"/>
                  </a:cubicBezTo>
                  <a:cubicBezTo>
                    <a:pt x="298" y="701"/>
                    <a:pt x="298" y="702"/>
                    <a:pt x="299" y="703"/>
                  </a:cubicBezTo>
                  <a:cubicBezTo>
                    <a:pt x="299" y="703"/>
                    <a:pt x="299" y="704"/>
                    <a:pt x="299" y="704"/>
                  </a:cubicBezTo>
                  <a:cubicBezTo>
                    <a:pt x="299" y="704"/>
                    <a:pt x="300" y="704"/>
                    <a:pt x="300" y="704"/>
                  </a:cubicBezTo>
                  <a:cubicBezTo>
                    <a:pt x="299" y="705"/>
                    <a:pt x="298" y="705"/>
                    <a:pt x="298" y="705"/>
                  </a:cubicBezTo>
                  <a:cubicBezTo>
                    <a:pt x="298" y="706"/>
                    <a:pt x="297" y="706"/>
                    <a:pt x="297" y="706"/>
                  </a:cubicBezTo>
                  <a:cubicBezTo>
                    <a:pt x="297" y="707"/>
                    <a:pt x="297" y="709"/>
                    <a:pt x="297" y="709"/>
                  </a:cubicBezTo>
                  <a:cubicBezTo>
                    <a:pt x="297" y="710"/>
                    <a:pt x="298" y="711"/>
                    <a:pt x="297" y="711"/>
                  </a:cubicBezTo>
                  <a:cubicBezTo>
                    <a:pt x="296" y="712"/>
                    <a:pt x="295" y="712"/>
                    <a:pt x="295" y="712"/>
                  </a:cubicBezTo>
                  <a:cubicBezTo>
                    <a:pt x="295" y="712"/>
                    <a:pt x="293" y="711"/>
                    <a:pt x="293" y="711"/>
                  </a:cubicBezTo>
                  <a:cubicBezTo>
                    <a:pt x="293" y="712"/>
                    <a:pt x="293" y="713"/>
                    <a:pt x="293" y="713"/>
                  </a:cubicBezTo>
                  <a:cubicBezTo>
                    <a:pt x="293" y="713"/>
                    <a:pt x="294" y="714"/>
                    <a:pt x="294" y="715"/>
                  </a:cubicBezTo>
                  <a:cubicBezTo>
                    <a:pt x="294" y="715"/>
                    <a:pt x="295" y="716"/>
                    <a:pt x="295" y="717"/>
                  </a:cubicBezTo>
                  <a:cubicBezTo>
                    <a:pt x="296" y="717"/>
                    <a:pt x="296" y="717"/>
                    <a:pt x="296" y="718"/>
                  </a:cubicBezTo>
                  <a:cubicBezTo>
                    <a:pt x="296" y="719"/>
                    <a:pt x="297" y="719"/>
                    <a:pt x="297" y="719"/>
                  </a:cubicBezTo>
                  <a:cubicBezTo>
                    <a:pt x="297" y="720"/>
                    <a:pt x="299" y="721"/>
                    <a:pt x="299" y="721"/>
                  </a:cubicBezTo>
                  <a:cubicBezTo>
                    <a:pt x="300" y="721"/>
                    <a:pt x="301" y="722"/>
                    <a:pt x="301" y="722"/>
                  </a:cubicBezTo>
                  <a:cubicBezTo>
                    <a:pt x="302" y="723"/>
                    <a:pt x="301" y="724"/>
                    <a:pt x="301" y="725"/>
                  </a:cubicBezTo>
                  <a:cubicBezTo>
                    <a:pt x="300" y="725"/>
                    <a:pt x="300" y="726"/>
                    <a:pt x="300" y="726"/>
                  </a:cubicBezTo>
                  <a:cubicBezTo>
                    <a:pt x="300" y="727"/>
                    <a:pt x="299" y="727"/>
                    <a:pt x="299" y="727"/>
                  </a:cubicBezTo>
                  <a:cubicBezTo>
                    <a:pt x="299" y="728"/>
                    <a:pt x="299" y="728"/>
                    <a:pt x="300" y="729"/>
                  </a:cubicBezTo>
                  <a:cubicBezTo>
                    <a:pt x="300" y="729"/>
                    <a:pt x="301" y="729"/>
                    <a:pt x="301" y="729"/>
                  </a:cubicBezTo>
                  <a:cubicBezTo>
                    <a:pt x="301" y="730"/>
                    <a:pt x="303" y="731"/>
                    <a:pt x="303" y="731"/>
                  </a:cubicBezTo>
                  <a:cubicBezTo>
                    <a:pt x="303" y="732"/>
                    <a:pt x="305" y="733"/>
                    <a:pt x="305" y="733"/>
                  </a:cubicBezTo>
                  <a:cubicBezTo>
                    <a:pt x="305" y="733"/>
                    <a:pt x="306" y="733"/>
                    <a:pt x="306" y="732"/>
                  </a:cubicBezTo>
                  <a:cubicBezTo>
                    <a:pt x="306" y="732"/>
                    <a:pt x="306" y="732"/>
                    <a:pt x="307" y="732"/>
                  </a:cubicBezTo>
                  <a:cubicBezTo>
                    <a:pt x="307" y="732"/>
                    <a:pt x="308" y="732"/>
                    <a:pt x="309" y="731"/>
                  </a:cubicBezTo>
                  <a:cubicBezTo>
                    <a:pt x="310" y="731"/>
                    <a:pt x="312" y="730"/>
                    <a:pt x="312" y="729"/>
                  </a:cubicBezTo>
                  <a:cubicBezTo>
                    <a:pt x="313" y="729"/>
                    <a:pt x="313" y="729"/>
                    <a:pt x="315" y="729"/>
                  </a:cubicBezTo>
                  <a:cubicBezTo>
                    <a:pt x="317" y="729"/>
                    <a:pt x="319" y="729"/>
                    <a:pt x="319" y="729"/>
                  </a:cubicBezTo>
                  <a:cubicBezTo>
                    <a:pt x="320" y="729"/>
                    <a:pt x="321" y="728"/>
                    <a:pt x="321" y="728"/>
                  </a:cubicBezTo>
                  <a:cubicBezTo>
                    <a:pt x="321" y="728"/>
                    <a:pt x="323" y="729"/>
                    <a:pt x="323" y="729"/>
                  </a:cubicBezTo>
                  <a:cubicBezTo>
                    <a:pt x="323" y="729"/>
                    <a:pt x="326" y="728"/>
                    <a:pt x="326" y="728"/>
                  </a:cubicBezTo>
                  <a:cubicBezTo>
                    <a:pt x="327" y="728"/>
                    <a:pt x="328" y="728"/>
                    <a:pt x="328" y="728"/>
                  </a:cubicBezTo>
                  <a:cubicBezTo>
                    <a:pt x="329" y="728"/>
                    <a:pt x="330" y="728"/>
                    <a:pt x="330" y="728"/>
                  </a:cubicBezTo>
                  <a:cubicBezTo>
                    <a:pt x="331" y="729"/>
                    <a:pt x="332" y="729"/>
                    <a:pt x="332" y="730"/>
                  </a:cubicBezTo>
                  <a:cubicBezTo>
                    <a:pt x="331" y="730"/>
                    <a:pt x="331" y="731"/>
                    <a:pt x="330" y="732"/>
                  </a:cubicBezTo>
                  <a:cubicBezTo>
                    <a:pt x="330" y="732"/>
                    <a:pt x="330" y="733"/>
                    <a:pt x="330" y="733"/>
                  </a:cubicBezTo>
                  <a:cubicBezTo>
                    <a:pt x="330" y="734"/>
                    <a:pt x="331" y="734"/>
                    <a:pt x="331" y="734"/>
                  </a:cubicBezTo>
                  <a:cubicBezTo>
                    <a:pt x="332" y="734"/>
                    <a:pt x="333" y="733"/>
                    <a:pt x="333" y="733"/>
                  </a:cubicBezTo>
                  <a:cubicBezTo>
                    <a:pt x="333" y="733"/>
                    <a:pt x="334" y="733"/>
                    <a:pt x="334" y="733"/>
                  </a:cubicBezTo>
                  <a:cubicBezTo>
                    <a:pt x="334" y="732"/>
                    <a:pt x="334" y="732"/>
                    <a:pt x="335" y="732"/>
                  </a:cubicBezTo>
                  <a:cubicBezTo>
                    <a:pt x="335" y="732"/>
                    <a:pt x="337" y="732"/>
                    <a:pt x="337" y="732"/>
                  </a:cubicBezTo>
                  <a:cubicBezTo>
                    <a:pt x="337" y="733"/>
                    <a:pt x="337" y="734"/>
                    <a:pt x="338" y="734"/>
                  </a:cubicBezTo>
                  <a:cubicBezTo>
                    <a:pt x="338" y="734"/>
                    <a:pt x="339" y="735"/>
                    <a:pt x="339" y="735"/>
                  </a:cubicBezTo>
                  <a:cubicBezTo>
                    <a:pt x="339" y="735"/>
                    <a:pt x="339" y="736"/>
                    <a:pt x="339" y="736"/>
                  </a:cubicBezTo>
                  <a:cubicBezTo>
                    <a:pt x="339" y="737"/>
                    <a:pt x="340" y="737"/>
                    <a:pt x="340" y="737"/>
                  </a:cubicBezTo>
                  <a:cubicBezTo>
                    <a:pt x="340" y="737"/>
                    <a:pt x="342" y="737"/>
                    <a:pt x="343" y="737"/>
                  </a:cubicBezTo>
                  <a:cubicBezTo>
                    <a:pt x="343" y="737"/>
                    <a:pt x="344" y="737"/>
                    <a:pt x="345" y="737"/>
                  </a:cubicBezTo>
                  <a:cubicBezTo>
                    <a:pt x="345" y="736"/>
                    <a:pt x="346" y="737"/>
                    <a:pt x="346" y="737"/>
                  </a:cubicBezTo>
                  <a:cubicBezTo>
                    <a:pt x="346" y="736"/>
                    <a:pt x="347" y="735"/>
                    <a:pt x="347" y="735"/>
                  </a:cubicBezTo>
                  <a:cubicBezTo>
                    <a:pt x="347" y="734"/>
                    <a:pt x="347" y="733"/>
                    <a:pt x="348" y="733"/>
                  </a:cubicBezTo>
                  <a:cubicBezTo>
                    <a:pt x="348" y="734"/>
                    <a:pt x="348" y="734"/>
                    <a:pt x="348" y="733"/>
                  </a:cubicBezTo>
                  <a:cubicBezTo>
                    <a:pt x="349" y="733"/>
                    <a:pt x="349" y="733"/>
                    <a:pt x="349" y="733"/>
                  </a:cubicBezTo>
                  <a:cubicBezTo>
                    <a:pt x="349" y="734"/>
                    <a:pt x="350" y="732"/>
                    <a:pt x="350" y="732"/>
                  </a:cubicBezTo>
                  <a:cubicBezTo>
                    <a:pt x="350" y="732"/>
                    <a:pt x="351" y="732"/>
                    <a:pt x="351" y="732"/>
                  </a:cubicBezTo>
                  <a:cubicBezTo>
                    <a:pt x="351" y="731"/>
                    <a:pt x="350" y="730"/>
                    <a:pt x="350" y="729"/>
                  </a:cubicBezTo>
                  <a:cubicBezTo>
                    <a:pt x="350" y="729"/>
                    <a:pt x="351" y="729"/>
                    <a:pt x="351" y="728"/>
                  </a:cubicBezTo>
                  <a:cubicBezTo>
                    <a:pt x="351" y="728"/>
                    <a:pt x="351" y="728"/>
                    <a:pt x="350" y="728"/>
                  </a:cubicBezTo>
                  <a:cubicBezTo>
                    <a:pt x="350" y="728"/>
                    <a:pt x="349" y="727"/>
                    <a:pt x="349" y="727"/>
                  </a:cubicBezTo>
                  <a:cubicBezTo>
                    <a:pt x="349" y="727"/>
                    <a:pt x="348" y="726"/>
                    <a:pt x="348" y="725"/>
                  </a:cubicBezTo>
                  <a:cubicBezTo>
                    <a:pt x="348" y="725"/>
                    <a:pt x="347" y="724"/>
                    <a:pt x="347" y="724"/>
                  </a:cubicBezTo>
                  <a:cubicBezTo>
                    <a:pt x="347" y="725"/>
                    <a:pt x="346" y="724"/>
                    <a:pt x="346" y="724"/>
                  </a:cubicBezTo>
                  <a:cubicBezTo>
                    <a:pt x="346" y="724"/>
                    <a:pt x="346" y="724"/>
                    <a:pt x="345" y="724"/>
                  </a:cubicBezTo>
                  <a:cubicBezTo>
                    <a:pt x="345" y="724"/>
                    <a:pt x="344" y="724"/>
                    <a:pt x="344" y="724"/>
                  </a:cubicBezTo>
                  <a:cubicBezTo>
                    <a:pt x="343" y="723"/>
                    <a:pt x="343" y="722"/>
                    <a:pt x="343" y="721"/>
                  </a:cubicBezTo>
                  <a:cubicBezTo>
                    <a:pt x="342" y="720"/>
                    <a:pt x="342" y="719"/>
                    <a:pt x="342" y="718"/>
                  </a:cubicBezTo>
                  <a:cubicBezTo>
                    <a:pt x="342" y="718"/>
                    <a:pt x="343" y="718"/>
                    <a:pt x="343" y="717"/>
                  </a:cubicBezTo>
                  <a:cubicBezTo>
                    <a:pt x="343" y="716"/>
                    <a:pt x="343" y="715"/>
                    <a:pt x="343" y="714"/>
                  </a:cubicBezTo>
                  <a:cubicBezTo>
                    <a:pt x="343" y="714"/>
                    <a:pt x="343" y="714"/>
                    <a:pt x="343" y="713"/>
                  </a:cubicBezTo>
                  <a:cubicBezTo>
                    <a:pt x="344" y="713"/>
                    <a:pt x="344" y="713"/>
                    <a:pt x="344" y="712"/>
                  </a:cubicBezTo>
                  <a:cubicBezTo>
                    <a:pt x="344" y="712"/>
                    <a:pt x="344" y="711"/>
                    <a:pt x="344" y="710"/>
                  </a:cubicBezTo>
                  <a:cubicBezTo>
                    <a:pt x="344" y="709"/>
                    <a:pt x="344" y="709"/>
                    <a:pt x="344" y="709"/>
                  </a:cubicBezTo>
                  <a:cubicBezTo>
                    <a:pt x="344" y="708"/>
                    <a:pt x="344" y="708"/>
                    <a:pt x="344" y="708"/>
                  </a:cubicBezTo>
                  <a:cubicBezTo>
                    <a:pt x="343" y="707"/>
                    <a:pt x="343" y="707"/>
                    <a:pt x="343" y="706"/>
                  </a:cubicBezTo>
                  <a:cubicBezTo>
                    <a:pt x="344" y="706"/>
                    <a:pt x="345" y="705"/>
                    <a:pt x="345" y="705"/>
                  </a:cubicBezTo>
                  <a:cubicBezTo>
                    <a:pt x="345" y="705"/>
                    <a:pt x="346" y="705"/>
                    <a:pt x="346" y="704"/>
                  </a:cubicBezTo>
                  <a:cubicBezTo>
                    <a:pt x="346" y="704"/>
                    <a:pt x="346" y="703"/>
                    <a:pt x="346" y="703"/>
                  </a:cubicBezTo>
                  <a:cubicBezTo>
                    <a:pt x="345" y="703"/>
                    <a:pt x="345" y="702"/>
                    <a:pt x="345" y="702"/>
                  </a:cubicBezTo>
                  <a:cubicBezTo>
                    <a:pt x="345" y="702"/>
                    <a:pt x="345" y="701"/>
                    <a:pt x="345" y="701"/>
                  </a:cubicBezTo>
                  <a:cubicBezTo>
                    <a:pt x="345" y="700"/>
                    <a:pt x="345" y="700"/>
                    <a:pt x="345" y="699"/>
                  </a:cubicBezTo>
                  <a:cubicBezTo>
                    <a:pt x="345" y="699"/>
                    <a:pt x="344" y="699"/>
                    <a:pt x="344" y="698"/>
                  </a:cubicBezTo>
                  <a:cubicBezTo>
                    <a:pt x="344" y="698"/>
                    <a:pt x="345" y="697"/>
                    <a:pt x="345" y="697"/>
                  </a:cubicBezTo>
                  <a:cubicBezTo>
                    <a:pt x="346" y="697"/>
                    <a:pt x="346" y="698"/>
                    <a:pt x="347" y="698"/>
                  </a:cubicBezTo>
                  <a:cubicBezTo>
                    <a:pt x="347" y="698"/>
                    <a:pt x="347" y="699"/>
                    <a:pt x="348" y="698"/>
                  </a:cubicBezTo>
                  <a:cubicBezTo>
                    <a:pt x="349" y="698"/>
                    <a:pt x="349" y="698"/>
                    <a:pt x="350" y="697"/>
                  </a:cubicBezTo>
                  <a:cubicBezTo>
                    <a:pt x="350" y="697"/>
                    <a:pt x="351" y="696"/>
                    <a:pt x="351" y="695"/>
                  </a:cubicBezTo>
                  <a:cubicBezTo>
                    <a:pt x="351" y="695"/>
                    <a:pt x="351" y="695"/>
                    <a:pt x="351" y="694"/>
                  </a:cubicBezTo>
                  <a:cubicBezTo>
                    <a:pt x="350" y="694"/>
                    <a:pt x="350" y="694"/>
                    <a:pt x="350" y="693"/>
                  </a:cubicBezTo>
                  <a:cubicBezTo>
                    <a:pt x="350" y="693"/>
                    <a:pt x="350" y="692"/>
                    <a:pt x="349" y="692"/>
                  </a:cubicBezTo>
                  <a:cubicBezTo>
                    <a:pt x="348" y="692"/>
                    <a:pt x="348" y="693"/>
                    <a:pt x="348" y="693"/>
                  </a:cubicBezTo>
                  <a:cubicBezTo>
                    <a:pt x="347" y="693"/>
                    <a:pt x="347" y="692"/>
                    <a:pt x="347" y="692"/>
                  </a:cubicBezTo>
                  <a:cubicBezTo>
                    <a:pt x="347" y="692"/>
                    <a:pt x="347" y="691"/>
                    <a:pt x="346" y="691"/>
                  </a:cubicBezTo>
                  <a:cubicBezTo>
                    <a:pt x="346" y="690"/>
                    <a:pt x="346" y="689"/>
                    <a:pt x="346" y="688"/>
                  </a:cubicBezTo>
                  <a:cubicBezTo>
                    <a:pt x="346" y="688"/>
                    <a:pt x="346" y="686"/>
                    <a:pt x="346" y="685"/>
                  </a:cubicBezTo>
                  <a:cubicBezTo>
                    <a:pt x="345" y="685"/>
                    <a:pt x="345" y="685"/>
                    <a:pt x="345" y="684"/>
                  </a:cubicBezTo>
                  <a:cubicBezTo>
                    <a:pt x="344" y="683"/>
                    <a:pt x="345" y="683"/>
                    <a:pt x="345" y="682"/>
                  </a:cubicBezTo>
                  <a:cubicBezTo>
                    <a:pt x="345" y="682"/>
                    <a:pt x="346" y="681"/>
                    <a:pt x="346" y="680"/>
                  </a:cubicBezTo>
                  <a:cubicBezTo>
                    <a:pt x="346" y="680"/>
                    <a:pt x="345" y="679"/>
                    <a:pt x="346" y="678"/>
                  </a:cubicBezTo>
                  <a:cubicBezTo>
                    <a:pt x="347" y="677"/>
                    <a:pt x="347" y="676"/>
                    <a:pt x="347" y="676"/>
                  </a:cubicBezTo>
                  <a:cubicBezTo>
                    <a:pt x="347" y="675"/>
                    <a:pt x="347" y="675"/>
                    <a:pt x="346" y="675"/>
                  </a:cubicBezTo>
                  <a:cubicBezTo>
                    <a:pt x="345" y="675"/>
                    <a:pt x="344" y="671"/>
                    <a:pt x="344" y="670"/>
                  </a:cubicBezTo>
                  <a:cubicBezTo>
                    <a:pt x="344" y="670"/>
                    <a:pt x="344" y="673"/>
                    <a:pt x="344" y="672"/>
                  </a:cubicBezTo>
                  <a:cubicBezTo>
                    <a:pt x="344" y="672"/>
                    <a:pt x="345" y="671"/>
                    <a:pt x="343" y="671"/>
                  </a:cubicBezTo>
                  <a:cubicBezTo>
                    <a:pt x="342" y="671"/>
                    <a:pt x="341" y="670"/>
                    <a:pt x="341" y="669"/>
                  </a:cubicBezTo>
                  <a:cubicBezTo>
                    <a:pt x="341" y="668"/>
                    <a:pt x="341" y="668"/>
                    <a:pt x="341" y="667"/>
                  </a:cubicBezTo>
                  <a:cubicBezTo>
                    <a:pt x="341" y="667"/>
                    <a:pt x="341" y="666"/>
                    <a:pt x="341" y="665"/>
                  </a:cubicBezTo>
                  <a:cubicBezTo>
                    <a:pt x="340" y="665"/>
                    <a:pt x="340" y="665"/>
                    <a:pt x="340" y="665"/>
                  </a:cubicBezTo>
                  <a:cubicBezTo>
                    <a:pt x="339" y="665"/>
                    <a:pt x="338" y="666"/>
                    <a:pt x="338" y="666"/>
                  </a:cubicBezTo>
                  <a:cubicBezTo>
                    <a:pt x="338" y="665"/>
                    <a:pt x="337" y="664"/>
                    <a:pt x="336" y="664"/>
                  </a:cubicBezTo>
                  <a:cubicBezTo>
                    <a:pt x="335" y="663"/>
                    <a:pt x="334" y="663"/>
                    <a:pt x="334" y="663"/>
                  </a:cubicBezTo>
                  <a:cubicBezTo>
                    <a:pt x="334" y="663"/>
                    <a:pt x="333" y="663"/>
                    <a:pt x="333" y="663"/>
                  </a:cubicBezTo>
                  <a:cubicBezTo>
                    <a:pt x="334" y="662"/>
                    <a:pt x="334" y="662"/>
                    <a:pt x="334" y="661"/>
                  </a:cubicBezTo>
                  <a:cubicBezTo>
                    <a:pt x="334" y="661"/>
                    <a:pt x="334" y="660"/>
                    <a:pt x="334" y="660"/>
                  </a:cubicBezTo>
                  <a:cubicBezTo>
                    <a:pt x="334" y="660"/>
                    <a:pt x="335" y="660"/>
                    <a:pt x="335" y="659"/>
                  </a:cubicBezTo>
                  <a:cubicBezTo>
                    <a:pt x="335" y="659"/>
                    <a:pt x="334" y="658"/>
                    <a:pt x="334" y="657"/>
                  </a:cubicBezTo>
                  <a:cubicBezTo>
                    <a:pt x="334" y="657"/>
                    <a:pt x="334" y="657"/>
                    <a:pt x="334" y="656"/>
                  </a:cubicBezTo>
                  <a:cubicBezTo>
                    <a:pt x="334" y="655"/>
                    <a:pt x="333" y="654"/>
                    <a:pt x="332" y="654"/>
                  </a:cubicBezTo>
                  <a:cubicBezTo>
                    <a:pt x="332" y="653"/>
                    <a:pt x="333" y="653"/>
                    <a:pt x="333" y="653"/>
                  </a:cubicBezTo>
                  <a:cubicBezTo>
                    <a:pt x="332" y="652"/>
                    <a:pt x="331" y="651"/>
                    <a:pt x="331" y="651"/>
                  </a:cubicBezTo>
                  <a:cubicBezTo>
                    <a:pt x="332" y="650"/>
                    <a:pt x="332" y="650"/>
                    <a:pt x="332" y="650"/>
                  </a:cubicBezTo>
                  <a:cubicBezTo>
                    <a:pt x="333" y="650"/>
                    <a:pt x="334" y="650"/>
                    <a:pt x="334" y="649"/>
                  </a:cubicBezTo>
                  <a:cubicBezTo>
                    <a:pt x="334" y="649"/>
                    <a:pt x="333" y="647"/>
                    <a:pt x="333" y="647"/>
                  </a:cubicBezTo>
                  <a:cubicBezTo>
                    <a:pt x="333" y="646"/>
                    <a:pt x="333" y="645"/>
                    <a:pt x="332" y="644"/>
                  </a:cubicBezTo>
                  <a:cubicBezTo>
                    <a:pt x="332" y="643"/>
                    <a:pt x="331" y="643"/>
                    <a:pt x="331" y="642"/>
                  </a:cubicBezTo>
                  <a:cubicBezTo>
                    <a:pt x="331" y="641"/>
                    <a:pt x="331" y="641"/>
                    <a:pt x="330" y="640"/>
                  </a:cubicBezTo>
                  <a:cubicBezTo>
                    <a:pt x="330" y="640"/>
                    <a:pt x="329" y="639"/>
                    <a:pt x="329" y="639"/>
                  </a:cubicBezTo>
                  <a:cubicBezTo>
                    <a:pt x="329" y="638"/>
                    <a:pt x="329" y="638"/>
                    <a:pt x="329" y="638"/>
                  </a:cubicBezTo>
                  <a:cubicBezTo>
                    <a:pt x="330" y="637"/>
                    <a:pt x="331" y="635"/>
                    <a:pt x="331" y="635"/>
                  </a:cubicBezTo>
                  <a:cubicBezTo>
                    <a:pt x="331" y="635"/>
                    <a:pt x="332" y="636"/>
                    <a:pt x="333" y="636"/>
                  </a:cubicBezTo>
                  <a:cubicBezTo>
                    <a:pt x="333" y="636"/>
                    <a:pt x="335" y="635"/>
                    <a:pt x="335" y="634"/>
                  </a:cubicBezTo>
                  <a:cubicBezTo>
                    <a:pt x="336" y="634"/>
                    <a:pt x="336" y="633"/>
                    <a:pt x="336" y="633"/>
                  </a:cubicBezTo>
                  <a:cubicBezTo>
                    <a:pt x="336" y="632"/>
                    <a:pt x="336" y="632"/>
                    <a:pt x="337" y="631"/>
                  </a:cubicBezTo>
                  <a:cubicBezTo>
                    <a:pt x="337" y="631"/>
                    <a:pt x="338" y="630"/>
                    <a:pt x="338" y="629"/>
                  </a:cubicBezTo>
                  <a:cubicBezTo>
                    <a:pt x="338" y="628"/>
                    <a:pt x="337" y="627"/>
                    <a:pt x="338" y="627"/>
                  </a:cubicBezTo>
                  <a:cubicBezTo>
                    <a:pt x="338" y="627"/>
                    <a:pt x="339" y="628"/>
                    <a:pt x="339" y="627"/>
                  </a:cubicBezTo>
                  <a:cubicBezTo>
                    <a:pt x="340" y="625"/>
                    <a:pt x="338" y="618"/>
                    <a:pt x="342" y="617"/>
                  </a:cubicBezTo>
                  <a:cubicBezTo>
                    <a:pt x="343" y="617"/>
                    <a:pt x="344" y="617"/>
                    <a:pt x="344" y="617"/>
                  </a:cubicBezTo>
                  <a:cubicBezTo>
                    <a:pt x="344" y="616"/>
                    <a:pt x="344" y="616"/>
                    <a:pt x="345" y="616"/>
                  </a:cubicBezTo>
                  <a:cubicBezTo>
                    <a:pt x="345" y="616"/>
                    <a:pt x="346" y="616"/>
                    <a:pt x="346" y="616"/>
                  </a:cubicBezTo>
                  <a:cubicBezTo>
                    <a:pt x="346" y="616"/>
                    <a:pt x="347" y="615"/>
                    <a:pt x="347" y="615"/>
                  </a:cubicBezTo>
                  <a:cubicBezTo>
                    <a:pt x="347" y="615"/>
                    <a:pt x="347" y="615"/>
                    <a:pt x="348" y="615"/>
                  </a:cubicBezTo>
                  <a:cubicBezTo>
                    <a:pt x="348" y="615"/>
                    <a:pt x="349" y="615"/>
                    <a:pt x="349" y="615"/>
                  </a:cubicBezTo>
                  <a:cubicBezTo>
                    <a:pt x="349" y="616"/>
                    <a:pt x="350" y="617"/>
                    <a:pt x="350" y="617"/>
                  </a:cubicBezTo>
                  <a:cubicBezTo>
                    <a:pt x="350" y="617"/>
                    <a:pt x="350" y="617"/>
                    <a:pt x="350" y="617"/>
                  </a:cubicBezTo>
                  <a:cubicBezTo>
                    <a:pt x="351" y="617"/>
                    <a:pt x="351" y="617"/>
                    <a:pt x="351" y="618"/>
                  </a:cubicBezTo>
                  <a:cubicBezTo>
                    <a:pt x="351" y="618"/>
                    <a:pt x="351" y="618"/>
                    <a:pt x="351" y="618"/>
                  </a:cubicBezTo>
                  <a:cubicBezTo>
                    <a:pt x="352" y="619"/>
                    <a:pt x="352" y="619"/>
                    <a:pt x="352" y="620"/>
                  </a:cubicBezTo>
                  <a:cubicBezTo>
                    <a:pt x="352" y="620"/>
                    <a:pt x="352" y="621"/>
                    <a:pt x="352" y="622"/>
                  </a:cubicBezTo>
                  <a:cubicBezTo>
                    <a:pt x="353" y="622"/>
                    <a:pt x="353" y="623"/>
                    <a:pt x="353" y="623"/>
                  </a:cubicBezTo>
                  <a:cubicBezTo>
                    <a:pt x="354" y="623"/>
                    <a:pt x="354" y="624"/>
                    <a:pt x="355" y="624"/>
                  </a:cubicBezTo>
                  <a:cubicBezTo>
                    <a:pt x="355" y="625"/>
                    <a:pt x="355" y="625"/>
                    <a:pt x="356" y="626"/>
                  </a:cubicBezTo>
                  <a:cubicBezTo>
                    <a:pt x="357" y="626"/>
                    <a:pt x="358" y="626"/>
                    <a:pt x="359" y="626"/>
                  </a:cubicBezTo>
                  <a:cubicBezTo>
                    <a:pt x="359" y="625"/>
                    <a:pt x="360" y="625"/>
                    <a:pt x="360" y="624"/>
                  </a:cubicBezTo>
                  <a:cubicBezTo>
                    <a:pt x="360" y="623"/>
                    <a:pt x="360" y="623"/>
                    <a:pt x="359" y="622"/>
                  </a:cubicBezTo>
                  <a:cubicBezTo>
                    <a:pt x="359" y="621"/>
                    <a:pt x="359" y="621"/>
                    <a:pt x="359" y="621"/>
                  </a:cubicBezTo>
                  <a:cubicBezTo>
                    <a:pt x="359" y="621"/>
                    <a:pt x="361" y="621"/>
                    <a:pt x="362" y="621"/>
                  </a:cubicBezTo>
                  <a:cubicBezTo>
                    <a:pt x="362" y="621"/>
                    <a:pt x="363" y="621"/>
                    <a:pt x="364" y="622"/>
                  </a:cubicBezTo>
                  <a:cubicBezTo>
                    <a:pt x="364" y="622"/>
                    <a:pt x="365" y="622"/>
                    <a:pt x="365" y="622"/>
                  </a:cubicBezTo>
                  <a:cubicBezTo>
                    <a:pt x="366" y="622"/>
                    <a:pt x="367" y="621"/>
                    <a:pt x="367" y="621"/>
                  </a:cubicBezTo>
                  <a:cubicBezTo>
                    <a:pt x="367" y="621"/>
                    <a:pt x="368" y="621"/>
                    <a:pt x="368" y="620"/>
                  </a:cubicBezTo>
                  <a:cubicBezTo>
                    <a:pt x="369" y="620"/>
                    <a:pt x="369" y="620"/>
                    <a:pt x="370" y="620"/>
                  </a:cubicBezTo>
                  <a:cubicBezTo>
                    <a:pt x="371" y="620"/>
                    <a:pt x="371" y="620"/>
                    <a:pt x="372" y="620"/>
                  </a:cubicBezTo>
                  <a:cubicBezTo>
                    <a:pt x="372" y="621"/>
                    <a:pt x="373" y="621"/>
                    <a:pt x="374" y="621"/>
                  </a:cubicBezTo>
                  <a:cubicBezTo>
                    <a:pt x="374" y="621"/>
                    <a:pt x="376" y="621"/>
                    <a:pt x="376" y="621"/>
                  </a:cubicBezTo>
                  <a:cubicBezTo>
                    <a:pt x="376" y="621"/>
                    <a:pt x="376" y="622"/>
                    <a:pt x="376" y="622"/>
                  </a:cubicBezTo>
                  <a:cubicBezTo>
                    <a:pt x="376" y="622"/>
                    <a:pt x="376" y="623"/>
                    <a:pt x="376" y="623"/>
                  </a:cubicBezTo>
                  <a:cubicBezTo>
                    <a:pt x="376" y="624"/>
                    <a:pt x="376" y="624"/>
                    <a:pt x="377" y="624"/>
                  </a:cubicBezTo>
                  <a:cubicBezTo>
                    <a:pt x="377" y="625"/>
                    <a:pt x="380" y="625"/>
                    <a:pt x="380" y="625"/>
                  </a:cubicBezTo>
                  <a:cubicBezTo>
                    <a:pt x="380" y="625"/>
                    <a:pt x="381" y="624"/>
                    <a:pt x="381" y="624"/>
                  </a:cubicBezTo>
                  <a:cubicBezTo>
                    <a:pt x="381" y="623"/>
                    <a:pt x="382" y="623"/>
                    <a:pt x="382" y="622"/>
                  </a:cubicBezTo>
                  <a:cubicBezTo>
                    <a:pt x="383" y="622"/>
                    <a:pt x="383" y="622"/>
                    <a:pt x="383" y="622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53" name="任意多边形 55">
              <a:extLst>
                <a:ext uri="{FF2B5EF4-FFF2-40B4-BE49-F238E27FC236}">
                  <a16:creationId xmlns:a16="http://schemas.microsoft.com/office/drawing/2014/main" id="{7D451E2B-AB06-E5E7-E5A4-71BAF9514B74}"/>
                </a:ext>
              </a:extLst>
            </p:cNvPr>
            <p:cNvSpPr/>
            <p:nvPr/>
          </p:nvSpPr>
          <p:spPr bwMode="auto">
            <a:xfrm>
              <a:off x="5075238" y="1595438"/>
              <a:ext cx="1693863" cy="1381125"/>
            </a:xfrm>
            <a:custGeom>
              <a:avLst/>
              <a:gdLst>
                <a:gd name="T0" fmla="*/ 480 w 1151"/>
                <a:gd name="T1" fmla="*/ 196 h 938"/>
                <a:gd name="T2" fmla="*/ 515 w 1151"/>
                <a:gd name="T3" fmla="*/ 273 h 938"/>
                <a:gd name="T4" fmla="*/ 611 w 1151"/>
                <a:gd name="T5" fmla="*/ 359 h 938"/>
                <a:gd name="T6" fmla="*/ 692 w 1151"/>
                <a:gd name="T7" fmla="*/ 342 h 938"/>
                <a:gd name="T8" fmla="*/ 765 w 1151"/>
                <a:gd name="T9" fmla="*/ 445 h 938"/>
                <a:gd name="T10" fmla="*/ 858 w 1151"/>
                <a:gd name="T11" fmla="*/ 513 h 938"/>
                <a:gd name="T12" fmla="*/ 900 w 1151"/>
                <a:gd name="T13" fmla="*/ 553 h 938"/>
                <a:gd name="T14" fmla="*/ 911 w 1151"/>
                <a:gd name="T15" fmla="*/ 598 h 938"/>
                <a:gd name="T16" fmla="*/ 910 w 1151"/>
                <a:gd name="T17" fmla="*/ 645 h 938"/>
                <a:gd name="T18" fmla="*/ 932 w 1151"/>
                <a:gd name="T19" fmla="*/ 660 h 938"/>
                <a:gd name="T20" fmla="*/ 962 w 1151"/>
                <a:gd name="T21" fmla="*/ 685 h 938"/>
                <a:gd name="T22" fmla="*/ 988 w 1151"/>
                <a:gd name="T23" fmla="*/ 677 h 938"/>
                <a:gd name="T24" fmla="*/ 1021 w 1151"/>
                <a:gd name="T25" fmla="*/ 649 h 938"/>
                <a:gd name="T26" fmla="*/ 1017 w 1151"/>
                <a:gd name="T27" fmla="*/ 613 h 938"/>
                <a:gd name="T28" fmla="*/ 986 w 1151"/>
                <a:gd name="T29" fmla="*/ 586 h 938"/>
                <a:gd name="T30" fmla="*/ 999 w 1151"/>
                <a:gd name="T31" fmla="*/ 551 h 938"/>
                <a:gd name="T32" fmla="*/ 1011 w 1151"/>
                <a:gd name="T33" fmla="*/ 527 h 938"/>
                <a:gd name="T34" fmla="*/ 1061 w 1151"/>
                <a:gd name="T35" fmla="*/ 549 h 938"/>
                <a:gd name="T36" fmla="*/ 1108 w 1151"/>
                <a:gd name="T37" fmla="*/ 576 h 938"/>
                <a:gd name="T38" fmla="*/ 1146 w 1151"/>
                <a:gd name="T39" fmla="*/ 606 h 938"/>
                <a:gd name="T40" fmla="*/ 1135 w 1151"/>
                <a:gd name="T41" fmla="*/ 692 h 938"/>
                <a:gd name="T42" fmla="*/ 1077 w 1151"/>
                <a:gd name="T43" fmla="*/ 696 h 938"/>
                <a:gd name="T44" fmla="*/ 1062 w 1151"/>
                <a:gd name="T45" fmla="*/ 727 h 938"/>
                <a:gd name="T46" fmla="*/ 1007 w 1151"/>
                <a:gd name="T47" fmla="*/ 712 h 938"/>
                <a:gd name="T48" fmla="*/ 978 w 1151"/>
                <a:gd name="T49" fmla="*/ 758 h 938"/>
                <a:gd name="T50" fmla="*/ 999 w 1151"/>
                <a:gd name="T51" fmla="*/ 796 h 938"/>
                <a:gd name="T52" fmla="*/ 995 w 1151"/>
                <a:gd name="T53" fmla="*/ 854 h 938"/>
                <a:gd name="T54" fmla="*/ 953 w 1151"/>
                <a:gd name="T55" fmla="*/ 847 h 938"/>
                <a:gd name="T56" fmla="*/ 952 w 1151"/>
                <a:gd name="T57" fmla="*/ 885 h 938"/>
                <a:gd name="T58" fmla="*/ 919 w 1151"/>
                <a:gd name="T59" fmla="*/ 909 h 938"/>
                <a:gd name="T60" fmla="*/ 862 w 1151"/>
                <a:gd name="T61" fmla="*/ 934 h 938"/>
                <a:gd name="T62" fmla="*/ 836 w 1151"/>
                <a:gd name="T63" fmla="*/ 898 h 938"/>
                <a:gd name="T64" fmla="*/ 823 w 1151"/>
                <a:gd name="T65" fmla="*/ 865 h 938"/>
                <a:gd name="T66" fmla="*/ 773 w 1151"/>
                <a:gd name="T67" fmla="*/ 840 h 938"/>
                <a:gd name="T68" fmla="*/ 743 w 1151"/>
                <a:gd name="T69" fmla="*/ 812 h 938"/>
                <a:gd name="T70" fmla="*/ 708 w 1151"/>
                <a:gd name="T71" fmla="*/ 792 h 938"/>
                <a:gd name="T72" fmla="*/ 673 w 1151"/>
                <a:gd name="T73" fmla="*/ 817 h 938"/>
                <a:gd name="T74" fmla="*/ 667 w 1151"/>
                <a:gd name="T75" fmla="*/ 875 h 938"/>
                <a:gd name="T76" fmla="*/ 649 w 1151"/>
                <a:gd name="T77" fmla="*/ 862 h 938"/>
                <a:gd name="T78" fmla="*/ 619 w 1151"/>
                <a:gd name="T79" fmla="*/ 834 h 938"/>
                <a:gd name="T80" fmla="*/ 574 w 1151"/>
                <a:gd name="T81" fmla="*/ 801 h 938"/>
                <a:gd name="T82" fmla="*/ 601 w 1151"/>
                <a:gd name="T83" fmla="*/ 776 h 938"/>
                <a:gd name="T84" fmla="*/ 667 w 1151"/>
                <a:gd name="T85" fmla="*/ 783 h 938"/>
                <a:gd name="T86" fmla="*/ 665 w 1151"/>
                <a:gd name="T87" fmla="*/ 728 h 938"/>
                <a:gd name="T88" fmla="*/ 695 w 1151"/>
                <a:gd name="T89" fmla="*/ 679 h 938"/>
                <a:gd name="T90" fmla="*/ 721 w 1151"/>
                <a:gd name="T91" fmla="*/ 642 h 938"/>
                <a:gd name="T92" fmla="*/ 722 w 1151"/>
                <a:gd name="T93" fmla="*/ 586 h 938"/>
                <a:gd name="T94" fmla="*/ 712 w 1151"/>
                <a:gd name="T95" fmla="*/ 531 h 938"/>
                <a:gd name="T96" fmla="*/ 663 w 1151"/>
                <a:gd name="T97" fmla="*/ 474 h 938"/>
                <a:gd name="T98" fmla="*/ 594 w 1151"/>
                <a:gd name="T99" fmla="*/ 445 h 938"/>
                <a:gd name="T100" fmla="*/ 537 w 1151"/>
                <a:gd name="T101" fmla="*/ 399 h 938"/>
                <a:gd name="T102" fmla="*/ 496 w 1151"/>
                <a:gd name="T103" fmla="*/ 390 h 938"/>
                <a:gd name="T104" fmla="*/ 439 w 1151"/>
                <a:gd name="T105" fmla="*/ 348 h 938"/>
                <a:gd name="T106" fmla="*/ 374 w 1151"/>
                <a:gd name="T107" fmla="*/ 348 h 938"/>
                <a:gd name="T108" fmla="*/ 318 w 1151"/>
                <a:gd name="T109" fmla="*/ 343 h 938"/>
                <a:gd name="T110" fmla="*/ 291 w 1151"/>
                <a:gd name="T111" fmla="*/ 396 h 938"/>
                <a:gd name="T112" fmla="*/ 222 w 1151"/>
                <a:gd name="T113" fmla="*/ 389 h 938"/>
                <a:gd name="T114" fmla="*/ 146 w 1151"/>
                <a:gd name="T115" fmla="*/ 381 h 938"/>
                <a:gd name="T116" fmla="*/ 55 w 1151"/>
                <a:gd name="T117" fmla="*/ 298 h 938"/>
                <a:gd name="T118" fmla="*/ 1 w 1151"/>
                <a:gd name="T119" fmla="*/ 297 h 938"/>
                <a:gd name="T120" fmla="*/ 228 w 1151"/>
                <a:gd name="T121" fmla="*/ 99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1" h="938">
                  <a:moveTo>
                    <a:pt x="363" y="0"/>
                  </a:moveTo>
                  <a:cubicBezTo>
                    <a:pt x="374" y="32"/>
                    <a:pt x="374" y="32"/>
                    <a:pt x="374" y="32"/>
                  </a:cubicBezTo>
                  <a:cubicBezTo>
                    <a:pt x="399" y="106"/>
                    <a:pt x="399" y="106"/>
                    <a:pt x="399" y="106"/>
                  </a:cubicBezTo>
                  <a:cubicBezTo>
                    <a:pt x="382" y="121"/>
                    <a:pt x="382" y="121"/>
                    <a:pt x="382" y="121"/>
                  </a:cubicBezTo>
                  <a:cubicBezTo>
                    <a:pt x="383" y="122"/>
                    <a:pt x="383" y="122"/>
                    <a:pt x="383" y="122"/>
                  </a:cubicBezTo>
                  <a:cubicBezTo>
                    <a:pt x="384" y="123"/>
                    <a:pt x="384" y="123"/>
                    <a:pt x="384" y="123"/>
                  </a:cubicBezTo>
                  <a:cubicBezTo>
                    <a:pt x="383" y="124"/>
                    <a:pt x="383" y="124"/>
                    <a:pt x="383" y="124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15" y="166"/>
                    <a:pt x="415" y="166"/>
                    <a:pt x="415" y="166"/>
                  </a:cubicBezTo>
                  <a:cubicBezTo>
                    <a:pt x="418" y="168"/>
                    <a:pt x="418" y="168"/>
                    <a:pt x="418" y="168"/>
                  </a:cubicBezTo>
                  <a:cubicBezTo>
                    <a:pt x="422" y="172"/>
                    <a:pt x="422" y="172"/>
                    <a:pt x="422" y="172"/>
                  </a:cubicBezTo>
                  <a:cubicBezTo>
                    <a:pt x="425" y="173"/>
                    <a:pt x="425" y="173"/>
                    <a:pt x="425" y="173"/>
                  </a:cubicBezTo>
                  <a:cubicBezTo>
                    <a:pt x="427" y="174"/>
                    <a:pt x="427" y="174"/>
                    <a:pt x="427" y="174"/>
                  </a:cubicBezTo>
                  <a:cubicBezTo>
                    <a:pt x="426" y="206"/>
                    <a:pt x="426" y="206"/>
                    <a:pt x="426" y="206"/>
                  </a:cubicBezTo>
                  <a:cubicBezTo>
                    <a:pt x="446" y="197"/>
                    <a:pt x="446" y="197"/>
                    <a:pt x="446" y="197"/>
                  </a:cubicBezTo>
                  <a:cubicBezTo>
                    <a:pt x="442" y="191"/>
                    <a:pt x="442" y="191"/>
                    <a:pt x="442" y="191"/>
                  </a:cubicBezTo>
                  <a:cubicBezTo>
                    <a:pt x="449" y="189"/>
                    <a:pt x="449" y="189"/>
                    <a:pt x="449" y="189"/>
                  </a:cubicBezTo>
                  <a:cubicBezTo>
                    <a:pt x="449" y="189"/>
                    <a:pt x="449" y="191"/>
                    <a:pt x="450" y="193"/>
                  </a:cubicBezTo>
                  <a:cubicBezTo>
                    <a:pt x="450" y="195"/>
                    <a:pt x="450" y="197"/>
                    <a:pt x="451" y="199"/>
                  </a:cubicBezTo>
                  <a:cubicBezTo>
                    <a:pt x="452" y="199"/>
                    <a:pt x="454" y="200"/>
                    <a:pt x="455" y="202"/>
                  </a:cubicBezTo>
                  <a:cubicBezTo>
                    <a:pt x="456" y="203"/>
                    <a:pt x="457" y="204"/>
                    <a:pt x="457" y="204"/>
                  </a:cubicBezTo>
                  <a:cubicBezTo>
                    <a:pt x="457" y="204"/>
                    <a:pt x="457" y="202"/>
                    <a:pt x="458" y="200"/>
                  </a:cubicBezTo>
                  <a:cubicBezTo>
                    <a:pt x="458" y="199"/>
                    <a:pt x="457" y="199"/>
                    <a:pt x="457" y="198"/>
                  </a:cubicBezTo>
                  <a:cubicBezTo>
                    <a:pt x="457" y="196"/>
                    <a:pt x="457" y="195"/>
                    <a:pt x="457" y="195"/>
                  </a:cubicBezTo>
                  <a:cubicBezTo>
                    <a:pt x="471" y="189"/>
                    <a:pt x="471" y="189"/>
                    <a:pt x="471" y="189"/>
                  </a:cubicBezTo>
                  <a:cubicBezTo>
                    <a:pt x="474" y="197"/>
                    <a:pt x="474" y="197"/>
                    <a:pt x="474" y="197"/>
                  </a:cubicBezTo>
                  <a:cubicBezTo>
                    <a:pt x="478" y="199"/>
                    <a:pt x="478" y="199"/>
                    <a:pt x="478" y="199"/>
                  </a:cubicBezTo>
                  <a:cubicBezTo>
                    <a:pt x="480" y="196"/>
                    <a:pt x="480" y="196"/>
                    <a:pt x="480" y="196"/>
                  </a:cubicBezTo>
                  <a:cubicBezTo>
                    <a:pt x="484" y="193"/>
                    <a:pt x="484" y="193"/>
                    <a:pt x="484" y="193"/>
                  </a:cubicBezTo>
                  <a:cubicBezTo>
                    <a:pt x="484" y="184"/>
                    <a:pt x="484" y="184"/>
                    <a:pt x="484" y="184"/>
                  </a:cubicBezTo>
                  <a:cubicBezTo>
                    <a:pt x="484" y="183"/>
                    <a:pt x="484" y="183"/>
                    <a:pt x="484" y="183"/>
                  </a:cubicBezTo>
                  <a:cubicBezTo>
                    <a:pt x="486" y="183"/>
                    <a:pt x="486" y="183"/>
                    <a:pt x="486" y="183"/>
                  </a:cubicBezTo>
                  <a:cubicBezTo>
                    <a:pt x="504" y="185"/>
                    <a:pt x="504" y="185"/>
                    <a:pt x="504" y="185"/>
                  </a:cubicBezTo>
                  <a:cubicBezTo>
                    <a:pt x="511" y="186"/>
                    <a:pt x="511" y="186"/>
                    <a:pt x="511" y="186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30" y="180"/>
                    <a:pt x="530" y="180"/>
                    <a:pt x="530" y="180"/>
                  </a:cubicBezTo>
                  <a:cubicBezTo>
                    <a:pt x="541" y="182"/>
                    <a:pt x="541" y="182"/>
                    <a:pt x="541" y="182"/>
                  </a:cubicBezTo>
                  <a:cubicBezTo>
                    <a:pt x="548" y="185"/>
                    <a:pt x="548" y="185"/>
                    <a:pt x="548" y="185"/>
                  </a:cubicBezTo>
                  <a:cubicBezTo>
                    <a:pt x="556" y="199"/>
                    <a:pt x="556" y="199"/>
                    <a:pt x="556" y="199"/>
                  </a:cubicBezTo>
                  <a:cubicBezTo>
                    <a:pt x="556" y="210"/>
                    <a:pt x="556" y="210"/>
                    <a:pt x="556" y="210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49" y="239"/>
                    <a:pt x="549" y="239"/>
                    <a:pt x="549" y="239"/>
                  </a:cubicBezTo>
                  <a:cubicBezTo>
                    <a:pt x="549" y="239"/>
                    <a:pt x="539" y="245"/>
                    <a:pt x="537" y="246"/>
                  </a:cubicBezTo>
                  <a:cubicBezTo>
                    <a:pt x="534" y="248"/>
                    <a:pt x="534" y="250"/>
                    <a:pt x="533" y="252"/>
                  </a:cubicBezTo>
                  <a:cubicBezTo>
                    <a:pt x="533" y="254"/>
                    <a:pt x="532" y="258"/>
                    <a:pt x="531" y="258"/>
                  </a:cubicBezTo>
                  <a:cubicBezTo>
                    <a:pt x="531" y="258"/>
                    <a:pt x="527" y="262"/>
                    <a:pt x="525" y="262"/>
                  </a:cubicBezTo>
                  <a:cubicBezTo>
                    <a:pt x="523" y="262"/>
                    <a:pt x="519" y="262"/>
                    <a:pt x="519" y="262"/>
                  </a:cubicBezTo>
                  <a:cubicBezTo>
                    <a:pt x="519" y="262"/>
                    <a:pt x="518" y="264"/>
                    <a:pt x="516" y="265"/>
                  </a:cubicBezTo>
                  <a:cubicBezTo>
                    <a:pt x="514" y="267"/>
                    <a:pt x="512" y="267"/>
                    <a:pt x="511" y="268"/>
                  </a:cubicBezTo>
                  <a:cubicBezTo>
                    <a:pt x="511" y="268"/>
                    <a:pt x="508" y="269"/>
                    <a:pt x="507" y="270"/>
                  </a:cubicBezTo>
                  <a:cubicBezTo>
                    <a:pt x="506" y="270"/>
                    <a:pt x="505" y="271"/>
                    <a:pt x="504" y="271"/>
                  </a:cubicBezTo>
                  <a:cubicBezTo>
                    <a:pt x="503" y="271"/>
                    <a:pt x="502" y="272"/>
                    <a:pt x="501" y="272"/>
                  </a:cubicBezTo>
                  <a:cubicBezTo>
                    <a:pt x="499" y="271"/>
                    <a:pt x="499" y="270"/>
                    <a:pt x="498" y="271"/>
                  </a:cubicBezTo>
                  <a:cubicBezTo>
                    <a:pt x="497" y="271"/>
                    <a:pt x="498" y="273"/>
                    <a:pt x="499" y="273"/>
                  </a:cubicBezTo>
                  <a:cubicBezTo>
                    <a:pt x="500" y="273"/>
                    <a:pt x="504" y="272"/>
                    <a:pt x="505" y="272"/>
                  </a:cubicBezTo>
                  <a:cubicBezTo>
                    <a:pt x="506" y="272"/>
                    <a:pt x="513" y="272"/>
                    <a:pt x="515" y="273"/>
                  </a:cubicBezTo>
                  <a:cubicBezTo>
                    <a:pt x="517" y="273"/>
                    <a:pt x="519" y="274"/>
                    <a:pt x="520" y="274"/>
                  </a:cubicBezTo>
                  <a:cubicBezTo>
                    <a:pt x="521" y="274"/>
                    <a:pt x="523" y="275"/>
                    <a:pt x="524" y="276"/>
                  </a:cubicBezTo>
                  <a:cubicBezTo>
                    <a:pt x="524" y="277"/>
                    <a:pt x="529" y="282"/>
                    <a:pt x="529" y="282"/>
                  </a:cubicBezTo>
                  <a:cubicBezTo>
                    <a:pt x="529" y="282"/>
                    <a:pt x="532" y="284"/>
                    <a:pt x="533" y="284"/>
                  </a:cubicBezTo>
                  <a:cubicBezTo>
                    <a:pt x="535" y="285"/>
                    <a:pt x="537" y="285"/>
                    <a:pt x="537" y="285"/>
                  </a:cubicBezTo>
                  <a:cubicBezTo>
                    <a:pt x="543" y="290"/>
                    <a:pt x="543" y="290"/>
                    <a:pt x="543" y="290"/>
                  </a:cubicBezTo>
                  <a:cubicBezTo>
                    <a:pt x="553" y="293"/>
                    <a:pt x="553" y="293"/>
                    <a:pt x="553" y="293"/>
                  </a:cubicBezTo>
                  <a:cubicBezTo>
                    <a:pt x="556" y="300"/>
                    <a:pt x="556" y="300"/>
                    <a:pt x="556" y="300"/>
                  </a:cubicBezTo>
                  <a:cubicBezTo>
                    <a:pt x="555" y="303"/>
                    <a:pt x="555" y="303"/>
                    <a:pt x="555" y="303"/>
                  </a:cubicBezTo>
                  <a:cubicBezTo>
                    <a:pt x="557" y="309"/>
                    <a:pt x="557" y="309"/>
                    <a:pt x="557" y="309"/>
                  </a:cubicBezTo>
                  <a:cubicBezTo>
                    <a:pt x="565" y="311"/>
                    <a:pt x="565" y="311"/>
                    <a:pt x="565" y="311"/>
                  </a:cubicBezTo>
                  <a:cubicBezTo>
                    <a:pt x="568" y="312"/>
                    <a:pt x="568" y="312"/>
                    <a:pt x="568" y="312"/>
                  </a:cubicBezTo>
                  <a:cubicBezTo>
                    <a:pt x="568" y="319"/>
                    <a:pt x="568" y="319"/>
                    <a:pt x="568" y="319"/>
                  </a:cubicBezTo>
                  <a:cubicBezTo>
                    <a:pt x="568" y="319"/>
                    <a:pt x="572" y="319"/>
                    <a:pt x="573" y="320"/>
                  </a:cubicBezTo>
                  <a:cubicBezTo>
                    <a:pt x="574" y="320"/>
                    <a:pt x="576" y="321"/>
                    <a:pt x="578" y="320"/>
                  </a:cubicBezTo>
                  <a:cubicBezTo>
                    <a:pt x="580" y="320"/>
                    <a:pt x="582" y="319"/>
                    <a:pt x="583" y="319"/>
                  </a:cubicBezTo>
                  <a:cubicBezTo>
                    <a:pt x="584" y="319"/>
                    <a:pt x="591" y="319"/>
                    <a:pt x="591" y="319"/>
                  </a:cubicBezTo>
                  <a:cubicBezTo>
                    <a:pt x="591" y="319"/>
                    <a:pt x="591" y="336"/>
                    <a:pt x="591" y="338"/>
                  </a:cubicBezTo>
                  <a:cubicBezTo>
                    <a:pt x="591" y="340"/>
                    <a:pt x="592" y="343"/>
                    <a:pt x="592" y="343"/>
                  </a:cubicBezTo>
                  <a:cubicBezTo>
                    <a:pt x="592" y="344"/>
                    <a:pt x="593" y="346"/>
                    <a:pt x="593" y="346"/>
                  </a:cubicBezTo>
                  <a:cubicBezTo>
                    <a:pt x="590" y="349"/>
                    <a:pt x="590" y="349"/>
                    <a:pt x="590" y="349"/>
                  </a:cubicBezTo>
                  <a:cubicBezTo>
                    <a:pt x="590" y="354"/>
                    <a:pt x="590" y="354"/>
                    <a:pt x="590" y="354"/>
                  </a:cubicBezTo>
                  <a:cubicBezTo>
                    <a:pt x="593" y="356"/>
                    <a:pt x="593" y="356"/>
                    <a:pt x="593" y="356"/>
                  </a:cubicBezTo>
                  <a:cubicBezTo>
                    <a:pt x="595" y="353"/>
                    <a:pt x="595" y="353"/>
                    <a:pt x="595" y="353"/>
                  </a:cubicBezTo>
                  <a:cubicBezTo>
                    <a:pt x="599" y="356"/>
                    <a:pt x="599" y="356"/>
                    <a:pt x="599" y="356"/>
                  </a:cubicBezTo>
                  <a:cubicBezTo>
                    <a:pt x="599" y="356"/>
                    <a:pt x="599" y="359"/>
                    <a:pt x="599" y="360"/>
                  </a:cubicBezTo>
                  <a:cubicBezTo>
                    <a:pt x="599" y="360"/>
                    <a:pt x="599" y="361"/>
                    <a:pt x="599" y="361"/>
                  </a:cubicBezTo>
                  <a:cubicBezTo>
                    <a:pt x="599" y="361"/>
                    <a:pt x="610" y="359"/>
                    <a:pt x="611" y="359"/>
                  </a:cubicBezTo>
                  <a:cubicBezTo>
                    <a:pt x="612" y="358"/>
                    <a:pt x="617" y="355"/>
                    <a:pt x="617" y="355"/>
                  </a:cubicBezTo>
                  <a:cubicBezTo>
                    <a:pt x="615" y="362"/>
                    <a:pt x="615" y="362"/>
                    <a:pt x="615" y="362"/>
                  </a:cubicBezTo>
                  <a:cubicBezTo>
                    <a:pt x="618" y="365"/>
                    <a:pt x="618" y="365"/>
                    <a:pt x="618" y="365"/>
                  </a:cubicBezTo>
                  <a:cubicBezTo>
                    <a:pt x="618" y="370"/>
                    <a:pt x="618" y="370"/>
                    <a:pt x="618" y="370"/>
                  </a:cubicBezTo>
                  <a:cubicBezTo>
                    <a:pt x="618" y="370"/>
                    <a:pt x="621" y="371"/>
                    <a:pt x="621" y="371"/>
                  </a:cubicBezTo>
                  <a:cubicBezTo>
                    <a:pt x="622" y="371"/>
                    <a:pt x="624" y="371"/>
                    <a:pt x="625" y="372"/>
                  </a:cubicBezTo>
                  <a:cubicBezTo>
                    <a:pt x="625" y="372"/>
                    <a:pt x="625" y="373"/>
                    <a:pt x="624" y="374"/>
                  </a:cubicBezTo>
                  <a:cubicBezTo>
                    <a:pt x="624" y="374"/>
                    <a:pt x="623" y="375"/>
                    <a:pt x="623" y="375"/>
                  </a:cubicBezTo>
                  <a:cubicBezTo>
                    <a:pt x="622" y="375"/>
                    <a:pt x="622" y="376"/>
                    <a:pt x="623" y="377"/>
                  </a:cubicBezTo>
                  <a:cubicBezTo>
                    <a:pt x="624" y="377"/>
                    <a:pt x="625" y="378"/>
                    <a:pt x="626" y="378"/>
                  </a:cubicBezTo>
                  <a:cubicBezTo>
                    <a:pt x="627" y="378"/>
                    <a:pt x="628" y="378"/>
                    <a:pt x="629" y="378"/>
                  </a:cubicBezTo>
                  <a:cubicBezTo>
                    <a:pt x="630" y="379"/>
                    <a:pt x="635" y="382"/>
                    <a:pt x="635" y="382"/>
                  </a:cubicBezTo>
                  <a:cubicBezTo>
                    <a:pt x="636" y="382"/>
                    <a:pt x="640" y="384"/>
                    <a:pt x="640" y="384"/>
                  </a:cubicBezTo>
                  <a:cubicBezTo>
                    <a:pt x="643" y="390"/>
                    <a:pt x="643" y="390"/>
                    <a:pt x="643" y="390"/>
                  </a:cubicBezTo>
                  <a:cubicBezTo>
                    <a:pt x="643" y="390"/>
                    <a:pt x="644" y="388"/>
                    <a:pt x="645" y="388"/>
                  </a:cubicBezTo>
                  <a:cubicBezTo>
                    <a:pt x="645" y="387"/>
                    <a:pt x="646" y="386"/>
                    <a:pt x="648" y="386"/>
                  </a:cubicBezTo>
                  <a:cubicBezTo>
                    <a:pt x="649" y="386"/>
                    <a:pt x="650" y="387"/>
                    <a:pt x="652" y="387"/>
                  </a:cubicBezTo>
                  <a:cubicBezTo>
                    <a:pt x="653" y="387"/>
                    <a:pt x="653" y="388"/>
                    <a:pt x="654" y="388"/>
                  </a:cubicBezTo>
                  <a:cubicBezTo>
                    <a:pt x="654" y="388"/>
                    <a:pt x="655" y="389"/>
                    <a:pt x="655" y="389"/>
                  </a:cubicBezTo>
                  <a:cubicBezTo>
                    <a:pt x="661" y="384"/>
                    <a:pt x="661" y="384"/>
                    <a:pt x="661" y="384"/>
                  </a:cubicBezTo>
                  <a:cubicBezTo>
                    <a:pt x="661" y="384"/>
                    <a:pt x="666" y="375"/>
                    <a:pt x="667" y="375"/>
                  </a:cubicBezTo>
                  <a:cubicBezTo>
                    <a:pt x="668" y="375"/>
                    <a:pt x="676" y="369"/>
                    <a:pt x="676" y="369"/>
                  </a:cubicBezTo>
                  <a:cubicBezTo>
                    <a:pt x="669" y="361"/>
                    <a:pt x="669" y="361"/>
                    <a:pt x="669" y="361"/>
                  </a:cubicBezTo>
                  <a:cubicBezTo>
                    <a:pt x="661" y="351"/>
                    <a:pt x="661" y="351"/>
                    <a:pt x="661" y="351"/>
                  </a:cubicBezTo>
                  <a:cubicBezTo>
                    <a:pt x="660" y="350"/>
                    <a:pt x="660" y="350"/>
                    <a:pt x="660" y="350"/>
                  </a:cubicBezTo>
                  <a:cubicBezTo>
                    <a:pt x="662" y="350"/>
                    <a:pt x="662" y="350"/>
                    <a:pt x="662" y="350"/>
                  </a:cubicBezTo>
                  <a:cubicBezTo>
                    <a:pt x="682" y="344"/>
                    <a:pt x="682" y="344"/>
                    <a:pt x="682" y="344"/>
                  </a:cubicBezTo>
                  <a:cubicBezTo>
                    <a:pt x="692" y="342"/>
                    <a:pt x="692" y="342"/>
                    <a:pt x="692" y="342"/>
                  </a:cubicBezTo>
                  <a:cubicBezTo>
                    <a:pt x="697" y="339"/>
                    <a:pt x="697" y="339"/>
                    <a:pt x="697" y="339"/>
                  </a:cubicBezTo>
                  <a:cubicBezTo>
                    <a:pt x="704" y="337"/>
                    <a:pt x="704" y="337"/>
                    <a:pt x="704" y="337"/>
                  </a:cubicBezTo>
                  <a:cubicBezTo>
                    <a:pt x="714" y="344"/>
                    <a:pt x="714" y="344"/>
                    <a:pt x="714" y="344"/>
                  </a:cubicBezTo>
                  <a:cubicBezTo>
                    <a:pt x="728" y="348"/>
                    <a:pt x="728" y="348"/>
                    <a:pt x="728" y="348"/>
                  </a:cubicBezTo>
                  <a:cubicBezTo>
                    <a:pt x="742" y="352"/>
                    <a:pt x="742" y="352"/>
                    <a:pt x="742" y="352"/>
                  </a:cubicBezTo>
                  <a:cubicBezTo>
                    <a:pt x="752" y="343"/>
                    <a:pt x="752" y="343"/>
                    <a:pt x="752" y="343"/>
                  </a:cubicBezTo>
                  <a:cubicBezTo>
                    <a:pt x="754" y="342"/>
                    <a:pt x="754" y="342"/>
                    <a:pt x="754" y="342"/>
                  </a:cubicBezTo>
                  <a:cubicBezTo>
                    <a:pt x="760" y="337"/>
                    <a:pt x="760" y="337"/>
                    <a:pt x="760" y="337"/>
                  </a:cubicBezTo>
                  <a:cubicBezTo>
                    <a:pt x="766" y="331"/>
                    <a:pt x="766" y="331"/>
                    <a:pt x="766" y="331"/>
                  </a:cubicBezTo>
                  <a:cubicBezTo>
                    <a:pt x="782" y="326"/>
                    <a:pt x="782" y="326"/>
                    <a:pt x="782" y="326"/>
                  </a:cubicBezTo>
                  <a:cubicBezTo>
                    <a:pt x="802" y="320"/>
                    <a:pt x="802" y="320"/>
                    <a:pt x="802" y="320"/>
                  </a:cubicBezTo>
                  <a:cubicBezTo>
                    <a:pt x="809" y="320"/>
                    <a:pt x="809" y="320"/>
                    <a:pt x="809" y="320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5" y="335"/>
                    <a:pt x="815" y="335"/>
                    <a:pt x="815" y="335"/>
                  </a:cubicBezTo>
                  <a:cubicBezTo>
                    <a:pt x="824" y="348"/>
                    <a:pt x="824" y="348"/>
                    <a:pt x="824" y="348"/>
                  </a:cubicBezTo>
                  <a:cubicBezTo>
                    <a:pt x="826" y="354"/>
                    <a:pt x="826" y="354"/>
                    <a:pt x="826" y="354"/>
                  </a:cubicBezTo>
                  <a:cubicBezTo>
                    <a:pt x="825" y="358"/>
                    <a:pt x="825" y="358"/>
                    <a:pt x="825" y="358"/>
                  </a:cubicBezTo>
                  <a:cubicBezTo>
                    <a:pt x="825" y="363"/>
                    <a:pt x="825" y="363"/>
                    <a:pt x="825" y="363"/>
                  </a:cubicBezTo>
                  <a:cubicBezTo>
                    <a:pt x="823" y="367"/>
                    <a:pt x="823" y="367"/>
                    <a:pt x="823" y="367"/>
                  </a:cubicBezTo>
                  <a:cubicBezTo>
                    <a:pt x="814" y="371"/>
                    <a:pt x="814" y="371"/>
                    <a:pt x="814" y="371"/>
                  </a:cubicBezTo>
                  <a:cubicBezTo>
                    <a:pt x="801" y="393"/>
                    <a:pt x="801" y="393"/>
                    <a:pt x="801" y="393"/>
                  </a:cubicBezTo>
                  <a:cubicBezTo>
                    <a:pt x="776" y="410"/>
                    <a:pt x="776" y="410"/>
                    <a:pt x="776" y="410"/>
                  </a:cubicBezTo>
                  <a:cubicBezTo>
                    <a:pt x="770" y="415"/>
                    <a:pt x="770" y="415"/>
                    <a:pt x="770" y="415"/>
                  </a:cubicBezTo>
                  <a:cubicBezTo>
                    <a:pt x="771" y="416"/>
                    <a:pt x="771" y="416"/>
                    <a:pt x="771" y="416"/>
                  </a:cubicBezTo>
                  <a:cubicBezTo>
                    <a:pt x="773" y="420"/>
                    <a:pt x="773" y="420"/>
                    <a:pt x="773" y="420"/>
                  </a:cubicBezTo>
                  <a:cubicBezTo>
                    <a:pt x="779" y="437"/>
                    <a:pt x="779" y="437"/>
                    <a:pt x="779" y="437"/>
                  </a:cubicBezTo>
                  <a:cubicBezTo>
                    <a:pt x="766" y="443"/>
                    <a:pt x="766" y="443"/>
                    <a:pt x="766" y="443"/>
                  </a:cubicBezTo>
                  <a:cubicBezTo>
                    <a:pt x="765" y="445"/>
                    <a:pt x="765" y="445"/>
                    <a:pt x="765" y="445"/>
                  </a:cubicBezTo>
                  <a:cubicBezTo>
                    <a:pt x="765" y="445"/>
                    <a:pt x="765" y="448"/>
                    <a:pt x="765" y="449"/>
                  </a:cubicBezTo>
                  <a:cubicBezTo>
                    <a:pt x="765" y="450"/>
                    <a:pt x="767" y="456"/>
                    <a:pt x="767" y="456"/>
                  </a:cubicBezTo>
                  <a:cubicBezTo>
                    <a:pt x="768" y="463"/>
                    <a:pt x="768" y="463"/>
                    <a:pt x="768" y="463"/>
                  </a:cubicBezTo>
                  <a:cubicBezTo>
                    <a:pt x="787" y="470"/>
                    <a:pt x="787" y="470"/>
                    <a:pt x="787" y="470"/>
                  </a:cubicBezTo>
                  <a:cubicBezTo>
                    <a:pt x="799" y="483"/>
                    <a:pt x="799" y="483"/>
                    <a:pt x="799" y="483"/>
                  </a:cubicBezTo>
                  <a:cubicBezTo>
                    <a:pt x="801" y="487"/>
                    <a:pt x="801" y="487"/>
                    <a:pt x="801" y="487"/>
                  </a:cubicBezTo>
                  <a:cubicBezTo>
                    <a:pt x="806" y="490"/>
                    <a:pt x="806" y="490"/>
                    <a:pt x="806" y="490"/>
                  </a:cubicBezTo>
                  <a:cubicBezTo>
                    <a:pt x="806" y="490"/>
                    <a:pt x="812" y="496"/>
                    <a:pt x="816" y="500"/>
                  </a:cubicBezTo>
                  <a:cubicBezTo>
                    <a:pt x="821" y="503"/>
                    <a:pt x="823" y="505"/>
                    <a:pt x="823" y="505"/>
                  </a:cubicBezTo>
                  <a:cubicBezTo>
                    <a:pt x="827" y="504"/>
                    <a:pt x="827" y="504"/>
                    <a:pt x="827" y="504"/>
                  </a:cubicBezTo>
                  <a:cubicBezTo>
                    <a:pt x="830" y="503"/>
                    <a:pt x="830" y="503"/>
                    <a:pt x="830" y="503"/>
                  </a:cubicBezTo>
                  <a:cubicBezTo>
                    <a:pt x="830" y="503"/>
                    <a:pt x="831" y="504"/>
                    <a:pt x="832" y="504"/>
                  </a:cubicBezTo>
                  <a:cubicBezTo>
                    <a:pt x="834" y="504"/>
                    <a:pt x="835" y="504"/>
                    <a:pt x="835" y="504"/>
                  </a:cubicBezTo>
                  <a:cubicBezTo>
                    <a:pt x="836" y="504"/>
                    <a:pt x="837" y="503"/>
                    <a:pt x="838" y="503"/>
                  </a:cubicBezTo>
                  <a:cubicBezTo>
                    <a:pt x="839" y="502"/>
                    <a:pt x="841" y="502"/>
                    <a:pt x="841" y="502"/>
                  </a:cubicBezTo>
                  <a:cubicBezTo>
                    <a:pt x="841" y="502"/>
                    <a:pt x="842" y="504"/>
                    <a:pt x="843" y="504"/>
                  </a:cubicBezTo>
                  <a:cubicBezTo>
                    <a:pt x="844" y="504"/>
                    <a:pt x="846" y="504"/>
                    <a:pt x="846" y="503"/>
                  </a:cubicBezTo>
                  <a:cubicBezTo>
                    <a:pt x="846" y="503"/>
                    <a:pt x="847" y="502"/>
                    <a:pt x="848" y="503"/>
                  </a:cubicBezTo>
                  <a:cubicBezTo>
                    <a:pt x="848" y="503"/>
                    <a:pt x="849" y="504"/>
                    <a:pt x="850" y="503"/>
                  </a:cubicBezTo>
                  <a:cubicBezTo>
                    <a:pt x="850" y="503"/>
                    <a:pt x="851" y="503"/>
                    <a:pt x="852" y="504"/>
                  </a:cubicBezTo>
                  <a:cubicBezTo>
                    <a:pt x="853" y="504"/>
                    <a:pt x="855" y="504"/>
                    <a:pt x="855" y="504"/>
                  </a:cubicBezTo>
                  <a:cubicBezTo>
                    <a:pt x="856" y="504"/>
                    <a:pt x="859" y="505"/>
                    <a:pt x="858" y="505"/>
                  </a:cubicBezTo>
                  <a:cubicBezTo>
                    <a:pt x="858" y="506"/>
                    <a:pt x="858" y="507"/>
                    <a:pt x="858" y="507"/>
                  </a:cubicBezTo>
                  <a:cubicBezTo>
                    <a:pt x="857" y="508"/>
                    <a:pt x="857" y="509"/>
                    <a:pt x="858" y="510"/>
                  </a:cubicBezTo>
                  <a:cubicBezTo>
                    <a:pt x="858" y="510"/>
                    <a:pt x="859" y="511"/>
                    <a:pt x="860" y="511"/>
                  </a:cubicBezTo>
                  <a:cubicBezTo>
                    <a:pt x="861" y="511"/>
                    <a:pt x="861" y="511"/>
                    <a:pt x="861" y="511"/>
                  </a:cubicBezTo>
                  <a:cubicBezTo>
                    <a:pt x="861" y="511"/>
                    <a:pt x="860" y="512"/>
                    <a:pt x="860" y="512"/>
                  </a:cubicBezTo>
                  <a:cubicBezTo>
                    <a:pt x="859" y="513"/>
                    <a:pt x="858" y="513"/>
                    <a:pt x="858" y="513"/>
                  </a:cubicBezTo>
                  <a:cubicBezTo>
                    <a:pt x="857" y="514"/>
                    <a:pt x="856" y="515"/>
                    <a:pt x="855" y="516"/>
                  </a:cubicBezTo>
                  <a:cubicBezTo>
                    <a:pt x="853" y="518"/>
                    <a:pt x="853" y="518"/>
                    <a:pt x="853" y="518"/>
                  </a:cubicBezTo>
                  <a:cubicBezTo>
                    <a:pt x="853" y="518"/>
                    <a:pt x="853" y="521"/>
                    <a:pt x="854" y="522"/>
                  </a:cubicBezTo>
                  <a:cubicBezTo>
                    <a:pt x="854" y="523"/>
                    <a:pt x="855" y="523"/>
                    <a:pt x="856" y="523"/>
                  </a:cubicBezTo>
                  <a:cubicBezTo>
                    <a:pt x="858" y="523"/>
                    <a:pt x="859" y="523"/>
                    <a:pt x="860" y="523"/>
                  </a:cubicBezTo>
                  <a:cubicBezTo>
                    <a:pt x="860" y="523"/>
                    <a:pt x="862" y="523"/>
                    <a:pt x="862" y="522"/>
                  </a:cubicBezTo>
                  <a:cubicBezTo>
                    <a:pt x="863" y="521"/>
                    <a:pt x="865" y="519"/>
                    <a:pt x="866" y="520"/>
                  </a:cubicBezTo>
                  <a:cubicBezTo>
                    <a:pt x="866" y="520"/>
                    <a:pt x="867" y="520"/>
                    <a:pt x="868" y="521"/>
                  </a:cubicBezTo>
                  <a:cubicBezTo>
                    <a:pt x="869" y="521"/>
                    <a:pt x="871" y="522"/>
                    <a:pt x="871" y="523"/>
                  </a:cubicBezTo>
                  <a:cubicBezTo>
                    <a:pt x="871" y="524"/>
                    <a:pt x="871" y="526"/>
                    <a:pt x="872" y="526"/>
                  </a:cubicBezTo>
                  <a:cubicBezTo>
                    <a:pt x="873" y="527"/>
                    <a:pt x="874" y="528"/>
                    <a:pt x="874" y="529"/>
                  </a:cubicBezTo>
                  <a:cubicBezTo>
                    <a:pt x="874" y="530"/>
                    <a:pt x="876" y="531"/>
                    <a:pt x="876" y="532"/>
                  </a:cubicBezTo>
                  <a:cubicBezTo>
                    <a:pt x="875" y="533"/>
                    <a:pt x="876" y="533"/>
                    <a:pt x="876" y="534"/>
                  </a:cubicBezTo>
                  <a:cubicBezTo>
                    <a:pt x="877" y="534"/>
                    <a:pt x="878" y="534"/>
                    <a:pt x="878" y="536"/>
                  </a:cubicBezTo>
                  <a:cubicBezTo>
                    <a:pt x="878" y="537"/>
                    <a:pt x="878" y="538"/>
                    <a:pt x="879" y="539"/>
                  </a:cubicBezTo>
                  <a:cubicBezTo>
                    <a:pt x="879" y="539"/>
                    <a:pt x="880" y="539"/>
                    <a:pt x="881" y="539"/>
                  </a:cubicBezTo>
                  <a:cubicBezTo>
                    <a:pt x="881" y="539"/>
                    <a:pt x="882" y="538"/>
                    <a:pt x="882" y="539"/>
                  </a:cubicBezTo>
                  <a:cubicBezTo>
                    <a:pt x="882" y="540"/>
                    <a:pt x="882" y="540"/>
                    <a:pt x="883" y="541"/>
                  </a:cubicBezTo>
                  <a:cubicBezTo>
                    <a:pt x="884" y="541"/>
                    <a:pt x="884" y="541"/>
                    <a:pt x="884" y="540"/>
                  </a:cubicBezTo>
                  <a:cubicBezTo>
                    <a:pt x="885" y="540"/>
                    <a:pt x="885" y="540"/>
                    <a:pt x="886" y="540"/>
                  </a:cubicBezTo>
                  <a:cubicBezTo>
                    <a:pt x="887" y="540"/>
                    <a:pt x="889" y="542"/>
                    <a:pt x="890" y="542"/>
                  </a:cubicBezTo>
                  <a:cubicBezTo>
                    <a:pt x="891" y="542"/>
                    <a:pt x="893" y="542"/>
                    <a:pt x="893" y="542"/>
                  </a:cubicBezTo>
                  <a:cubicBezTo>
                    <a:pt x="893" y="543"/>
                    <a:pt x="893" y="544"/>
                    <a:pt x="894" y="546"/>
                  </a:cubicBezTo>
                  <a:cubicBezTo>
                    <a:pt x="895" y="547"/>
                    <a:pt x="895" y="548"/>
                    <a:pt x="895" y="549"/>
                  </a:cubicBezTo>
                  <a:cubicBezTo>
                    <a:pt x="894" y="550"/>
                    <a:pt x="894" y="552"/>
                    <a:pt x="895" y="552"/>
                  </a:cubicBezTo>
                  <a:cubicBezTo>
                    <a:pt x="895" y="552"/>
                    <a:pt x="896" y="550"/>
                    <a:pt x="897" y="551"/>
                  </a:cubicBezTo>
                  <a:cubicBezTo>
                    <a:pt x="898" y="552"/>
                    <a:pt x="898" y="551"/>
                    <a:pt x="898" y="551"/>
                  </a:cubicBezTo>
                  <a:cubicBezTo>
                    <a:pt x="899" y="551"/>
                    <a:pt x="899" y="552"/>
                    <a:pt x="900" y="553"/>
                  </a:cubicBezTo>
                  <a:cubicBezTo>
                    <a:pt x="901" y="553"/>
                    <a:pt x="902" y="553"/>
                    <a:pt x="901" y="554"/>
                  </a:cubicBezTo>
                  <a:cubicBezTo>
                    <a:pt x="901" y="555"/>
                    <a:pt x="902" y="555"/>
                    <a:pt x="902" y="556"/>
                  </a:cubicBezTo>
                  <a:cubicBezTo>
                    <a:pt x="903" y="556"/>
                    <a:pt x="902" y="557"/>
                    <a:pt x="903" y="558"/>
                  </a:cubicBezTo>
                  <a:cubicBezTo>
                    <a:pt x="904" y="559"/>
                    <a:pt x="906" y="559"/>
                    <a:pt x="906" y="560"/>
                  </a:cubicBezTo>
                  <a:cubicBezTo>
                    <a:pt x="906" y="561"/>
                    <a:pt x="905" y="564"/>
                    <a:pt x="905" y="565"/>
                  </a:cubicBezTo>
                  <a:cubicBezTo>
                    <a:pt x="904" y="565"/>
                    <a:pt x="904" y="565"/>
                    <a:pt x="903" y="565"/>
                  </a:cubicBezTo>
                  <a:cubicBezTo>
                    <a:pt x="902" y="564"/>
                    <a:pt x="901" y="564"/>
                    <a:pt x="901" y="564"/>
                  </a:cubicBezTo>
                  <a:cubicBezTo>
                    <a:pt x="901" y="565"/>
                    <a:pt x="901" y="565"/>
                    <a:pt x="900" y="565"/>
                  </a:cubicBezTo>
                  <a:cubicBezTo>
                    <a:pt x="900" y="565"/>
                    <a:pt x="899" y="565"/>
                    <a:pt x="898" y="565"/>
                  </a:cubicBezTo>
                  <a:cubicBezTo>
                    <a:pt x="898" y="565"/>
                    <a:pt x="897" y="566"/>
                    <a:pt x="897" y="567"/>
                  </a:cubicBezTo>
                  <a:cubicBezTo>
                    <a:pt x="896" y="567"/>
                    <a:pt x="896" y="568"/>
                    <a:pt x="896" y="570"/>
                  </a:cubicBezTo>
                  <a:cubicBezTo>
                    <a:pt x="896" y="571"/>
                    <a:pt x="897" y="572"/>
                    <a:pt x="898" y="572"/>
                  </a:cubicBezTo>
                  <a:cubicBezTo>
                    <a:pt x="898" y="572"/>
                    <a:pt x="898" y="573"/>
                    <a:pt x="898" y="573"/>
                  </a:cubicBezTo>
                  <a:cubicBezTo>
                    <a:pt x="898" y="574"/>
                    <a:pt x="897" y="575"/>
                    <a:pt x="898" y="575"/>
                  </a:cubicBezTo>
                  <a:cubicBezTo>
                    <a:pt x="899" y="575"/>
                    <a:pt x="899" y="576"/>
                    <a:pt x="899" y="576"/>
                  </a:cubicBezTo>
                  <a:cubicBezTo>
                    <a:pt x="899" y="577"/>
                    <a:pt x="899" y="577"/>
                    <a:pt x="900" y="577"/>
                  </a:cubicBezTo>
                  <a:cubicBezTo>
                    <a:pt x="900" y="577"/>
                    <a:pt x="901" y="578"/>
                    <a:pt x="901" y="579"/>
                  </a:cubicBezTo>
                  <a:cubicBezTo>
                    <a:pt x="901" y="580"/>
                    <a:pt x="901" y="581"/>
                    <a:pt x="901" y="581"/>
                  </a:cubicBezTo>
                  <a:cubicBezTo>
                    <a:pt x="901" y="581"/>
                    <a:pt x="899" y="582"/>
                    <a:pt x="900" y="582"/>
                  </a:cubicBezTo>
                  <a:cubicBezTo>
                    <a:pt x="900" y="583"/>
                    <a:pt x="901" y="585"/>
                    <a:pt x="902" y="584"/>
                  </a:cubicBezTo>
                  <a:cubicBezTo>
                    <a:pt x="903" y="584"/>
                    <a:pt x="903" y="584"/>
                    <a:pt x="904" y="584"/>
                  </a:cubicBezTo>
                  <a:cubicBezTo>
                    <a:pt x="904" y="584"/>
                    <a:pt x="904" y="583"/>
                    <a:pt x="905" y="584"/>
                  </a:cubicBezTo>
                  <a:cubicBezTo>
                    <a:pt x="905" y="585"/>
                    <a:pt x="908" y="586"/>
                    <a:pt x="908" y="589"/>
                  </a:cubicBezTo>
                  <a:cubicBezTo>
                    <a:pt x="908" y="591"/>
                    <a:pt x="907" y="592"/>
                    <a:pt x="908" y="592"/>
                  </a:cubicBezTo>
                  <a:cubicBezTo>
                    <a:pt x="908" y="593"/>
                    <a:pt x="909" y="592"/>
                    <a:pt x="909" y="592"/>
                  </a:cubicBezTo>
                  <a:cubicBezTo>
                    <a:pt x="910" y="593"/>
                    <a:pt x="910" y="594"/>
                    <a:pt x="910" y="594"/>
                  </a:cubicBezTo>
                  <a:cubicBezTo>
                    <a:pt x="910" y="595"/>
                    <a:pt x="910" y="597"/>
                    <a:pt x="911" y="597"/>
                  </a:cubicBezTo>
                  <a:cubicBezTo>
                    <a:pt x="911" y="597"/>
                    <a:pt x="912" y="598"/>
                    <a:pt x="911" y="598"/>
                  </a:cubicBezTo>
                  <a:cubicBezTo>
                    <a:pt x="911" y="598"/>
                    <a:pt x="910" y="598"/>
                    <a:pt x="911" y="599"/>
                  </a:cubicBezTo>
                  <a:cubicBezTo>
                    <a:pt x="911" y="600"/>
                    <a:pt x="912" y="602"/>
                    <a:pt x="913" y="602"/>
                  </a:cubicBezTo>
                  <a:cubicBezTo>
                    <a:pt x="914" y="603"/>
                    <a:pt x="914" y="603"/>
                    <a:pt x="915" y="603"/>
                  </a:cubicBezTo>
                  <a:cubicBezTo>
                    <a:pt x="915" y="604"/>
                    <a:pt x="917" y="606"/>
                    <a:pt x="916" y="606"/>
                  </a:cubicBezTo>
                  <a:cubicBezTo>
                    <a:pt x="915" y="607"/>
                    <a:pt x="915" y="607"/>
                    <a:pt x="915" y="608"/>
                  </a:cubicBezTo>
                  <a:cubicBezTo>
                    <a:pt x="915" y="609"/>
                    <a:pt x="915" y="609"/>
                    <a:pt x="915" y="610"/>
                  </a:cubicBezTo>
                  <a:cubicBezTo>
                    <a:pt x="915" y="611"/>
                    <a:pt x="914" y="611"/>
                    <a:pt x="915" y="612"/>
                  </a:cubicBezTo>
                  <a:cubicBezTo>
                    <a:pt x="916" y="612"/>
                    <a:pt x="917" y="614"/>
                    <a:pt x="917" y="615"/>
                  </a:cubicBezTo>
                  <a:cubicBezTo>
                    <a:pt x="917" y="616"/>
                    <a:pt x="917" y="617"/>
                    <a:pt x="918" y="617"/>
                  </a:cubicBezTo>
                  <a:cubicBezTo>
                    <a:pt x="918" y="617"/>
                    <a:pt x="919" y="618"/>
                    <a:pt x="918" y="619"/>
                  </a:cubicBezTo>
                  <a:cubicBezTo>
                    <a:pt x="918" y="620"/>
                    <a:pt x="917" y="623"/>
                    <a:pt x="917" y="623"/>
                  </a:cubicBezTo>
                  <a:cubicBezTo>
                    <a:pt x="916" y="623"/>
                    <a:pt x="916" y="623"/>
                    <a:pt x="915" y="622"/>
                  </a:cubicBezTo>
                  <a:cubicBezTo>
                    <a:pt x="915" y="622"/>
                    <a:pt x="914" y="622"/>
                    <a:pt x="914" y="622"/>
                  </a:cubicBezTo>
                  <a:cubicBezTo>
                    <a:pt x="913" y="622"/>
                    <a:pt x="913" y="622"/>
                    <a:pt x="912" y="623"/>
                  </a:cubicBezTo>
                  <a:cubicBezTo>
                    <a:pt x="911" y="624"/>
                    <a:pt x="911" y="625"/>
                    <a:pt x="911" y="625"/>
                  </a:cubicBezTo>
                  <a:cubicBezTo>
                    <a:pt x="910" y="625"/>
                    <a:pt x="910" y="625"/>
                    <a:pt x="909" y="626"/>
                  </a:cubicBezTo>
                  <a:cubicBezTo>
                    <a:pt x="909" y="626"/>
                    <a:pt x="907" y="627"/>
                    <a:pt x="908" y="628"/>
                  </a:cubicBezTo>
                  <a:cubicBezTo>
                    <a:pt x="908" y="628"/>
                    <a:pt x="908" y="629"/>
                    <a:pt x="907" y="629"/>
                  </a:cubicBezTo>
                  <a:cubicBezTo>
                    <a:pt x="906" y="629"/>
                    <a:pt x="906" y="629"/>
                    <a:pt x="906" y="629"/>
                  </a:cubicBezTo>
                  <a:cubicBezTo>
                    <a:pt x="906" y="630"/>
                    <a:pt x="906" y="631"/>
                    <a:pt x="906" y="633"/>
                  </a:cubicBezTo>
                  <a:cubicBezTo>
                    <a:pt x="906" y="634"/>
                    <a:pt x="906" y="635"/>
                    <a:pt x="905" y="636"/>
                  </a:cubicBezTo>
                  <a:cubicBezTo>
                    <a:pt x="905" y="636"/>
                    <a:pt x="905" y="637"/>
                    <a:pt x="905" y="638"/>
                  </a:cubicBezTo>
                  <a:cubicBezTo>
                    <a:pt x="906" y="638"/>
                    <a:pt x="907" y="639"/>
                    <a:pt x="906" y="640"/>
                  </a:cubicBezTo>
                  <a:cubicBezTo>
                    <a:pt x="906" y="640"/>
                    <a:pt x="905" y="640"/>
                    <a:pt x="905" y="641"/>
                  </a:cubicBezTo>
                  <a:cubicBezTo>
                    <a:pt x="905" y="641"/>
                    <a:pt x="906" y="643"/>
                    <a:pt x="907" y="643"/>
                  </a:cubicBezTo>
                  <a:cubicBezTo>
                    <a:pt x="907" y="643"/>
                    <a:pt x="908" y="643"/>
                    <a:pt x="908" y="643"/>
                  </a:cubicBezTo>
                  <a:cubicBezTo>
                    <a:pt x="909" y="643"/>
                    <a:pt x="910" y="644"/>
                    <a:pt x="910" y="645"/>
                  </a:cubicBezTo>
                  <a:cubicBezTo>
                    <a:pt x="910" y="645"/>
                    <a:pt x="910" y="645"/>
                    <a:pt x="910" y="645"/>
                  </a:cubicBezTo>
                  <a:cubicBezTo>
                    <a:pt x="909" y="645"/>
                    <a:pt x="909" y="645"/>
                    <a:pt x="909" y="645"/>
                  </a:cubicBezTo>
                  <a:cubicBezTo>
                    <a:pt x="908" y="645"/>
                    <a:pt x="909" y="646"/>
                    <a:pt x="909" y="647"/>
                  </a:cubicBezTo>
                  <a:cubicBezTo>
                    <a:pt x="909" y="647"/>
                    <a:pt x="909" y="648"/>
                    <a:pt x="909" y="649"/>
                  </a:cubicBezTo>
                  <a:cubicBezTo>
                    <a:pt x="909" y="650"/>
                    <a:pt x="909" y="651"/>
                    <a:pt x="910" y="650"/>
                  </a:cubicBezTo>
                  <a:cubicBezTo>
                    <a:pt x="910" y="649"/>
                    <a:pt x="911" y="647"/>
                    <a:pt x="911" y="647"/>
                  </a:cubicBezTo>
                  <a:cubicBezTo>
                    <a:pt x="912" y="647"/>
                    <a:pt x="913" y="647"/>
                    <a:pt x="913" y="648"/>
                  </a:cubicBezTo>
                  <a:cubicBezTo>
                    <a:pt x="913" y="649"/>
                    <a:pt x="913" y="651"/>
                    <a:pt x="913" y="651"/>
                  </a:cubicBezTo>
                  <a:cubicBezTo>
                    <a:pt x="914" y="651"/>
                    <a:pt x="915" y="652"/>
                    <a:pt x="915" y="653"/>
                  </a:cubicBezTo>
                  <a:cubicBezTo>
                    <a:pt x="915" y="654"/>
                    <a:pt x="914" y="654"/>
                    <a:pt x="915" y="654"/>
                  </a:cubicBezTo>
                  <a:cubicBezTo>
                    <a:pt x="916" y="654"/>
                    <a:pt x="916" y="654"/>
                    <a:pt x="916" y="655"/>
                  </a:cubicBezTo>
                  <a:cubicBezTo>
                    <a:pt x="916" y="656"/>
                    <a:pt x="918" y="657"/>
                    <a:pt x="918" y="657"/>
                  </a:cubicBezTo>
                  <a:cubicBezTo>
                    <a:pt x="918" y="657"/>
                    <a:pt x="919" y="656"/>
                    <a:pt x="920" y="656"/>
                  </a:cubicBezTo>
                  <a:cubicBezTo>
                    <a:pt x="921" y="657"/>
                    <a:pt x="921" y="656"/>
                    <a:pt x="922" y="656"/>
                  </a:cubicBezTo>
                  <a:cubicBezTo>
                    <a:pt x="923" y="656"/>
                    <a:pt x="923" y="657"/>
                    <a:pt x="922" y="658"/>
                  </a:cubicBezTo>
                  <a:cubicBezTo>
                    <a:pt x="922" y="659"/>
                    <a:pt x="922" y="659"/>
                    <a:pt x="923" y="659"/>
                  </a:cubicBezTo>
                  <a:cubicBezTo>
                    <a:pt x="923" y="659"/>
                    <a:pt x="923" y="658"/>
                    <a:pt x="923" y="658"/>
                  </a:cubicBezTo>
                  <a:cubicBezTo>
                    <a:pt x="923" y="657"/>
                    <a:pt x="924" y="657"/>
                    <a:pt x="925" y="656"/>
                  </a:cubicBezTo>
                  <a:cubicBezTo>
                    <a:pt x="926" y="656"/>
                    <a:pt x="928" y="655"/>
                    <a:pt x="928" y="655"/>
                  </a:cubicBezTo>
                  <a:cubicBezTo>
                    <a:pt x="929" y="655"/>
                    <a:pt x="930" y="654"/>
                    <a:pt x="930" y="654"/>
                  </a:cubicBezTo>
                  <a:cubicBezTo>
                    <a:pt x="931" y="655"/>
                    <a:pt x="931" y="655"/>
                    <a:pt x="932" y="655"/>
                  </a:cubicBezTo>
                  <a:cubicBezTo>
                    <a:pt x="932" y="655"/>
                    <a:pt x="933" y="655"/>
                    <a:pt x="934" y="655"/>
                  </a:cubicBezTo>
                  <a:cubicBezTo>
                    <a:pt x="934" y="655"/>
                    <a:pt x="935" y="656"/>
                    <a:pt x="935" y="656"/>
                  </a:cubicBezTo>
                  <a:cubicBezTo>
                    <a:pt x="936" y="656"/>
                    <a:pt x="936" y="655"/>
                    <a:pt x="937" y="656"/>
                  </a:cubicBezTo>
                  <a:cubicBezTo>
                    <a:pt x="937" y="656"/>
                    <a:pt x="936" y="657"/>
                    <a:pt x="936" y="658"/>
                  </a:cubicBezTo>
                  <a:cubicBezTo>
                    <a:pt x="936" y="659"/>
                    <a:pt x="935" y="659"/>
                    <a:pt x="934" y="658"/>
                  </a:cubicBezTo>
                  <a:cubicBezTo>
                    <a:pt x="934" y="657"/>
                    <a:pt x="935" y="656"/>
                    <a:pt x="934" y="656"/>
                  </a:cubicBezTo>
                  <a:cubicBezTo>
                    <a:pt x="933" y="656"/>
                    <a:pt x="933" y="658"/>
                    <a:pt x="932" y="658"/>
                  </a:cubicBezTo>
                  <a:cubicBezTo>
                    <a:pt x="932" y="658"/>
                    <a:pt x="931" y="659"/>
                    <a:pt x="932" y="660"/>
                  </a:cubicBezTo>
                  <a:cubicBezTo>
                    <a:pt x="932" y="660"/>
                    <a:pt x="934" y="660"/>
                    <a:pt x="934" y="661"/>
                  </a:cubicBezTo>
                  <a:cubicBezTo>
                    <a:pt x="934" y="661"/>
                    <a:pt x="933" y="663"/>
                    <a:pt x="934" y="663"/>
                  </a:cubicBezTo>
                  <a:cubicBezTo>
                    <a:pt x="935" y="664"/>
                    <a:pt x="935" y="664"/>
                    <a:pt x="936" y="665"/>
                  </a:cubicBezTo>
                  <a:cubicBezTo>
                    <a:pt x="936" y="665"/>
                    <a:pt x="937" y="664"/>
                    <a:pt x="937" y="664"/>
                  </a:cubicBezTo>
                  <a:cubicBezTo>
                    <a:pt x="937" y="665"/>
                    <a:pt x="937" y="666"/>
                    <a:pt x="937" y="666"/>
                  </a:cubicBezTo>
                  <a:cubicBezTo>
                    <a:pt x="936" y="666"/>
                    <a:pt x="936" y="666"/>
                    <a:pt x="936" y="667"/>
                  </a:cubicBezTo>
                  <a:cubicBezTo>
                    <a:pt x="937" y="667"/>
                    <a:pt x="938" y="667"/>
                    <a:pt x="938" y="667"/>
                  </a:cubicBezTo>
                  <a:cubicBezTo>
                    <a:pt x="939" y="668"/>
                    <a:pt x="939" y="668"/>
                    <a:pt x="938" y="668"/>
                  </a:cubicBezTo>
                  <a:cubicBezTo>
                    <a:pt x="938" y="669"/>
                    <a:pt x="938" y="669"/>
                    <a:pt x="939" y="670"/>
                  </a:cubicBezTo>
                  <a:cubicBezTo>
                    <a:pt x="940" y="670"/>
                    <a:pt x="940" y="670"/>
                    <a:pt x="940" y="670"/>
                  </a:cubicBezTo>
                  <a:cubicBezTo>
                    <a:pt x="941" y="670"/>
                    <a:pt x="942" y="670"/>
                    <a:pt x="942" y="671"/>
                  </a:cubicBezTo>
                  <a:cubicBezTo>
                    <a:pt x="942" y="672"/>
                    <a:pt x="941" y="673"/>
                    <a:pt x="942" y="673"/>
                  </a:cubicBezTo>
                  <a:cubicBezTo>
                    <a:pt x="942" y="673"/>
                    <a:pt x="942" y="673"/>
                    <a:pt x="942" y="674"/>
                  </a:cubicBezTo>
                  <a:cubicBezTo>
                    <a:pt x="942" y="675"/>
                    <a:pt x="942" y="677"/>
                    <a:pt x="943" y="677"/>
                  </a:cubicBezTo>
                  <a:cubicBezTo>
                    <a:pt x="943" y="677"/>
                    <a:pt x="944" y="676"/>
                    <a:pt x="944" y="675"/>
                  </a:cubicBezTo>
                  <a:cubicBezTo>
                    <a:pt x="944" y="674"/>
                    <a:pt x="945" y="672"/>
                    <a:pt x="945" y="672"/>
                  </a:cubicBezTo>
                  <a:cubicBezTo>
                    <a:pt x="946" y="672"/>
                    <a:pt x="947" y="672"/>
                    <a:pt x="947" y="672"/>
                  </a:cubicBezTo>
                  <a:cubicBezTo>
                    <a:pt x="948" y="672"/>
                    <a:pt x="949" y="673"/>
                    <a:pt x="950" y="673"/>
                  </a:cubicBezTo>
                  <a:cubicBezTo>
                    <a:pt x="952" y="673"/>
                    <a:pt x="954" y="674"/>
                    <a:pt x="954" y="674"/>
                  </a:cubicBezTo>
                  <a:cubicBezTo>
                    <a:pt x="955" y="674"/>
                    <a:pt x="955" y="674"/>
                    <a:pt x="956" y="674"/>
                  </a:cubicBezTo>
                  <a:cubicBezTo>
                    <a:pt x="956" y="675"/>
                    <a:pt x="955" y="676"/>
                    <a:pt x="955" y="676"/>
                  </a:cubicBezTo>
                  <a:cubicBezTo>
                    <a:pt x="956" y="677"/>
                    <a:pt x="957" y="676"/>
                    <a:pt x="958" y="676"/>
                  </a:cubicBezTo>
                  <a:cubicBezTo>
                    <a:pt x="959" y="676"/>
                    <a:pt x="959" y="675"/>
                    <a:pt x="960" y="675"/>
                  </a:cubicBezTo>
                  <a:cubicBezTo>
                    <a:pt x="961" y="675"/>
                    <a:pt x="962" y="675"/>
                    <a:pt x="962" y="676"/>
                  </a:cubicBezTo>
                  <a:cubicBezTo>
                    <a:pt x="961" y="677"/>
                    <a:pt x="960" y="677"/>
                    <a:pt x="960" y="678"/>
                  </a:cubicBezTo>
                  <a:cubicBezTo>
                    <a:pt x="960" y="678"/>
                    <a:pt x="959" y="680"/>
                    <a:pt x="960" y="681"/>
                  </a:cubicBezTo>
                  <a:cubicBezTo>
                    <a:pt x="960" y="681"/>
                    <a:pt x="961" y="682"/>
                    <a:pt x="961" y="683"/>
                  </a:cubicBezTo>
                  <a:cubicBezTo>
                    <a:pt x="961" y="684"/>
                    <a:pt x="962" y="685"/>
                    <a:pt x="962" y="685"/>
                  </a:cubicBezTo>
                  <a:cubicBezTo>
                    <a:pt x="962" y="686"/>
                    <a:pt x="962" y="689"/>
                    <a:pt x="963" y="688"/>
                  </a:cubicBezTo>
                  <a:cubicBezTo>
                    <a:pt x="964" y="687"/>
                    <a:pt x="963" y="688"/>
                    <a:pt x="964" y="686"/>
                  </a:cubicBezTo>
                  <a:cubicBezTo>
                    <a:pt x="964" y="685"/>
                    <a:pt x="964" y="686"/>
                    <a:pt x="965" y="685"/>
                  </a:cubicBezTo>
                  <a:cubicBezTo>
                    <a:pt x="966" y="684"/>
                    <a:pt x="967" y="683"/>
                    <a:pt x="967" y="682"/>
                  </a:cubicBezTo>
                  <a:cubicBezTo>
                    <a:pt x="967" y="682"/>
                    <a:pt x="968" y="683"/>
                    <a:pt x="969" y="684"/>
                  </a:cubicBezTo>
                  <a:cubicBezTo>
                    <a:pt x="969" y="684"/>
                    <a:pt x="969" y="684"/>
                    <a:pt x="970" y="684"/>
                  </a:cubicBezTo>
                  <a:cubicBezTo>
                    <a:pt x="971" y="684"/>
                    <a:pt x="972" y="683"/>
                    <a:pt x="972" y="684"/>
                  </a:cubicBezTo>
                  <a:cubicBezTo>
                    <a:pt x="972" y="685"/>
                    <a:pt x="972" y="686"/>
                    <a:pt x="973" y="687"/>
                  </a:cubicBezTo>
                  <a:cubicBezTo>
                    <a:pt x="973" y="688"/>
                    <a:pt x="972" y="689"/>
                    <a:pt x="973" y="689"/>
                  </a:cubicBezTo>
                  <a:cubicBezTo>
                    <a:pt x="973" y="690"/>
                    <a:pt x="974" y="691"/>
                    <a:pt x="974" y="691"/>
                  </a:cubicBezTo>
                  <a:cubicBezTo>
                    <a:pt x="975" y="692"/>
                    <a:pt x="976" y="693"/>
                    <a:pt x="976" y="693"/>
                  </a:cubicBezTo>
                  <a:cubicBezTo>
                    <a:pt x="976" y="694"/>
                    <a:pt x="977" y="695"/>
                    <a:pt x="977" y="695"/>
                  </a:cubicBezTo>
                  <a:cubicBezTo>
                    <a:pt x="978" y="695"/>
                    <a:pt x="978" y="696"/>
                    <a:pt x="978" y="697"/>
                  </a:cubicBezTo>
                  <a:cubicBezTo>
                    <a:pt x="979" y="698"/>
                    <a:pt x="979" y="698"/>
                    <a:pt x="980" y="698"/>
                  </a:cubicBezTo>
                  <a:cubicBezTo>
                    <a:pt x="981" y="699"/>
                    <a:pt x="981" y="700"/>
                    <a:pt x="982" y="699"/>
                  </a:cubicBezTo>
                  <a:cubicBezTo>
                    <a:pt x="982" y="699"/>
                    <a:pt x="982" y="698"/>
                    <a:pt x="982" y="697"/>
                  </a:cubicBezTo>
                  <a:cubicBezTo>
                    <a:pt x="982" y="697"/>
                    <a:pt x="981" y="696"/>
                    <a:pt x="982" y="696"/>
                  </a:cubicBezTo>
                  <a:cubicBezTo>
                    <a:pt x="983" y="696"/>
                    <a:pt x="983" y="697"/>
                    <a:pt x="984" y="696"/>
                  </a:cubicBezTo>
                  <a:cubicBezTo>
                    <a:pt x="985" y="696"/>
                    <a:pt x="986" y="695"/>
                    <a:pt x="986" y="695"/>
                  </a:cubicBezTo>
                  <a:cubicBezTo>
                    <a:pt x="986" y="694"/>
                    <a:pt x="987" y="694"/>
                    <a:pt x="988" y="693"/>
                  </a:cubicBezTo>
                  <a:cubicBezTo>
                    <a:pt x="988" y="693"/>
                    <a:pt x="990" y="692"/>
                    <a:pt x="990" y="691"/>
                  </a:cubicBezTo>
                  <a:cubicBezTo>
                    <a:pt x="991" y="690"/>
                    <a:pt x="990" y="690"/>
                    <a:pt x="991" y="689"/>
                  </a:cubicBezTo>
                  <a:cubicBezTo>
                    <a:pt x="992" y="688"/>
                    <a:pt x="992" y="688"/>
                    <a:pt x="991" y="687"/>
                  </a:cubicBezTo>
                  <a:cubicBezTo>
                    <a:pt x="991" y="686"/>
                    <a:pt x="991" y="685"/>
                    <a:pt x="991" y="684"/>
                  </a:cubicBezTo>
                  <a:cubicBezTo>
                    <a:pt x="991" y="683"/>
                    <a:pt x="991" y="682"/>
                    <a:pt x="991" y="681"/>
                  </a:cubicBezTo>
                  <a:cubicBezTo>
                    <a:pt x="990" y="681"/>
                    <a:pt x="990" y="680"/>
                    <a:pt x="990" y="680"/>
                  </a:cubicBezTo>
                  <a:cubicBezTo>
                    <a:pt x="990" y="679"/>
                    <a:pt x="991" y="677"/>
                    <a:pt x="990" y="677"/>
                  </a:cubicBezTo>
                  <a:cubicBezTo>
                    <a:pt x="989" y="678"/>
                    <a:pt x="988" y="678"/>
                    <a:pt x="988" y="677"/>
                  </a:cubicBezTo>
                  <a:cubicBezTo>
                    <a:pt x="988" y="676"/>
                    <a:pt x="988" y="675"/>
                    <a:pt x="987" y="675"/>
                  </a:cubicBezTo>
                  <a:cubicBezTo>
                    <a:pt x="987" y="674"/>
                    <a:pt x="987" y="673"/>
                    <a:pt x="987" y="673"/>
                  </a:cubicBezTo>
                  <a:cubicBezTo>
                    <a:pt x="988" y="672"/>
                    <a:pt x="987" y="669"/>
                    <a:pt x="988" y="669"/>
                  </a:cubicBezTo>
                  <a:cubicBezTo>
                    <a:pt x="989" y="669"/>
                    <a:pt x="990" y="669"/>
                    <a:pt x="989" y="668"/>
                  </a:cubicBezTo>
                  <a:cubicBezTo>
                    <a:pt x="989" y="667"/>
                    <a:pt x="988" y="665"/>
                    <a:pt x="987" y="663"/>
                  </a:cubicBezTo>
                  <a:cubicBezTo>
                    <a:pt x="987" y="662"/>
                    <a:pt x="986" y="659"/>
                    <a:pt x="986" y="659"/>
                  </a:cubicBezTo>
                  <a:cubicBezTo>
                    <a:pt x="987" y="658"/>
                    <a:pt x="988" y="656"/>
                    <a:pt x="989" y="656"/>
                  </a:cubicBezTo>
                  <a:cubicBezTo>
                    <a:pt x="990" y="656"/>
                    <a:pt x="990" y="654"/>
                    <a:pt x="991" y="654"/>
                  </a:cubicBezTo>
                  <a:cubicBezTo>
                    <a:pt x="992" y="654"/>
                    <a:pt x="992" y="654"/>
                    <a:pt x="993" y="654"/>
                  </a:cubicBezTo>
                  <a:cubicBezTo>
                    <a:pt x="994" y="654"/>
                    <a:pt x="995" y="654"/>
                    <a:pt x="996" y="654"/>
                  </a:cubicBezTo>
                  <a:cubicBezTo>
                    <a:pt x="997" y="655"/>
                    <a:pt x="998" y="655"/>
                    <a:pt x="998" y="655"/>
                  </a:cubicBezTo>
                  <a:cubicBezTo>
                    <a:pt x="998" y="654"/>
                    <a:pt x="997" y="654"/>
                    <a:pt x="998" y="653"/>
                  </a:cubicBezTo>
                  <a:cubicBezTo>
                    <a:pt x="999" y="653"/>
                    <a:pt x="1000" y="653"/>
                    <a:pt x="1000" y="654"/>
                  </a:cubicBezTo>
                  <a:cubicBezTo>
                    <a:pt x="1000" y="655"/>
                    <a:pt x="1000" y="656"/>
                    <a:pt x="1001" y="657"/>
                  </a:cubicBezTo>
                  <a:cubicBezTo>
                    <a:pt x="1002" y="657"/>
                    <a:pt x="1003" y="658"/>
                    <a:pt x="1003" y="657"/>
                  </a:cubicBezTo>
                  <a:cubicBezTo>
                    <a:pt x="1003" y="657"/>
                    <a:pt x="1003" y="655"/>
                    <a:pt x="1004" y="655"/>
                  </a:cubicBezTo>
                  <a:cubicBezTo>
                    <a:pt x="1005" y="655"/>
                    <a:pt x="1005" y="656"/>
                    <a:pt x="1006" y="657"/>
                  </a:cubicBezTo>
                  <a:cubicBezTo>
                    <a:pt x="1006" y="657"/>
                    <a:pt x="1007" y="658"/>
                    <a:pt x="1008" y="658"/>
                  </a:cubicBezTo>
                  <a:cubicBezTo>
                    <a:pt x="1008" y="658"/>
                    <a:pt x="1010" y="658"/>
                    <a:pt x="1009" y="658"/>
                  </a:cubicBezTo>
                  <a:cubicBezTo>
                    <a:pt x="1009" y="657"/>
                    <a:pt x="1009" y="656"/>
                    <a:pt x="1009" y="656"/>
                  </a:cubicBezTo>
                  <a:cubicBezTo>
                    <a:pt x="1009" y="655"/>
                    <a:pt x="1010" y="655"/>
                    <a:pt x="1011" y="655"/>
                  </a:cubicBezTo>
                  <a:cubicBezTo>
                    <a:pt x="1012" y="656"/>
                    <a:pt x="1012" y="656"/>
                    <a:pt x="1013" y="656"/>
                  </a:cubicBezTo>
                  <a:cubicBezTo>
                    <a:pt x="1014" y="656"/>
                    <a:pt x="1014" y="655"/>
                    <a:pt x="1014" y="655"/>
                  </a:cubicBezTo>
                  <a:cubicBezTo>
                    <a:pt x="1014" y="654"/>
                    <a:pt x="1014" y="653"/>
                    <a:pt x="1015" y="653"/>
                  </a:cubicBezTo>
                  <a:cubicBezTo>
                    <a:pt x="1016" y="653"/>
                    <a:pt x="1017" y="654"/>
                    <a:pt x="1017" y="653"/>
                  </a:cubicBezTo>
                  <a:cubicBezTo>
                    <a:pt x="1018" y="653"/>
                    <a:pt x="1017" y="650"/>
                    <a:pt x="1018" y="650"/>
                  </a:cubicBezTo>
                  <a:cubicBezTo>
                    <a:pt x="1019" y="650"/>
                    <a:pt x="1019" y="651"/>
                    <a:pt x="1019" y="651"/>
                  </a:cubicBezTo>
                  <a:cubicBezTo>
                    <a:pt x="1020" y="651"/>
                    <a:pt x="1021" y="650"/>
                    <a:pt x="1021" y="649"/>
                  </a:cubicBezTo>
                  <a:cubicBezTo>
                    <a:pt x="1021" y="649"/>
                    <a:pt x="1019" y="647"/>
                    <a:pt x="1020" y="647"/>
                  </a:cubicBezTo>
                  <a:cubicBezTo>
                    <a:pt x="1021" y="647"/>
                    <a:pt x="1022" y="648"/>
                    <a:pt x="1021" y="647"/>
                  </a:cubicBezTo>
                  <a:cubicBezTo>
                    <a:pt x="1021" y="646"/>
                    <a:pt x="1021" y="645"/>
                    <a:pt x="1020" y="645"/>
                  </a:cubicBezTo>
                  <a:cubicBezTo>
                    <a:pt x="1020" y="646"/>
                    <a:pt x="1019" y="645"/>
                    <a:pt x="1019" y="644"/>
                  </a:cubicBezTo>
                  <a:cubicBezTo>
                    <a:pt x="1018" y="644"/>
                    <a:pt x="1018" y="643"/>
                    <a:pt x="1018" y="642"/>
                  </a:cubicBezTo>
                  <a:cubicBezTo>
                    <a:pt x="1017" y="642"/>
                    <a:pt x="1016" y="641"/>
                    <a:pt x="1016" y="640"/>
                  </a:cubicBezTo>
                  <a:cubicBezTo>
                    <a:pt x="1016" y="639"/>
                    <a:pt x="1017" y="639"/>
                    <a:pt x="1018" y="638"/>
                  </a:cubicBezTo>
                  <a:cubicBezTo>
                    <a:pt x="1018" y="638"/>
                    <a:pt x="1018" y="638"/>
                    <a:pt x="1019" y="638"/>
                  </a:cubicBezTo>
                  <a:cubicBezTo>
                    <a:pt x="1020" y="638"/>
                    <a:pt x="1020" y="638"/>
                    <a:pt x="1020" y="637"/>
                  </a:cubicBezTo>
                  <a:cubicBezTo>
                    <a:pt x="1020" y="636"/>
                    <a:pt x="1021" y="637"/>
                    <a:pt x="1022" y="637"/>
                  </a:cubicBezTo>
                  <a:cubicBezTo>
                    <a:pt x="1023" y="637"/>
                    <a:pt x="1024" y="635"/>
                    <a:pt x="1022" y="635"/>
                  </a:cubicBezTo>
                  <a:cubicBezTo>
                    <a:pt x="1021" y="634"/>
                    <a:pt x="1022" y="636"/>
                    <a:pt x="1021" y="636"/>
                  </a:cubicBezTo>
                  <a:cubicBezTo>
                    <a:pt x="1021" y="636"/>
                    <a:pt x="1020" y="636"/>
                    <a:pt x="1019" y="635"/>
                  </a:cubicBezTo>
                  <a:cubicBezTo>
                    <a:pt x="1019" y="634"/>
                    <a:pt x="1019" y="633"/>
                    <a:pt x="1019" y="633"/>
                  </a:cubicBezTo>
                  <a:cubicBezTo>
                    <a:pt x="1020" y="633"/>
                    <a:pt x="1020" y="634"/>
                    <a:pt x="1020" y="635"/>
                  </a:cubicBezTo>
                  <a:cubicBezTo>
                    <a:pt x="1020" y="636"/>
                    <a:pt x="1021" y="635"/>
                    <a:pt x="1021" y="634"/>
                  </a:cubicBezTo>
                  <a:cubicBezTo>
                    <a:pt x="1021" y="633"/>
                    <a:pt x="1021" y="633"/>
                    <a:pt x="1022" y="632"/>
                  </a:cubicBezTo>
                  <a:cubicBezTo>
                    <a:pt x="1022" y="631"/>
                    <a:pt x="1023" y="632"/>
                    <a:pt x="1023" y="631"/>
                  </a:cubicBezTo>
                  <a:cubicBezTo>
                    <a:pt x="1024" y="630"/>
                    <a:pt x="1023" y="630"/>
                    <a:pt x="1022" y="629"/>
                  </a:cubicBezTo>
                  <a:cubicBezTo>
                    <a:pt x="1021" y="629"/>
                    <a:pt x="1022" y="628"/>
                    <a:pt x="1022" y="627"/>
                  </a:cubicBezTo>
                  <a:cubicBezTo>
                    <a:pt x="1022" y="626"/>
                    <a:pt x="1022" y="626"/>
                    <a:pt x="1022" y="625"/>
                  </a:cubicBezTo>
                  <a:cubicBezTo>
                    <a:pt x="1022" y="624"/>
                    <a:pt x="1023" y="624"/>
                    <a:pt x="1023" y="623"/>
                  </a:cubicBezTo>
                  <a:cubicBezTo>
                    <a:pt x="1024" y="622"/>
                    <a:pt x="1023" y="622"/>
                    <a:pt x="1022" y="621"/>
                  </a:cubicBezTo>
                  <a:cubicBezTo>
                    <a:pt x="1021" y="620"/>
                    <a:pt x="1023" y="620"/>
                    <a:pt x="1022" y="619"/>
                  </a:cubicBezTo>
                  <a:cubicBezTo>
                    <a:pt x="1022" y="618"/>
                    <a:pt x="1021" y="619"/>
                    <a:pt x="1021" y="619"/>
                  </a:cubicBezTo>
                  <a:cubicBezTo>
                    <a:pt x="1020" y="619"/>
                    <a:pt x="1020" y="618"/>
                    <a:pt x="1020" y="617"/>
                  </a:cubicBezTo>
                  <a:cubicBezTo>
                    <a:pt x="1020" y="615"/>
                    <a:pt x="1019" y="615"/>
                    <a:pt x="1019" y="615"/>
                  </a:cubicBezTo>
                  <a:cubicBezTo>
                    <a:pt x="1018" y="615"/>
                    <a:pt x="1017" y="614"/>
                    <a:pt x="1017" y="613"/>
                  </a:cubicBezTo>
                  <a:cubicBezTo>
                    <a:pt x="1016" y="612"/>
                    <a:pt x="1015" y="612"/>
                    <a:pt x="1015" y="611"/>
                  </a:cubicBezTo>
                  <a:cubicBezTo>
                    <a:pt x="1014" y="610"/>
                    <a:pt x="1014" y="610"/>
                    <a:pt x="1013" y="611"/>
                  </a:cubicBezTo>
                  <a:cubicBezTo>
                    <a:pt x="1012" y="611"/>
                    <a:pt x="1012" y="611"/>
                    <a:pt x="1011" y="610"/>
                  </a:cubicBezTo>
                  <a:cubicBezTo>
                    <a:pt x="1011" y="610"/>
                    <a:pt x="1010" y="611"/>
                    <a:pt x="1010" y="611"/>
                  </a:cubicBezTo>
                  <a:cubicBezTo>
                    <a:pt x="1009" y="611"/>
                    <a:pt x="1009" y="610"/>
                    <a:pt x="1008" y="610"/>
                  </a:cubicBezTo>
                  <a:cubicBezTo>
                    <a:pt x="1007" y="609"/>
                    <a:pt x="1006" y="609"/>
                    <a:pt x="1005" y="609"/>
                  </a:cubicBezTo>
                  <a:cubicBezTo>
                    <a:pt x="1004" y="609"/>
                    <a:pt x="1004" y="607"/>
                    <a:pt x="1003" y="606"/>
                  </a:cubicBezTo>
                  <a:cubicBezTo>
                    <a:pt x="1003" y="606"/>
                    <a:pt x="1002" y="607"/>
                    <a:pt x="1001" y="607"/>
                  </a:cubicBezTo>
                  <a:cubicBezTo>
                    <a:pt x="1001" y="607"/>
                    <a:pt x="1000" y="607"/>
                    <a:pt x="999" y="606"/>
                  </a:cubicBezTo>
                  <a:cubicBezTo>
                    <a:pt x="998" y="606"/>
                    <a:pt x="998" y="604"/>
                    <a:pt x="997" y="604"/>
                  </a:cubicBezTo>
                  <a:cubicBezTo>
                    <a:pt x="997" y="604"/>
                    <a:pt x="997" y="606"/>
                    <a:pt x="997" y="606"/>
                  </a:cubicBezTo>
                  <a:cubicBezTo>
                    <a:pt x="996" y="606"/>
                    <a:pt x="996" y="605"/>
                    <a:pt x="995" y="605"/>
                  </a:cubicBezTo>
                  <a:cubicBezTo>
                    <a:pt x="994" y="605"/>
                    <a:pt x="995" y="607"/>
                    <a:pt x="994" y="608"/>
                  </a:cubicBezTo>
                  <a:cubicBezTo>
                    <a:pt x="993" y="608"/>
                    <a:pt x="992" y="607"/>
                    <a:pt x="991" y="607"/>
                  </a:cubicBezTo>
                  <a:cubicBezTo>
                    <a:pt x="990" y="606"/>
                    <a:pt x="989" y="606"/>
                    <a:pt x="989" y="605"/>
                  </a:cubicBezTo>
                  <a:cubicBezTo>
                    <a:pt x="988" y="604"/>
                    <a:pt x="987" y="602"/>
                    <a:pt x="988" y="602"/>
                  </a:cubicBezTo>
                  <a:cubicBezTo>
                    <a:pt x="989" y="602"/>
                    <a:pt x="989" y="604"/>
                    <a:pt x="990" y="604"/>
                  </a:cubicBezTo>
                  <a:cubicBezTo>
                    <a:pt x="991" y="605"/>
                    <a:pt x="991" y="604"/>
                    <a:pt x="990" y="603"/>
                  </a:cubicBezTo>
                  <a:cubicBezTo>
                    <a:pt x="990" y="602"/>
                    <a:pt x="990" y="602"/>
                    <a:pt x="990" y="602"/>
                  </a:cubicBezTo>
                  <a:cubicBezTo>
                    <a:pt x="990" y="601"/>
                    <a:pt x="990" y="600"/>
                    <a:pt x="990" y="599"/>
                  </a:cubicBezTo>
                  <a:cubicBezTo>
                    <a:pt x="990" y="598"/>
                    <a:pt x="991" y="597"/>
                    <a:pt x="991" y="597"/>
                  </a:cubicBezTo>
                  <a:cubicBezTo>
                    <a:pt x="992" y="597"/>
                    <a:pt x="992" y="596"/>
                    <a:pt x="992" y="596"/>
                  </a:cubicBezTo>
                  <a:cubicBezTo>
                    <a:pt x="991" y="595"/>
                    <a:pt x="990" y="595"/>
                    <a:pt x="989" y="595"/>
                  </a:cubicBezTo>
                  <a:cubicBezTo>
                    <a:pt x="988" y="594"/>
                    <a:pt x="990" y="592"/>
                    <a:pt x="990" y="592"/>
                  </a:cubicBezTo>
                  <a:cubicBezTo>
                    <a:pt x="990" y="591"/>
                    <a:pt x="991" y="591"/>
                    <a:pt x="991" y="589"/>
                  </a:cubicBezTo>
                  <a:cubicBezTo>
                    <a:pt x="991" y="588"/>
                    <a:pt x="991" y="588"/>
                    <a:pt x="990" y="587"/>
                  </a:cubicBezTo>
                  <a:cubicBezTo>
                    <a:pt x="989" y="587"/>
                    <a:pt x="988" y="587"/>
                    <a:pt x="988" y="587"/>
                  </a:cubicBezTo>
                  <a:cubicBezTo>
                    <a:pt x="988" y="586"/>
                    <a:pt x="987" y="586"/>
                    <a:pt x="986" y="586"/>
                  </a:cubicBezTo>
                  <a:cubicBezTo>
                    <a:pt x="985" y="585"/>
                    <a:pt x="984" y="584"/>
                    <a:pt x="984" y="583"/>
                  </a:cubicBezTo>
                  <a:cubicBezTo>
                    <a:pt x="984" y="583"/>
                    <a:pt x="983" y="582"/>
                    <a:pt x="982" y="582"/>
                  </a:cubicBezTo>
                  <a:cubicBezTo>
                    <a:pt x="980" y="582"/>
                    <a:pt x="980" y="581"/>
                    <a:pt x="980" y="580"/>
                  </a:cubicBezTo>
                  <a:cubicBezTo>
                    <a:pt x="980" y="579"/>
                    <a:pt x="981" y="580"/>
                    <a:pt x="981" y="580"/>
                  </a:cubicBezTo>
                  <a:cubicBezTo>
                    <a:pt x="982" y="581"/>
                    <a:pt x="982" y="580"/>
                    <a:pt x="982" y="579"/>
                  </a:cubicBezTo>
                  <a:cubicBezTo>
                    <a:pt x="982" y="579"/>
                    <a:pt x="983" y="580"/>
                    <a:pt x="984" y="580"/>
                  </a:cubicBezTo>
                  <a:cubicBezTo>
                    <a:pt x="984" y="581"/>
                    <a:pt x="985" y="581"/>
                    <a:pt x="986" y="581"/>
                  </a:cubicBezTo>
                  <a:cubicBezTo>
                    <a:pt x="987" y="581"/>
                    <a:pt x="987" y="579"/>
                    <a:pt x="987" y="578"/>
                  </a:cubicBezTo>
                  <a:cubicBezTo>
                    <a:pt x="987" y="578"/>
                    <a:pt x="986" y="577"/>
                    <a:pt x="986" y="576"/>
                  </a:cubicBezTo>
                  <a:cubicBezTo>
                    <a:pt x="986" y="576"/>
                    <a:pt x="986" y="575"/>
                    <a:pt x="987" y="575"/>
                  </a:cubicBezTo>
                  <a:cubicBezTo>
                    <a:pt x="988" y="575"/>
                    <a:pt x="989" y="575"/>
                    <a:pt x="989" y="574"/>
                  </a:cubicBezTo>
                  <a:cubicBezTo>
                    <a:pt x="990" y="573"/>
                    <a:pt x="989" y="571"/>
                    <a:pt x="989" y="570"/>
                  </a:cubicBezTo>
                  <a:cubicBezTo>
                    <a:pt x="989" y="570"/>
                    <a:pt x="989" y="569"/>
                    <a:pt x="990" y="569"/>
                  </a:cubicBezTo>
                  <a:cubicBezTo>
                    <a:pt x="990" y="569"/>
                    <a:pt x="991" y="569"/>
                    <a:pt x="992" y="569"/>
                  </a:cubicBezTo>
                  <a:cubicBezTo>
                    <a:pt x="992" y="569"/>
                    <a:pt x="991" y="567"/>
                    <a:pt x="991" y="567"/>
                  </a:cubicBezTo>
                  <a:cubicBezTo>
                    <a:pt x="991" y="566"/>
                    <a:pt x="991" y="566"/>
                    <a:pt x="992" y="565"/>
                  </a:cubicBezTo>
                  <a:cubicBezTo>
                    <a:pt x="993" y="565"/>
                    <a:pt x="993" y="565"/>
                    <a:pt x="994" y="564"/>
                  </a:cubicBezTo>
                  <a:cubicBezTo>
                    <a:pt x="995" y="564"/>
                    <a:pt x="994" y="563"/>
                    <a:pt x="995" y="563"/>
                  </a:cubicBezTo>
                  <a:cubicBezTo>
                    <a:pt x="996" y="563"/>
                    <a:pt x="997" y="564"/>
                    <a:pt x="998" y="565"/>
                  </a:cubicBezTo>
                  <a:cubicBezTo>
                    <a:pt x="999" y="565"/>
                    <a:pt x="999" y="566"/>
                    <a:pt x="999" y="566"/>
                  </a:cubicBezTo>
                  <a:cubicBezTo>
                    <a:pt x="1000" y="566"/>
                    <a:pt x="1000" y="565"/>
                    <a:pt x="999" y="564"/>
                  </a:cubicBezTo>
                  <a:cubicBezTo>
                    <a:pt x="998" y="563"/>
                    <a:pt x="999" y="563"/>
                    <a:pt x="999" y="562"/>
                  </a:cubicBezTo>
                  <a:cubicBezTo>
                    <a:pt x="999" y="561"/>
                    <a:pt x="999" y="561"/>
                    <a:pt x="999" y="560"/>
                  </a:cubicBezTo>
                  <a:cubicBezTo>
                    <a:pt x="1000" y="559"/>
                    <a:pt x="1000" y="559"/>
                    <a:pt x="1000" y="558"/>
                  </a:cubicBezTo>
                  <a:cubicBezTo>
                    <a:pt x="1001" y="557"/>
                    <a:pt x="1000" y="557"/>
                    <a:pt x="1000" y="556"/>
                  </a:cubicBezTo>
                  <a:cubicBezTo>
                    <a:pt x="999" y="556"/>
                    <a:pt x="999" y="556"/>
                    <a:pt x="999" y="555"/>
                  </a:cubicBezTo>
                  <a:cubicBezTo>
                    <a:pt x="1000" y="554"/>
                    <a:pt x="999" y="554"/>
                    <a:pt x="999" y="553"/>
                  </a:cubicBezTo>
                  <a:cubicBezTo>
                    <a:pt x="998" y="553"/>
                    <a:pt x="1000" y="552"/>
                    <a:pt x="999" y="551"/>
                  </a:cubicBezTo>
                  <a:cubicBezTo>
                    <a:pt x="999" y="551"/>
                    <a:pt x="998" y="551"/>
                    <a:pt x="998" y="551"/>
                  </a:cubicBezTo>
                  <a:cubicBezTo>
                    <a:pt x="997" y="551"/>
                    <a:pt x="997" y="552"/>
                    <a:pt x="997" y="551"/>
                  </a:cubicBezTo>
                  <a:cubicBezTo>
                    <a:pt x="996" y="550"/>
                    <a:pt x="997" y="550"/>
                    <a:pt x="997" y="549"/>
                  </a:cubicBezTo>
                  <a:cubicBezTo>
                    <a:pt x="997" y="548"/>
                    <a:pt x="995" y="548"/>
                    <a:pt x="994" y="547"/>
                  </a:cubicBezTo>
                  <a:cubicBezTo>
                    <a:pt x="993" y="547"/>
                    <a:pt x="993" y="546"/>
                    <a:pt x="993" y="545"/>
                  </a:cubicBezTo>
                  <a:cubicBezTo>
                    <a:pt x="993" y="544"/>
                    <a:pt x="992" y="544"/>
                    <a:pt x="992" y="543"/>
                  </a:cubicBezTo>
                  <a:cubicBezTo>
                    <a:pt x="992" y="542"/>
                    <a:pt x="993" y="543"/>
                    <a:pt x="994" y="544"/>
                  </a:cubicBezTo>
                  <a:cubicBezTo>
                    <a:pt x="994" y="545"/>
                    <a:pt x="994" y="545"/>
                    <a:pt x="994" y="546"/>
                  </a:cubicBezTo>
                  <a:cubicBezTo>
                    <a:pt x="994" y="547"/>
                    <a:pt x="995" y="547"/>
                    <a:pt x="996" y="547"/>
                  </a:cubicBezTo>
                  <a:cubicBezTo>
                    <a:pt x="996" y="547"/>
                    <a:pt x="996" y="546"/>
                    <a:pt x="996" y="545"/>
                  </a:cubicBezTo>
                  <a:cubicBezTo>
                    <a:pt x="996" y="544"/>
                    <a:pt x="996" y="544"/>
                    <a:pt x="996" y="544"/>
                  </a:cubicBezTo>
                  <a:cubicBezTo>
                    <a:pt x="997" y="544"/>
                    <a:pt x="997" y="544"/>
                    <a:pt x="999" y="544"/>
                  </a:cubicBezTo>
                  <a:cubicBezTo>
                    <a:pt x="1000" y="544"/>
                    <a:pt x="999" y="542"/>
                    <a:pt x="999" y="541"/>
                  </a:cubicBezTo>
                  <a:cubicBezTo>
                    <a:pt x="999" y="539"/>
                    <a:pt x="1000" y="540"/>
                    <a:pt x="1000" y="540"/>
                  </a:cubicBezTo>
                  <a:cubicBezTo>
                    <a:pt x="1001" y="540"/>
                    <a:pt x="1001" y="539"/>
                    <a:pt x="1001" y="538"/>
                  </a:cubicBezTo>
                  <a:cubicBezTo>
                    <a:pt x="1000" y="538"/>
                    <a:pt x="1000" y="537"/>
                    <a:pt x="1000" y="536"/>
                  </a:cubicBezTo>
                  <a:cubicBezTo>
                    <a:pt x="999" y="535"/>
                    <a:pt x="999" y="534"/>
                    <a:pt x="998" y="533"/>
                  </a:cubicBezTo>
                  <a:cubicBezTo>
                    <a:pt x="998" y="533"/>
                    <a:pt x="997" y="531"/>
                    <a:pt x="997" y="530"/>
                  </a:cubicBezTo>
                  <a:cubicBezTo>
                    <a:pt x="996" y="529"/>
                    <a:pt x="997" y="529"/>
                    <a:pt x="998" y="529"/>
                  </a:cubicBezTo>
                  <a:cubicBezTo>
                    <a:pt x="999" y="529"/>
                    <a:pt x="1000" y="530"/>
                    <a:pt x="1000" y="530"/>
                  </a:cubicBezTo>
                  <a:cubicBezTo>
                    <a:pt x="1001" y="530"/>
                    <a:pt x="1001" y="531"/>
                    <a:pt x="1002" y="530"/>
                  </a:cubicBezTo>
                  <a:cubicBezTo>
                    <a:pt x="1003" y="528"/>
                    <a:pt x="1003" y="529"/>
                    <a:pt x="1005" y="530"/>
                  </a:cubicBezTo>
                  <a:cubicBezTo>
                    <a:pt x="1006" y="530"/>
                    <a:pt x="1005" y="530"/>
                    <a:pt x="1005" y="531"/>
                  </a:cubicBezTo>
                  <a:cubicBezTo>
                    <a:pt x="1005" y="532"/>
                    <a:pt x="1007" y="532"/>
                    <a:pt x="1007" y="533"/>
                  </a:cubicBezTo>
                  <a:cubicBezTo>
                    <a:pt x="1008" y="534"/>
                    <a:pt x="1008" y="532"/>
                    <a:pt x="1008" y="531"/>
                  </a:cubicBezTo>
                  <a:cubicBezTo>
                    <a:pt x="1008" y="530"/>
                    <a:pt x="1008" y="530"/>
                    <a:pt x="1008" y="529"/>
                  </a:cubicBezTo>
                  <a:cubicBezTo>
                    <a:pt x="1008" y="528"/>
                    <a:pt x="1008" y="528"/>
                    <a:pt x="1009" y="527"/>
                  </a:cubicBezTo>
                  <a:cubicBezTo>
                    <a:pt x="1009" y="526"/>
                    <a:pt x="1010" y="527"/>
                    <a:pt x="1011" y="527"/>
                  </a:cubicBezTo>
                  <a:cubicBezTo>
                    <a:pt x="1011" y="528"/>
                    <a:pt x="1012" y="529"/>
                    <a:pt x="1013" y="529"/>
                  </a:cubicBezTo>
                  <a:cubicBezTo>
                    <a:pt x="1015" y="530"/>
                    <a:pt x="1015" y="530"/>
                    <a:pt x="1016" y="531"/>
                  </a:cubicBezTo>
                  <a:cubicBezTo>
                    <a:pt x="1017" y="532"/>
                    <a:pt x="1017" y="531"/>
                    <a:pt x="1018" y="531"/>
                  </a:cubicBezTo>
                  <a:cubicBezTo>
                    <a:pt x="1018" y="530"/>
                    <a:pt x="1019" y="530"/>
                    <a:pt x="1019" y="529"/>
                  </a:cubicBezTo>
                  <a:cubicBezTo>
                    <a:pt x="1019" y="529"/>
                    <a:pt x="1018" y="528"/>
                    <a:pt x="1017" y="528"/>
                  </a:cubicBezTo>
                  <a:cubicBezTo>
                    <a:pt x="1017" y="528"/>
                    <a:pt x="1017" y="527"/>
                    <a:pt x="1018" y="527"/>
                  </a:cubicBezTo>
                  <a:cubicBezTo>
                    <a:pt x="1019" y="527"/>
                    <a:pt x="1020" y="528"/>
                    <a:pt x="1021" y="528"/>
                  </a:cubicBezTo>
                  <a:cubicBezTo>
                    <a:pt x="1021" y="529"/>
                    <a:pt x="1022" y="530"/>
                    <a:pt x="1023" y="530"/>
                  </a:cubicBezTo>
                  <a:cubicBezTo>
                    <a:pt x="1024" y="531"/>
                    <a:pt x="1024" y="530"/>
                    <a:pt x="1024" y="530"/>
                  </a:cubicBezTo>
                  <a:cubicBezTo>
                    <a:pt x="1024" y="529"/>
                    <a:pt x="1026" y="530"/>
                    <a:pt x="1027" y="530"/>
                  </a:cubicBezTo>
                  <a:cubicBezTo>
                    <a:pt x="1028" y="531"/>
                    <a:pt x="1027" y="530"/>
                    <a:pt x="1026" y="528"/>
                  </a:cubicBezTo>
                  <a:cubicBezTo>
                    <a:pt x="1026" y="527"/>
                    <a:pt x="1027" y="528"/>
                    <a:pt x="1028" y="529"/>
                  </a:cubicBezTo>
                  <a:cubicBezTo>
                    <a:pt x="1029" y="529"/>
                    <a:pt x="1029" y="529"/>
                    <a:pt x="1030" y="529"/>
                  </a:cubicBezTo>
                  <a:cubicBezTo>
                    <a:pt x="1031" y="529"/>
                    <a:pt x="1031" y="529"/>
                    <a:pt x="1032" y="529"/>
                  </a:cubicBezTo>
                  <a:cubicBezTo>
                    <a:pt x="1033" y="529"/>
                    <a:pt x="1034" y="528"/>
                    <a:pt x="1036" y="528"/>
                  </a:cubicBezTo>
                  <a:cubicBezTo>
                    <a:pt x="1037" y="528"/>
                    <a:pt x="1038" y="527"/>
                    <a:pt x="1038" y="527"/>
                  </a:cubicBezTo>
                  <a:cubicBezTo>
                    <a:pt x="1038" y="527"/>
                    <a:pt x="1039" y="528"/>
                    <a:pt x="1039" y="529"/>
                  </a:cubicBezTo>
                  <a:cubicBezTo>
                    <a:pt x="1040" y="530"/>
                    <a:pt x="1041" y="530"/>
                    <a:pt x="1042" y="530"/>
                  </a:cubicBezTo>
                  <a:cubicBezTo>
                    <a:pt x="1042" y="531"/>
                    <a:pt x="1043" y="530"/>
                    <a:pt x="1043" y="531"/>
                  </a:cubicBezTo>
                  <a:cubicBezTo>
                    <a:pt x="1044" y="531"/>
                    <a:pt x="1044" y="531"/>
                    <a:pt x="1044" y="531"/>
                  </a:cubicBezTo>
                  <a:cubicBezTo>
                    <a:pt x="1044" y="531"/>
                    <a:pt x="1045" y="533"/>
                    <a:pt x="1045" y="534"/>
                  </a:cubicBezTo>
                  <a:cubicBezTo>
                    <a:pt x="1045" y="535"/>
                    <a:pt x="1045" y="536"/>
                    <a:pt x="1045" y="537"/>
                  </a:cubicBezTo>
                  <a:cubicBezTo>
                    <a:pt x="1046" y="538"/>
                    <a:pt x="1046" y="542"/>
                    <a:pt x="1047" y="544"/>
                  </a:cubicBezTo>
                  <a:cubicBezTo>
                    <a:pt x="1047" y="546"/>
                    <a:pt x="1048" y="545"/>
                    <a:pt x="1049" y="546"/>
                  </a:cubicBezTo>
                  <a:cubicBezTo>
                    <a:pt x="1050" y="546"/>
                    <a:pt x="1050" y="547"/>
                    <a:pt x="1051" y="548"/>
                  </a:cubicBezTo>
                  <a:cubicBezTo>
                    <a:pt x="1051" y="548"/>
                    <a:pt x="1053" y="548"/>
                    <a:pt x="1054" y="548"/>
                  </a:cubicBezTo>
                  <a:cubicBezTo>
                    <a:pt x="1055" y="548"/>
                    <a:pt x="1056" y="548"/>
                    <a:pt x="1058" y="548"/>
                  </a:cubicBezTo>
                  <a:cubicBezTo>
                    <a:pt x="1060" y="548"/>
                    <a:pt x="1060" y="548"/>
                    <a:pt x="1061" y="549"/>
                  </a:cubicBezTo>
                  <a:cubicBezTo>
                    <a:pt x="1062" y="550"/>
                    <a:pt x="1062" y="550"/>
                    <a:pt x="1063" y="551"/>
                  </a:cubicBezTo>
                  <a:cubicBezTo>
                    <a:pt x="1063" y="551"/>
                    <a:pt x="1063" y="553"/>
                    <a:pt x="1064" y="554"/>
                  </a:cubicBezTo>
                  <a:cubicBezTo>
                    <a:pt x="1064" y="555"/>
                    <a:pt x="1064" y="555"/>
                    <a:pt x="1065" y="554"/>
                  </a:cubicBezTo>
                  <a:cubicBezTo>
                    <a:pt x="1066" y="554"/>
                    <a:pt x="1067" y="554"/>
                    <a:pt x="1068" y="554"/>
                  </a:cubicBezTo>
                  <a:cubicBezTo>
                    <a:pt x="1069" y="555"/>
                    <a:pt x="1069" y="555"/>
                    <a:pt x="1070" y="556"/>
                  </a:cubicBezTo>
                  <a:cubicBezTo>
                    <a:pt x="1071" y="556"/>
                    <a:pt x="1072" y="555"/>
                    <a:pt x="1073" y="554"/>
                  </a:cubicBezTo>
                  <a:cubicBezTo>
                    <a:pt x="1074" y="554"/>
                    <a:pt x="1075" y="555"/>
                    <a:pt x="1075" y="556"/>
                  </a:cubicBezTo>
                  <a:cubicBezTo>
                    <a:pt x="1076" y="557"/>
                    <a:pt x="1077" y="557"/>
                    <a:pt x="1077" y="556"/>
                  </a:cubicBezTo>
                  <a:cubicBezTo>
                    <a:pt x="1078" y="556"/>
                    <a:pt x="1078" y="556"/>
                    <a:pt x="1079" y="556"/>
                  </a:cubicBezTo>
                  <a:cubicBezTo>
                    <a:pt x="1080" y="557"/>
                    <a:pt x="1081" y="558"/>
                    <a:pt x="1083" y="558"/>
                  </a:cubicBezTo>
                  <a:cubicBezTo>
                    <a:pt x="1085" y="559"/>
                    <a:pt x="1085" y="558"/>
                    <a:pt x="1085" y="558"/>
                  </a:cubicBezTo>
                  <a:cubicBezTo>
                    <a:pt x="1086" y="558"/>
                    <a:pt x="1087" y="560"/>
                    <a:pt x="1088" y="560"/>
                  </a:cubicBezTo>
                  <a:cubicBezTo>
                    <a:pt x="1089" y="561"/>
                    <a:pt x="1090" y="561"/>
                    <a:pt x="1091" y="562"/>
                  </a:cubicBezTo>
                  <a:cubicBezTo>
                    <a:pt x="1091" y="562"/>
                    <a:pt x="1091" y="563"/>
                    <a:pt x="1092" y="564"/>
                  </a:cubicBezTo>
                  <a:cubicBezTo>
                    <a:pt x="1093" y="566"/>
                    <a:pt x="1094" y="567"/>
                    <a:pt x="1093" y="568"/>
                  </a:cubicBezTo>
                  <a:cubicBezTo>
                    <a:pt x="1093" y="570"/>
                    <a:pt x="1094" y="569"/>
                    <a:pt x="1094" y="569"/>
                  </a:cubicBezTo>
                  <a:cubicBezTo>
                    <a:pt x="1094" y="569"/>
                    <a:pt x="1095" y="569"/>
                    <a:pt x="1096" y="569"/>
                  </a:cubicBezTo>
                  <a:cubicBezTo>
                    <a:pt x="1096" y="569"/>
                    <a:pt x="1096" y="568"/>
                    <a:pt x="1096" y="568"/>
                  </a:cubicBezTo>
                  <a:cubicBezTo>
                    <a:pt x="1096" y="567"/>
                    <a:pt x="1097" y="567"/>
                    <a:pt x="1098" y="567"/>
                  </a:cubicBezTo>
                  <a:cubicBezTo>
                    <a:pt x="1099" y="567"/>
                    <a:pt x="1099" y="568"/>
                    <a:pt x="1099" y="569"/>
                  </a:cubicBezTo>
                  <a:cubicBezTo>
                    <a:pt x="1099" y="570"/>
                    <a:pt x="1098" y="570"/>
                    <a:pt x="1098" y="571"/>
                  </a:cubicBezTo>
                  <a:cubicBezTo>
                    <a:pt x="1098" y="572"/>
                    <a:pt x="1099" y="572"/>
                    <a:pt x="1099" y="573"/>
                  </a:cubicBezTo>
                  <a:cubicBezTo>
                    <a:pt x="1100" y="573"/>
                    <a:pt x="1100" y="573"/>
                    <a:pt x="1101" y="574"/>
                  </a:cubicBezTo>
                  <a:cubicBezTo>
                    <a:pt x="1103" y="575"/>
                    <a:pt x="1102" y="575"/>
                    <a:pt x="1102" y="574"/>
                  </a:cubicBezTo>
                  <a:cubicBezTo>
                    <a:pt x="1103" y="573"/>
                    <a:pt x="1103" y="573"/>
                    <a:pt x="1104" y="573"/>
                  </a:cubicBezTo>
                  <a:cubicBezTo>
                    <a:pt x="1104" y="573"/>
                    <a:pt x="1105" y="573"/>
                    <a:pt x="1105" y="575"/>
                  </a:cubicBezTo>
                  <a:cubicBezTo>
                    <a:pt x="1105" y="576"/>
                    <a:pt x="1105" y="576"/>
                    <a:pt x="1106" y="576"/>
                  </a:cubicBezTo>
                  <a:cubicBezTo>
                    <a:pt x="1107" y="576"/>
                    <a:pt x="1107" y="575"/>
                    <a:pt x="1108" y="576"/>
                  </a:cubicBezTo>
                  <a:cubicBezTo>
                    <a:pt x="1108" y="576"/>
                    <a:pt x="1108" y="577"/>
                    <a:pt x="1109" y="577"/>
                  </a:cubicBezTo>
                  <a:cubicBezTo>
                    <a:pt x="1109" y="578"/>
                    <a:pt x="1110" y="577"/>
                    <a:pt x="1110" y="577"/>
                  </a:cubicBezTo>
                  <a:cubicBezTo>
                    <a:pt x="1110" y="576"/>
                    <a:pt x="1111" y="576"/>
                    <a:pt x="1111" y="575"/>
                  </a:cubicBezTo>
                  <a:cubicBezTo>
                    <a:pt x="1111" y="574"/>
                    <a:pt x="1111" y="573"/>
                    <a:pt x="1112" y="572"/>
                  </a:cubicBezTo>
                  <a:cubicBezTo>
                    <a:pt x="1112" y="572"/>
                    <a:pt x="1113" y="571"/>
                    <a:pt x="1113" y="571"/>
                  </a:cubicBezTo>
                  <a:cubicBezTo>
                    <a:pt x="1114" y="571"/>
                    <a:pt x="1114" y="571"/>
                    <a:pt x="1113" y="572"/>
                  </a:cubicBezTo>
                  <a:cubicBezTo>
                    <a:pt x="1113" y="573"/>
                    <a:pt x="1113" y="574"/>
                    <a:pt x="1113" y="575"/>
                  </a:cubicBezTo>
                  <a:cubicBezTo>
                    <a:pt x="1113" y="576"/>
                    <a:pt x="1114" y="576"/>
                    <a:pt x="1115" y="576"/>
                  </a:cubicBezTo>
                  <a:cubicBezTo>
                    <a:pt x="1116" y="576"/>
                    <a:pt x="1117" y="578"/>
                    <a:pt x="1117" y="577"/>
                  </a:cubicBezTo>
                  <a:cubicBezTo>
                    <a:pt x="1117" y="576"/>
                    <a:pt x="1118" y="577"/>
                    <a:pt x="1118" y="578"/>
                  </a:cubicBezTo>
                  <a:cubicBezTo>
                    <a:pt x="1119" y="578"/>
                    <a:pt x="1119" y="577"/>
                    <a:pt x="1119" y="576"/>
                  </a:cubicBezTo>
                  <a:cubicBezTo>
                    <a:pt x="1120" y="576"/>
                    <a:pt x="1120" y="577"/>
                    <a:pt x="1122" y="577"/>
                  </a:cubicBezTo>
                  <a:cubicBezTo>
                    <a:pt x="1124" y="578"/>
                    <a:pt x="1123" y="578"/>
                    <a:pt x="1124" y="579"/>
                  </a:cubicBezTo>
                  <a:cubicBezTo>
                    <a:pt x="1124" y="581"/>
                    <a:pt x="1125" y="581"/>
                    <a:pt x="1126" y="582"/>
                  </a:cubicBezTo>
                  <a:cubicBezTo>
                    <a:pt x="1127" y="583"/>
                    <a:pt x="1128" y="585"/>
                    <a:pt x="1128" y="586"/>
                  </a:cubicBezTo>
                  <a:cubicBezTo>
                    <a:pt x="1128" y="587"/>
                    <a:pt x="1129" y="588"/>
                    <a:pt x="1130" y="588"/>
                  </a:cubicBezTo>
                  <a:cubicBezTo>
                    <a:pt x="1131" y="589"/>
                    <a:pt x="1132" y="589"/>
                    <a:pt x="1133" y="589"/>
                  </a:cubicBezTo>
                  <a:cubicBezTo>
                    <a:pt x="1134" y="589"/>
                    <a:pt x="1134" y="589"/>
                    <a:pt x="1135" y="588"/>
                  </a:cubicBezTo>
                  <a:cubicBezTo>
                    <a:pt x="1136" y="587"/>
                    <a:pt x="1135" y="586"/>
                    <a:pt x="1135" y="585"/>
                  </a:cubicBezTo>
                  <a:cubicBezTo>
                    <a:pt x="1135" y="584"/>
                    <a:pt x="1136" y="586"/>
                    <a:pt x="1137" y="586"/>
                  </a:cubicBezTo>
                  <a:cubicBezTo>
                    <a:pt x="1138" y="587"/>
                    <a:pt x="1139" y="588"/>
                    <a:pt x="1140" y="588"/>
                  </a:cubicBezTo>
                  <a:cubicBezTo>
                    <a:pt x="1141" y="588"/>
                    <a:pt x="1142" y="588"/>
                    <a:pt x="1142" y="588"/>
                  </a:cubicBezTo>
                  <a:cubicBezTo>
                    <a:pt x="1143" y="587"/>
                    <a:pt x="1143" y="588"/>
                    <a:pt x="1144" y="589"/>
                  </a:cubicBezTo>
                  <a:cubicBezTo>
                    <a:pt x="1144" y="589"/>
                    <a:pt x="1144" y="590"/>
                    <a:pt x="1145" y="591"/>
                  </a:cubicBezTo>
                  <a:cubicBezTo>
                    <a:pt x="1146" y="592"/>
                    <a:pt x="1145" y="594"/>
                    <a:pt x="1145" y="596"/>
                  </a:cubicBezTo>
                  <a:cubicBezTo>
                    <a:pt x="1145" y="598"/>
                    <a:pt x="1145" y="599"/>
                    <a:pt x="1146" y="601"/>
                  </a:cubicBezTo>
                  <a:cubicBezTo>
                    <a:pt x="1146" y="602"/>
                    <a:pt x="1146" y="602"/>
                    <a:pt x="1146" y="603"/>
                  </a:cubicBezTo>
                  <a:cubicBezTo>
                    <a:pt x="1146" y="604"/>
                    <a:pt x="1146" y="605"/>
                    <a:pt x="1146" y="606"/>
                  </a:cubicBezTo>
                  <a:cubicBezTo>
                    <a:pt x="1146" y="607"/>
                    <a:pt x="1147" y="608"/>
                    <a:pt x="1148" y="609"/>
                  </a:cubicBezTo>
                  <a:cubicBezTo>
                    <a:pt x="1149" y="610"/>
                    <a:pt x="1150" y="612"/>
                    <a:pt x="1150" y="613"/>
                  </a:cubicBezTo>
                  <a:cubicBezTo>
                    <a:pt x="1151" y="614"/>
                    <a:pt x="1151" y="614"/>
                    <a:pt x="1150" y="615"/>
                  </a:cubicBezTo>
                  <a:cubicBezTo>
                    <a:pt x="1149" y="617"/>
                    <a:pt x="1150" y="618"/>
                    <a:pt x="1149" y="619"/>
                  </a:cubicBezTo>
                  <a:cubicBezTo>
                    <a:pt x="1149" y="620"/>
                    <a:pt x="1148" y="621"/>
                    <a:pt x="1149" y="623"/>
                  </a:cubicBezTo>
                  <a:cubicBezTo>
                    <a:pt x="1149" y="625"/>
                    <a:pt x="1149" y="626"/>
                    <a:pt x="1148" y="627"/>
                  </a:cubicBezTo>
                  <a:cubicBezTo>
                    <a:pt x="1147" y="628"/>
                    <a:pt x="1148" y="629"/>
                    <a:pt x="1147" y="631"/>
                  </a:cubicBezTo>
                  <a:cubicBezTo>
                    <a:pt x="1147" y="632"/>
                    <a:pt x="1144" y="632"/>
                    <a:pt x="1143" y="632"/>
                  </a:cubicBezTo>
                  <a:cubicBezTo>
                    <a:pt x="1141" y="632"/>
                    <a:pt x="1141" y="632"/>
                    <a:pt x="1141" y="633"/>
                  </a:cubicBezTo>
                  <a:cubicBezTo>
                    <a:pt x="1141" y="635"/>
                    <a:pt x="1139" y="635"/>
                    <a:pt x="1138" y="635"/>
                  </a:cubicBezTo>
                  <a:cubicBezTo>
                    <a:pt x="1137" y="636"/>
                    <a:pt x="1136" y="637"/>
                    <a:pt x="1136" y="638"/>
                  </a:cubicBezTo>
                  <a:cubicBezTo>
                    <a:pt x="1136" y="639"/>
                    <a:pt x="1139" y="642"/>
                    <a:pt x="1139" y="644"/>
                  </a:cubicBezTo>
                  <a:cubicBezTo>
                    <a:pt x="1139" y="645"/>
                    <a:pt x="1138" y="647"/>
                    <a:pt x="1138" y="649"/>
                  </a:cubicBezTo>
                  <a:cubicBezTo>
                    <a:pt x="1139" y="650"/>
                    <a:pt x="1138" y="653"/>
                    <a:pt x="1139" y="654"/>
                  </a:cubicBezTo>
                  <a:cubicBezTo>
                    <a:pt x="1139" y="656"/>
                    <a:pt x="1139" y="656"/>
                    <a:pt x="1138" y="657"/>
                  </a:cubicBezTo>
                  <a:cubicBezTo>
                    <a:pt x="1138" y="659"/>
                    <a:pt x="1140" y="660"/>
                    <a:pt x="1140" y="662"/>
                  </a:cubicBezTo>
                  <a:cubicBezTo>
                    <a:pt x="1140" y="663"/>
                    <a:pt x="1141" y="663"/>
                    <a:pt x="1142" y="663"/>
                  </a:cubicBezTo>
                  <a:cubicBezTo>
                    <a:pt x="1143" y="664"/>
                    <a:pt x="1145" y="665"/>
                    <a:pt x="1145" y="666"/>
                  </a:cubicBezTo>
                  <a:cubicBezTo>
                    <a:pt x="1146" y="667"/>
                    <a:pt x="1147" y="669"/>
                    <a:pt x="1146" y="669"/>
                  </a:cubicBezTo>
                  <a:cubicBezTo>
                    <a:pt x="1146" y="670"/>
                    <a:pt x="1145" y="671"/>
                    <a:pt x="1145" y="672"/>
                  </a:cubicBezTo>
                  <a:cubicBezTo>
                    <a:pt x="1145" y="672"/>
                    <a:pt x="1147" y="675"/>
                    <a:pt x="1147" y="676"/>
                  </a:cubicBezTo>
                  <a:cubicBezTo>
                    <a:pt x="1147" y="677"/>
                    <a:pt x="1147" y="678"/>
                    <a:pt x="1148" y="680"/>
                  </a:cubicBezTo>
                  <a:cubicBezTo>
                    <a:pt x="1148" y="681"/>
                    <a:pt x="1147" y="681"/>
                    <a:pt x="1146" y="682"/>
                  </a:cubicBezTo>
                  <a:cubicBezTo>
                    <a:pt x="1146" y="683"/>
                    <a:pt x="1146" y="686"/>
                    <a:pt x="1146" y="687"/>
                  </a:cubicBezTo>
                  <a:cubicBezTo>
                    <a:pt x="1146" y="688"/>
                    <a:pt x="1145" y="689"/>
                    <a:pt x="1144" y="690"/>
                  </a:cubicBezTo>
                  <a:cubicBezTo>
                    <a:pt x="1143" y="691"/>
                    <a:pt x="1143" y="690"/>
                    <a:pt x="1142" y="689"/>
                  </a:cubicBezTo>
                  <a:cubicBezTo>
                    <a:pt x="1140" y="689"/>
                    <a:pt x="1140" y="691"/>
                    <a:pt x="1139" y="691"/>
                  </a:cubicBezTo>
                  <a:cubicBezTo>
                    <a:pt x="1138" y="692"/>
                    <a:pt x="1136" y="692"/>
                    <a:pt x="1135" y="692"/>
                  </a:cubicBezTo>
                  <a:cubicBezTo>
                    <a:pt x="1134" y="693"/>
                    <a:pt x="1131" y="692"/>
                    <a:pt x="1131" y="692"/>
                  </a:cubicBezTo>
                  <a:cubicBezTo>
                    <a:pt x="1130" y="691"/>
                    <a:pt x="1129" y="691"/>
                    <a:pt x="1128" y="692"/>
                  </a:cubicBezTo>
                  <a:cubicBezTo>
                    <a:pt x="1127" y="692"/>
                    <a:pt x="1127" y="691"/>
                    <a:pt x="1127" y="691"/>
                  </a:cubicBezTo>
                  <a:cubicBezTo>
                    <a:pt x="1127" y="690"/>
                    <a:pt x="1125" y="691"/>
                    <a:pt x="1125" y="691"/>
                  </a:cubicBezTo>
                  <a:cubicBezTo>
                    <a:pt x="1124" y="692"/>
                    <a:pt x="1124" y="693"/>
                    <a:pt x="1123" y="693"/>
                  </a:cubicBezTo>
                  <a:cubicBezTo>
                    <a:pt x="1123" y="694"/>
                    <a:pt x="1122" y="693"/>
                    <a:pt x="1121" y="693"/>
                  </a:cubicBezTo>
                  <a:cubicBezTo>
                    <a:pt x="1120" y="693"/>
                    <a:pt x="1120" y="694"/>
                    <a:pt x="1120" y="695"/>
                  </a:cubicBezTo>
                  <a:cubicBezTo>
                    <a:pt x="1120" y="696"/>
                    <a:pt x="1119" y="694"/>
                    <a:pt x="1118" y="694"/>
                  </a:cubicBezTo>
                  <a:cubicBezTo>
                    <a:pt x="1118" y="693"/>
                    <a:pt x="1118" y="692"/>
                    <a:pt x="1118" y="691"/>
                  </a:cubicBezTo>
                  <a:cubicBezTo>
                    <a:pt x="1117" y="690"/>
                    <a:pt x="1115" y="690"/>
                    <a:pt x="1115" y="690"/>
                  </a:cubicBezTo>
                  <a:cubicBezTo>
                    <a:pt x="1113" y="690"/>
                    <a:pt x="1113" y="690"/>
                    <a:pt x="1113" y="690"/>
                  </a:cubicBezTo>
                  <a:cubicBezTo>
                    <a:pt x="1109" y="692"/>
                    <a:pt x="1106" y="693"/>
                    <a:pt x="1103" y="696"/>
                  </a:cubicBezTo>
                  <a:cubicBezTo>
                    <a:pt x="1100" y="698"/>
                    <a:pt x="1100" y="699"/>
                    <a:pt x="1099" y="699"/>
                  </a:cubicBezTo>
                  <a:cubicBezTo>
                    <a:pt x="1099" y="698"/>
                    <a:pt x="1099" y="698"/>
                    <a:pt x="1099" y="698"/>
                  </a:cubicBezTo>
                  <a:cubicBezTo>
                    <a:pt x="1099" y="696"/>
                    <a:pt x="1099" y="694"/>
                    <a:pt x="1098" y="694"/>
                  </a:cubicBezTo>
                  <a:cubicBezTo>
                    <a:pt x="1097" y="694"/>
                    <a:pt x="1097" y="695"/>
                    <a:pt x="1094" y="695"/>
                  </a:cubicBezTo>
                  <a:cubicBezTo>
                    <a:pt x="1092" y="695"/>
                    <a:pt x="1093" y="695"/>
                    <a:pt x="1091" y="695"/>
                  </a:cubicBezTo>
                  <a:cubicBezTo>
                    <a:pt x="1089" y="695"/>
                    <a:pt x="1087" y="693"/>
                    <a:pt x="1086" y="692"/>
                  </a:cubicBezTo>
                  <a:cubicBezTo>
                    <a:pt x="1085" y="692"/>
                    <a:pt x="1084" y="692"/>
                    <a:pt x="1084" y="691"/>
                  </a:cubicBezTo>
                  <a:cubicBezTo>
                    <a:pt x="1083" y="691"/>
                    <a:pt x="1083" y="691"/>
                    <a:pt x="1083" y="691"/>
                  </a:cubicBezTo>
                  <a:cubicBezTo>
                    <a:pt x="1082" y="691"/>
                    <a:pt x="1082" y="691"/>
                    <a:pt x="1081" y="691"/>
                  </a:cubicBezTo>
                  <a:cubicBezTo>
                    <a:pt x="1081" y="692"/>
                    <a:pt x="1080" y="692"/>
                    <a:pt x="1080" y="692"/>
                  </a:cubicBezTo>
                  <a:cubicBezTo>
                    <a:pt x="1081" y="692"/>
                    <a:pt x="1081" y="692"/>
                    <a:pt x="1082" y="692"/>
                  </a:cubicBezTo>
                  <a:cubicBezTo>
                    <a:pt x="1083" y="692"/>
                    <a:pt x="1083" y="693"/>
                    <a:pt x="1082" y="694"/>
                  </a:cubicBezTo>
                  <a:cubicBezTo>
                    <a:pt x="1082" y="694"/>
                    <a:pt x="1081" y="694"/>
                    <a:pt x="1081" y="695"/>
                  </a:cubicBezTo>
                  <a:cubicBezTo>
                    <a:pt x="1080" y="696"/>
                    <a:pt x="1081" y="696"/>
                    <a:pt x="1081" y="697"/>
                  </a:cubicBezTo>
                  <a:cubicBezTo>
                    <a:pt x="1081" y="697"/>
                    <a:pt x="1080" y="696"/>
                    <a:pt x="1079" y="696"/>
                  </a:cubicBezTo>
                  <a:cubicBezTo>
                    <a:pt x="1079" y="696"/>
                    <a:pt x="1078" y="696"/>
                    <a:pt x="1077" y="696"/>
                  </a:cubicBezTo>
                  <a:cubicBezTo>
                    <a:pt x="1076" y="696"/>
                    <a:pt x="1077" y="698"/>
                    <a:pt x="1077" y="698"/>
                  </a:cubicBezTo>
                  <a:cubicBezTo>
                    <a:pt x="1077" y="699"/>
                    <a:pt x="1077" y="699"/>
                    <a:pt x="1078" y="699"/>
                  </a:cubicBezTo>
                  <a:cubicBezTo>
                    <a:pt x="1079" y="699"/>
                    <a:pt x="1079" y="701"/>
                    <a:pt x="1080" y="701"/>
                  </a:cubicBezTo>
                  <a:cubicBezTo>
                    <a:pt x="1081" y="702"/>
                    <a:pt x="1081" y="702"/>
                    <a:pt x="1081" y="703"/>
                  </a:cubicBezTo>
                  <a:cubicBezTo>
                    <a:pt x="1081" y="704"/>
                    <a:pt x="1081" y="705"/>
                    <a:pt x="1082" y="706"/>
                  </a:cubicBezTo>
                  <a:cubicBezTo>
                    <a:pt x="1082" y="707"/>
                    <a:pt x="1081" y="707"/>
                    <a:pt x="1081" y="708"/>
                  </a:cubicBezTo>
                  <a:cubicBezTo>
                    <a:pt x="1082" y="709"/>
                    <a:pt x="1082" y="709"/>
                    <a:pt x="1084" y="710"/>
                  </a:cubicBezTo>
                  <a:cubicBezTo>
                    <a:pt x="1085" y="711"/>
                    <a:pt x="1084" y="711"/>
                    <a:pt x="1084" y="712"/>
                  </a:cubicBezTo>
                  <a:cubicBezTo>
                    <a:pt x="1084" y="712"/>
                    <a:pt x="1086" y="714"/>
                    <a:pt x="1087" y="715"/>
                  </a:cubicBezTo>
                  <a:cubicBezTo>
                    <a:pt x="1088" y="716"/>
                    <a:pt x="1089" y="716"/>
                    <a:pt x="1090" y="716"/>
                  </a:cubicBezTo>
                  <a:cubicBezTo>
                    <a:pt x="1092" y="716"/>
                    <a:pt x="1091" y="717"/>
                    <a:pt x="1091" y="718"/>
                  </a:cubicBezTo>
                  <a:cubicBezTo>
                    <a:pt x="1091" y="718"/>
                    <a:pt x="1090" y="718"/>
                    <a:pt x="1092" y="718"/>
                  </a:cubicBezTo>
                  <a:cubicBezTo>
                    <a:pt x="1093" y="718"/>
                    <a:pt x="1092" y="719"/>
                    <a:pt x="1092" y="720"/>
                  </a:cubicBezTo>
                  <a:cubicBezTo>
                    <a:pt x="1091" y="720"/>
                    <a:pt x="1090" y="721"/>
                    <a:pt x="1089" y="721"/>
                  </a:cubicBezTo>
                  <a:cubicBezTo>
                    <a:pt x="1087" y="721"/>
                    <a:pt x="1087" y="722"/>
                    <a:pt x="1086" y="722"/>
                  </a:cubicBezTo>
                  <a:cubicBezTo>
                    <a:pt x="1084" y="722"/>
                    <a:pt x="1083" y="723"/>
                    <a:pt x="1082" y="723"/>
                  </a:cubicBezTo>
                  <a:cubicBezTo>
                    <a:pt x="1080" y="723"/>
                    <a:pt x="1080" y="723"/>
                    <a:pt x="1079" y="723"/>
                  </a:cubicBezTo>
                  <a:cubicBezTo>
                    <a:pt x="1078" y="723"/>
                    <a:pt x="1077" y="724"/>
                    <a:pt x="1077" y="725"/>
                  </a:cubicBezTo>
                  <a:cubicBezTo>
                    <a:pt x="1076" y="725"/>
                    <a:pt x="1076" y="726"/>
                    <a:pt x="1075" y="726"/>
                  </a:cubicBezTo>
                  <a:cubicBezTo>
                    <a:pt x="1074" y="726"/>
                    <a:pt x="1075" y="725"/>
                    <a:pt x="1075" y="724"/>
                  </a:cubicBezTo>
                  <a:cubicBezTo>
                    <a:pt x="1075" y="723"/>
                    <a:pt x="1075" y="722"/>
                    <a:pt x="1074" y="722"/>
                  </a:cubicBezTo>
                  <a:cubicBezTo>
                    <a:pt x="1073" y="722"/>
                    <a:pt x="1073" y="722"/>
                    <a:pt x="1073" y="723"/>
                  </a:cubicBezTo>
                  <a:cubicBezTo>
                    <a:pt x="1073" y="724"/>
                    <a:pt x="1072" y="722"/>
                    <a:pt x="1071" y="722"/>
                  </a:cubicBezTo>
                  <a:cubicBezTo>
                    <a:pt x="1070" y="722"/>
                    <a:pt x="1069" y="724"/>
                    <a:pt x="1069" y="724"/>
                  </a:cubicBezTo>
                  <a:cubicBezTo>
                    <a:pt x="1068" y="725"/>
                    <a:pt x="1067" y="725"/>
                    <a:pt x="1067" y="726"/>
                  </a:cubicBezTo>
                  <a:cubicBezTo>
                    <a:pt x="1067" y="727"/>
                    <a:pt x="1067" y="727"/>
                    <a:pt x="1066" y="727"/>
                  </a:cubicBezTo>
                  <a:cubicBezTo>
                    <a:pt x="1065" y="727"/>
                    <a:pt x="1064" y="726"/>
                    <a:pt x="1064" y="726"/>
                  </a:cubicBezTo>
                  <a:cubicBezTo>
                    <a:pt x="1063" y="727"/>
                    <a:pt x="1062" y="727"/>
                    <a:pt x="1062" y="727"/>
                  </a:cubicBezTo>
                  <a:cubicBezTo>
                    <a:pt x="1061" y="726"/>
                    <a:pt x="1059" y="725"/>
                    <a:pt x="1059" y="725"/>
                  </a:cubicBezTo>
                  <a:cubicBezTo>
                    <a:pt x="1058" y="725"/>
                    <a:pt x="1057" y="725"/>
                    <a:pt x="1056" y="726"/>
                  </a:cubicBezTo>
                  <a:cubicBezTo>
                    <a:pt x="1056" y="727"/>
                    <a:pt x="1056" y="727"/>
                    <a:pt x="1055" y="726"/>
                  </a:cubicBezTo>
                  <a:cubicBezTo>
                    <a:pt x="1055" y="725"/>
                    <a:pt x="1054" y="725"/>
                    <a:pt x="1053" y="725"/>
                  </a:cubicBezTo>
                  <a:cubicBezTo>
                    <a:pt x="1052" y="725"/>
                    <a:pt x="1051" y="725"/>
                    <a:pt x="1051" y="725"/>
                  </a:cubicBezTo>
                  <a:cubicBezTo>
                    <a:pt x="1050" y="725"/>
                    <a:pt x="1049" y="727"/>
                    <a:pt x="1049" y="728"/>
                  </a:cubicBezTo>
                  <a:cubicBezTo>
                    <a:pt x="1048" y="728"/>
                    <a:pt x="1048" y="728"/>
                    <a:pt x="1048" y="729"/>
                  </a:cubicBezTo>
                  <a:cubicBezTo>
                    <a:pt x="1048" y="730"/>
                    <a:pt x="1047" y="730"/>
                    <a:pt x="1047" y="730"/>
                  </a:cubicBezTo>
                  <a:cubicBezTo>
                    <a:pt x="1046" y="729"/>
                    <a:pt x="1046" y="729"/>
                    <a:pt x="1045" y="730"/>
                  </a:cubicBezTo>
                  <a:cubicBezTo>
                    <a:pt x="1045" y="731"/>
                    <a:pt x="1044" y="730"/>
                    <a:pt x="1043" y="730"/>
                  </a:cubicBezTo>
                  <a:cubicBezTo>
                    <a:pt x="1042" y="730"/>
                    <a:pt x="1042" y="729"/>
                    <a:pt x="1042" y="729"/>
                  </a:cubicBezTo>
                  <a:cubicBezTo>
                    <a:pt x="1042" y="728"/>
                    <a:pt x="1043" y="727"/>
                    <a:pt x="1042" y="726"/>
                  </a:cubicBezTo>
                  <a:cubicBezTo>
                    <a:pt x="1041" y="725"/>
                    <a:pt x="1039" y="725"/>
                    <a:pt x="1038" y="724"/>
                  </a:cubicBezTo>
                  <a:cubicBezTo>
                    <a:pt x="1037" y="724"/>
                    <a:pt x="1036" y="722"/>
                    <a:pt x="1035" y="722"/>
                  </a:cubicBezTo>
                  <a:cubicBezTo>
                    <a:pt x="1035" y="722"/>
                    <a:pt x="1036" y="721"/>
                    <a:pt x="1035" y="719"/>
                  </a:cubicBezTo>
                  <a:cubicBezTo>
                    <a:pt x="1035" y="718"/>
                    <a:pt x="1034" y="718"/>
                    <a:pt x="1033" y="718"/>
                  </a:cubicBezTo>
                  <a:cubicBezTo>
                    <a:pt x="1033" y="718"/>
                    <a:pt x="1032" y="717"/>
                    <a:pt x="1032" y="717"/>
                  </a:cubicBezTo>
                  <a:cubicBezTo>
                    <a:pt x="1032" y="716"/>
                    <a:pt x="1030" y="717"/>
                    <a:pt x="1029" y="717"/>
                  </a:cubicBezTo>
                  <a:cubicBezTo>
                    <a:pt x="1029" y="717"/>
                    <a:pt x="1029" y="716"/>
                    <a:pt x="1029" y="715"/>
                  </a:cubicBezTo>
                  <a:cubicBezTo>
                    <a:pt x="1028" y="714"/>
                    <a:pt x="1027" y="714"/>
                    <a:pt x="1027" y="714"/>
                  </a:cubicBezTo>
                  <a:cubicBezTo>
                    <a:pt x="1026" y="714"/>
                    <a:pt x="1025" y="714"/>
                    <a:pt x="1025" y="713"/>
                  </a:cubicBezTo>
                  <a:cubicBezTo>
                    <a:pt x="1024" y="713"/>
                    <a:pt x="1024" y="713"/>
                    <a:pt x="1023" y="713"/>
                  </a:cubicBezTo>
                  <a:cubicBezTo>
                    <a:pt x="1022" y="713"/>
                    <a:pt x="1021" y="712"/>
                    <a:pt x="1021" y="712"/>
                  </a:cubicBezTo>
                  <a:cubicBezTo>
                    <a:pt x="1020" y="712"/>
                    <a:pt x="1018" y="712"/>
                    <a:pt x="1017" y="713"/>
                  </a:cubicBezTo>
                  <a:cubicBezTo>
                    <a:pt x="1016" y="713"/>
                    <a:pt x="1015" y="713"/>
                    <a:pt x="1014" y="712"/>
                  </a:cubicBezTo>
                  <a:cubicBezTo>
                    <a:pt x="1013" y="712"/>
                    <a:pt x="1013" y="712"/>
                    <a:pt x="1011" y="712"/>
                  </a:cubicBezTo>
                  <a:cubicBezTo>
                    <a:pt x="1010" y="712"/>
                    <a:pt x="1010" y="711"/>
                    <a:pt x="1009" y="711"/>
                  </a:cubicBezTo>
                  <a:cubicBezTo>
                    <a:pt x="1008" y="711"/>
                    <a:pt x="1007" y="712"/>
                    <a:pt x="1007" y="712"/>
                  </a:cubicBezTo>
                  <a:cubicBezTo>
                    <a:pt x="1006" y="713"/>
                    <a:pt x="1006" y="713"/>
                    <a:pt x="1005" y="713"/>
                  </a:cubicBezTo>
                  <a:cubicBezTo>
                    <a:pt x="1004" y="714"/>
                    <a:pt x="1003" y="714"/>
                    <a:pt x="1002" y="714"/>
                  </a:cubicBezTo>
                  <a:cubicBezTo>
                    <a:pt x="1001" y="714"/>
                    <a:pt x="1000" y="714"/>
                    <a:pt x="1000" y="713"/>
                  </a:cubicBezTo>
                  <a:cubicBezTo>
                    <a:pt x="999" y="713"/>
                    <a:pt x="997" y="712"/>
                    <a:pt x="996" y="713"/>
                  </a:cubicBezTo>
                  <a:cubicBezTo>
                    <a:pt x="995" y="713"/>
                    <a:pt x="995" y="713"/>
                    <a:pt x="995" y="714"/>
                  </a:cubicBezTo>
                  <a:cubicBezTo>
                    <a:pt x="995" y="715"/>
                    <a:pt x="994" y="716"/>
                    <a:pt x="994" y="717"/>
                  </a:cubicBezTo>
                  <a:cubicBezTo>
                    <a:pt x="993" y="718"/>
                    <a:pt x="993" y="718"/>
                    <a:pt x="992" y="718"/>
                  </a:cubicBezTo>
                  <a:cubicBezTo>
                    <a:pt x="991" y="718"/>
                    <a:pt x="991" y="719"/>
                    <a:pt x="992" y="720"/>
                  </a:cubicBezTo>
                  <a:cubicBezTo>
                    <a:pt x="992" y="721"/>
                    <a:pt x="992" y="721"/>
                    <a:pt x="991" y="722"/>
                  </a:cubicBezTo>
                  <a:cubicBezTo>
                    <a:pt x="990" y="722"/>
                    <a:pt x="991" y="723"/>
                    <a:pt x="991" y="725"/>
                  </a:cubicBezTo>
                  <a:cubicBezTo>
                    <a:pt x="991" y="726"/>
                    <a:pt x="992" y="726"/>
                    <a:pt x="993" y="727"/>
                  </a:cubicBezTo>
                  <a:cubicBezTo>
                    <a:pt x="993" y="728"/>
                    <a:pt x="993" y="728"/>
                    <a:pt x="993" y="729"/>
                  </a:cubicBezTo>
                  <a:cubicBezTo>
                    <a:pt x="993" y="730"/>
                    <a:pt x="993" y="731"/>
                    <a:pt x="994" y="731"/>
                  </a:cubicBezTo>
                  <a:cubicBezTo>
                    <a:pt x="995" y="732"/>
                    <a:pt x="995" y="732"/>
                    <a:pt x="996" y="733"/>
                  </a:cubicBezTo>
                  <a:cubicBezTo>
                    <a:pt x="997" y="734"/>
                    <a:pt x="996" y="735"/>
                    <a:pt x="996" y="736"/>
                  </a:cubicBezTo>
                  <a:cubicBezTo>
                    <a:pt x="995" y="736"/>
                    <a:pt x="996" y="738"/>
                    <a:pt x="997" y="739"/>
                  </a:cubicBezTo>
                  <a:cubicBezTo>
                    <a:pt x="998" y="740"/>
                    <a:pt x="998" y="741"/>
                    <a:pt x="997" y="741"/>
                  </a:cubicBezTo>
                  <a:cubicBezTo>
                    <a:pt x="996" y="742"/>
                    <a:pt x="996" y="742"/>
                    <a:pt x="996" y="742"/>
                  </a:cubicBezTo>
                  <a:cubicBezTo>
                    <a:pt x="996" y="743"/>
                    <a:pt x="994" y="743"/>
                    <a:pt x="993" y="743"/>
                  </a:cubicBezTo>
                  <a:cubicBezTo>
                    <a:pt x="992" y="743"/>
                    <a:pt x="992" y="744"/>
                    <a:pt x="992" y="745"/>
                  </a:cubicBezTo>
                  <a:cubicBezTo>
                    <a:pt x="992" y="746"/>
                    <a:pt x="991" y="746"/>
                    <a:pt x="990" y="747"/>
                  </a:cubicBezTo>
                  <a:cubicBezTo>
                    <a:pt x="989" y="747"/>
                    <a:pt x="989" y="748"/>
                    <a:pt x="989" y="749"/>
                  </a:cubicBezTo>
                  <a:cubicBezTo>
                    <a:pt x="988" y="751"/>
                    <a:pt x="989" y="751"/>
                    <a:pt x="989" y="751"/>
                  </a:cubicBezTo>
                  <a:cubicBezTo>
                    <a:pt x="990" y="752"/>
                    <a:pt x="990" y="752"/>
                    <a:pt x="990" y="753"/>
                  </a:cubicBezTo>
                  <a:cubicBezTo>
                    <a:pt x="989" y="754"/>
                    <a:pt x="988" y="753"/>
                    <a:pt x="987" y="752"/>
                  </a:cubicBezTo>
                  <a:cubicBezTo>
                    <a:pt x="986" y="752"/>
                    <a:pt x="986" y="752"/>
                    <a:pt x="985" y="753"/>
                  </a:cubicBezTo>
                  <a:cubicBezTo>
                    <a:pt x="984" y="754"/>
                    <a:pt x="983" y="755"/>
                    <a:pt x="981" y="756"/>
                  </a:cubicBezTo>
                  <a:cubicBezTo>
                    <a:pt x="980" y="757"/>
                    <a:pt x="980" y="757"/>
                    <a:pt x="978" y="758"/>
                  </a:cubicBezTo>
                  <a:cubicBezTo>
                    <a:pt x="977" y="759"/>
                    <a:pt x="980" y="759"/>
                    <a:pt x="981" y="760"/>
                  </a:cubicBezTo>
                  <a:cubicBezTo>
                    <a:pt x="981" y="761"/>
                    <a:pt x="981" y="763"/>
                    <a:pt x="981" y="763"/>
                  </a:cubicBezTo>
                  <a:cubicBezTo>
                    <a:pt x="981" y="764"/>
                    <a:pt x="981" y="764"/>
                    <a:pt x="981" y="764"/>
                  </a:cubicBezTo>
                  <a:cubicBezTo>
                    <a:pt x="983" y="764"/>
                    <a:pt x="986" y="763"/>
                    <a:pt x="987" y="763"/>
                  </a:cubicBezTo>
                  <a:cubicBezTo>
                    <a:pt x="989" y="763"/>
                    <a:pt x="991" y="763"/>
                    <a:pt x="992" y="764"/>
                  </a:cubicBezTo>
                  <a:cubicBezTo>
                    <a:pt x="994" y="765"/>
                    <a:pt x="996" y="766"/>
                    <a:pt x="998" y="767"/>
                  </a:cubicBezTo>
                  <a:cubicBezTo>
                    <a:pt x="999" y="768"/>
                    <a:pt x="1000" y="768"/>
                    <a:pt x="1000" y="769"/>
                  </a:cubicBezTo>
                  <a:cubicBezTo>
                    <a:pt x="1001" y="770"/>
                    <a:pt x="1001" y="771"/>
                    <a:pt x="1002" y="771"/>
                  </a:cubicBezTo>
                  <a:cubicBezTo>
                    <a:pt x="1002" y="773"/>
                    <a:pt x="1002" y="775"/>
                    <a:pt x="1004" y="776"/>
                  </a:cubicBezTo>
                  <a:cubicBezTo>
                    <a:pt x="1005" y="776"/>
                    <a:pt x="1007" y="777"/>
                    <a:pt x="1009" y="777"/>
                  </a:cubicBezTo>
                  <a:cubicBezTo>
                    <a:pt x="1009" y="778"/>
                    <a:pt x="1009" y="778"/>
                    <a:pt x="1009" y="778"/>
                  </a:cubicBezTo>
                  <a:cubicBezTo>
                    <a:pt x="1009" y="778"/>
                    <a:pt x="1008" y="779"/>
                    <a:pt x="1007" y="779"/>
                  </a:cubicBezTo>
                  <a:cubicBezTo>
                    <a:pt x="1006" y="780"/>
                    <a:pt x="1007" y="780"/>
                    <a:pt x="1007" y="781"/>
                  </a:cubicBezTo>
                  <a:cubicBezTo>
                    <a:pt x="1008" y="782"/>
                    <a:pt x="1007" y="784"/>
                    <a:pt x="1007" y="785"/>
                  </a:cubicBezTo>
                  <a:cubicBezTo>
                    <a:pt x="1007" y="786"/>
                    <a:pt x="1007" y="787"/>
                    <a:pt x="1006" y="787"/>
                  </a:cubicBezTo>
                  <a:cubicBezTo>
                    <a:pt x="1005" y="788"/>
                    <a:pt x="1003" y="788"/>
                    <a:pt x="1002" y="787"/>
                  </a:cubicBezTo>
                  <a:cubicBezTo>
                    <a:pt x="1001" y="786"/>
                    <a:pt x="1000" y="787"/>
                    <a:pt x="1000" y="787"/>
                  </a:cubicBezTo>
                  <a:cubicBezTo>
                    <a:pt x="999" y="788"/>
                    <a:pt x="999" y="787"/>
                    <a:pt x="999" y="786"/>
                  </a:cubicBezTo>
                  <a:cubicBezTo>
                    <a:pt x="998" y="785"/>
                    <a:pt x="998" y="785"/>
                    <a:pt x="997" y="785"/>
                  </a:cubicBezTo>
                  <a:cubicBezTo>
                    <a:pt x="996" y="785"/>
                    <a:pt x="996" y="785"/>
                    <a:pt x="995" y="784"/>
                  </a:cubicBezTo>
                  <a:cubicBezTo>
                    <a:pt x="994" y="784"/>
                    <a:pt x="993" y="785"/>
                    <a:pt x="993" y="786"/>
                  </a:cubicBezTo>
                  <a:cubicBezTo>
                    <a:pt x="993" y="787"/>
                    <a:pt x="992" y="787"/>
                    <a:pt x="992" y="788"/>
                  </a:cubicBezTo>
                  <a:cubicBezTo>
                    <a:pt x="992" y="789"/>
                    <a:pt x="993" y="789"/>
                    <a:pt x="994" y="789"/>
                  </a:cubicBezTo>
                  <a:cubicBezTo>
                    <a:pt x="994" y="789"/>
                    <a:pt x="994" y="788"/>
                    <a:pt x="995" y="788"/>
                  </a:cubicBezTo>
                  <a:cubicBezTo>
                    <a:pt x="995" y="787"/>
                    <a:pt x="996" y="788"/>
                    <a:pt x="996" y="789"/>
                  </a:cubicBezTo>
                  <a:cubicBezTo>
                    <a:pt x="996" y="790"/>
                    <a:pt x="997" y="791"/>
                    <a:pt x="997" y="792"/>
                  </a:cubicBezTo>
                  <a:cubicBezTo>
                    <a:pt x="997" y="794"/>
                    <a:pt x="998" y="794"/>
                    <a:pt x="998" y="795"/>
                  </a:cubicBezTo>
                  <a:cubicBezTo>
                    <a:pt x="998" y="796"/>
                    <a:pt x="998" y="796"/>
                    <a:pt x="999" y="796"/>
                  </a:cubicBezTo>
                  <a:cubicBezTo>
                    <a:pt x="1000" y="797"/>
                    <a:pt x="998" y="799"/>
                    <a:pt x="998" y="799"/>
                  </a:cubicBezTo>
                  <a:cubicBezTo>
                    <a:pt x="998" y="800"/>
                    <a:pt x="997" y="800"/>
                    <a:pt x="997" y="800"/>
                  </a:cubicBezTo>
                  <a:cubicBezTo>
                    <a:pt x="996" y="800"/>
                    <a:pt x="995" y="800"/>
                    <a:pt x="993" y="800"/>
                  </a:cubicBezTo>
                  <a:cubicBezTo>
                    <a:pt x="992" y="801"/>
                    <a:pt x="993" y="803"/>
                    <a:pt x="994" y="804"/>
                  </a:cubicBezTo>
                  <a:cubicBezTo>
                    <a:pt x="994" y="804"/>
                    <a:pt x="992" y="807"/>
                    <a:pt x="991" y="807"/>
                  </a:cubicBezTo>
                  <a:cubicBezTo>
                    <a:pt x="990" y="808"/>
                    <a:pt x="991" y="809"/>
                    <a:pt x="991" y="810"/>
                  </a:cubicBezTo>
                  <a:cubicBezTo>
                    <a:pt x="992" y="811"/>
                    <a:pt x="991" y="813"/>
                    <a:pt x="991" y="813"/>
                  </a:cubicBezTo>
                  <a:cubicBezTo>
                    <a:pt x="991" y="814"/>
                    <a:pt x="989" y="815"/>
                    <a:pt x="989" y="816"/>
                  </a:cubicBezTo>
                  <a:cubicBezTo>
                    <a:pt x="989" y="816"/>
                    <a:pt x="988" y="817"/>
                    <a:pt x="987" y="818"/>
                  </a:cubicBezTo>
                  <a:cubicBezTo>
                    <a:pt x="986" y="819"/>
                    <a:pt x="987" y="819"/>
                    <a:pt x="987" y="820"/>
                  </a:cubicBezTo>
                  <a:cubicBezTo>
                    <a:pt x="987" y="821"/>
                    <a:pt x="987" y="822"/>
                    <a:pt x="988" y="822"/>
                  </a:cubicBezTo>
                  <a:cubicBezTo>
                    <a:pt x="988" y="823"/>
                    <a:pt x="989" y="822"/>
                    <a:pt x="990" y="822"/>
                  </a:cubicBezTo>
                  <a:cubicBezTo>
                    <a:pt x="991" y="821"/>
                    <a:pt x="991" y="822"/>
                    <a:pt x="992" y="823"/>
                  </a:cubicBezTo>
                  <a:cubicBezTo>
                    <a:pt x="992" y="824"/>
                    <a:pt x="993" y="824"/>
                    <a:pt x="993" y="825"/>
                  </a:cubicBezTo>
                  <a:cubicBezTo>
                    <a:pt x="992" y="825"/>
                    <a:pt x="992" y="825"/>
                    <a:pt x="991" y="826"/>
                  </a:cubicBezTo>
                  <a:cubicBezTo>
                    <a:pt x="990" y="826"/>
                    <a:pt x="990" y="828"/>
                    <a:pt x="990" y="829"/>
                  </a:cubicBezTo>
                  <a:cubicBezTo>
                    <a:pt x="990" y="830"/>
                    <a:pt x="991" y="830"/>
                    <a:pt x="992" y="830"/>
                  </a:cubicBezTo>
                  <a:cubicBezTo>
                    <a:pt x="992" y="830"/>
                    <a:pt x="992" y="832"/>
                    <a:pt x="992" y="833"/>
                  </a:cubicBezTo>
                  <a:cubicBezTo>
                    <a:pt x="992" y="834"/>
                    <a:pt x="992" y="835"/>
                    <a:pt x="992" y="835"/>
                  </a:cubicBezTo>
                  <a:cubicBezTo>
                    <a:pt x="992" y="836"/>
                    <a:pt x="993" y="837"/>
                    <a:pt x="994" y="837"/>
                  </a:cubicBezTo>
                  <a:cubicBezTo>
                    <a:pt x="995" y="837"/>
                    <a:pt x="996" y="838"/>
                    <a:pt x="996" y="839"/>
                  </a:cubicBezTo>
                  <a:cubicBezTo>
                    <a:pt x="996" y="839"/>
                    <a:pt x="997" y="840"/>
                    <a:pt x="997" y="841"/>
                  </a:cubicBezTo>
                  <a:cubicBezTo>
                    <a:pt x="997" y="842"/>
                    <a:pt x="998" y="842"/>
                    <a:pt x="999" y="843"/>
                  </a:cubicBezTo>
                  <a:cubicBezTo>
                    <a:pt x="1000" y="845"/>
                    <a:pt x="1000" y="847"/>
                    <a:pt x="1000" y="848"/>
                  </a:cubicBezTo>
                  <a:cubicBezTo>
                    <a:pt x="1000" y="848"/>
                    <a:pt x="999" y="848"/>
                    <a:pt x="998" y="848"/>
                  </a:cubicBezTo>
                  <a:cubicBezTo>
                    <a:pt x="997" y="848"/>
                    <a:pt x="998" y="849"/>
                    <a:pt x="998" y="850"/>
                  </a:cubicBezTo>
                  <a:cubicBezTo>
                    <a:pt x="998" y="852"/>
                    <a:pt x="998" y="852"/>
                    <a:pt x="998" y="853"/>
                  </a:cubicBezTo>
                  <a:cubicBezTo>
                    <a:pt x="998" y="854"/>
                    <a:pt x="996" y="854"/>
                    <a:pt x="995" y="854"/>
                  </a:cubicBezTo>
                  <a:cubicBezTo>
                    <a:pt x="994" y="854"/>
                    <a:pt x="994" y="853"/>
                    <a:pt x="994" y="852"/>
                  </a:cubicBezTo>
                  <a:cubicBezTo>
                    <a:pt x="993" y="851"/>
                    <a:pt x="992" y="853"/>
                    <a:pt x="992" y="853"/>
                  </a:cubicBezTo>
                  <a:cubicBezTo>
                    <a:pt x="991" y="853"/>
                    <a:pt x="991" y="852"/>
                    <a:pt x="990" y="852"/>
                  </a:cubicBezTo>
                  <a:cubicBezTo>
                    <a:pt x="990" y="851"/>
                    <a:pt x="990" y="849"/>
                    <a:pt x="990" y="848"/>
                  </a:cubicBezTo>
                  <a:cubicBezTo>
                    <a:pt x="990" y="847"/>
                    <a:pt x="990" y="846"/>
                    <a:pt x="990" y="845"/>
                  </a:cubicBezTo>
                  <a:cubicBezTo>
                    <a:pt x="989" y="844"/>
                    <a:pt x="988" y="845"/>
                    <a:pt x="987" y="845"/>
                  </a:cubicBezTo>
                  <a:cubicBezTo>
                    <a:pt x="987" y="845"/>
                    <a:pt x="986" y="845"/>
                    <a:pt x="985" y="845"/>
                  </a:cubicBezTo>
                  <a:cubicBezTo>
                    <a:pt x="984" y="845"/>
                    <a:pt x="984" y="845"/>
                    <a:pt x="984" y="846"/>
                  </a:cubicBezTo>
                  <a:cubicBezTo>
                    <a:pt x="984" y="847"/>
                    <a:pt x="983" y="846"/>
                    <a:pt x="983" y="847"/>
                  </a:cubicBezTo>
                  <a:cubicBezTo>
                    <a:pt x="982" y="848"/>
                    <a:pt x="982" y="848"/>
                    <a:pt x="981" y="848"/>
                  </a:cubicBezTo>
                  <a:cubicBezTo>
                    <a:pt x="981" y="847"/>
                    <a:pt x="980" y="847"/>
                    <a:pt x="980" y="847"/>
                  </a:cubicBezTo>
                  <a:cubicBezTo>
                    <a:pt x="980" y="846"/>
                    <a:pt x="979" y="846"/>
                    <a:pt x="978" y="846"/>
                  </a:cubicBezTo>
                  <a:cubicBezTo>
                    <a:pt x="977" y="846"/>
                    <a:pt x="975" y="848"/>
                    <a:pt x="975" y="849"/>
                  </a:cubicBezTo>
                  <a:cubicBezTo>
                    <a:pt x="974" y="849"/>
                    <a:pt x="973" y="850"/>
                    <a:pt x="972" y="850"/>
                  </a:cubicBezTo>
                  <a:cubicBezTo>
                    <a:pt x="971" y="850"/>
                    <a:pt x="971" y="851"/>
                    <a:pt x="970" y="852"/>
                  </a:cubicBezTo>
                  <a:cubicBezTo>
                    <a:pt x="970" y="852"/>
                    <a:pt x="968" y="851"/>
                    <a:pt x="967" y="850"/>
                  </a:cubicBezTo>
                  <a:cubicBezTo>
                    <a:pt x="966" y="850"/>
                    <a:pt x="967" y="849"/>
                    <a:pt x="967" y="849"/>
                  </a:cubicBezTo>
                  <a:cubicBezTo>
                    <a:pt x="967" y="848"/>
                    <a:pt x="966" y="849"/>
                    <a:pt x="965" y="849"/>
                  </a:cubicBezTo>
                  <a:cubicBezTo>
                    <a:pt x="964" y="849"/>
                    <a:pt x="964" y="849"/>
                    <a:pt x="964" y="849"/>
                  </a:cubicBezTo>
                  <a:cubicBezTo>
                    <a:pt x="964" y="849"/>
                    <a:pt x="964" y="848"/>
                    <a:pt x="964" y="848"/>
                  </a:cubicBezTo>
                  <a:cubicBezTo>
                    <a:pt x="966" y="847"/>
                    <a:pt x="966" y="847"/>
                    <a:pt x="966" y="847"/>
                  </a:cubicBezTo>
                  <a:cubicBezTo>
                    <a:pt x="965" y="847"/>
                    <a:pt x="965" y="846"/>
                    <a:pt x="965" y="846"/>
                  </a:cubicBezTo>
                  <a:cubicBezTo>
                    <a:pt x="964" y="846"/>
                    <a:pt x="963" y="846"/>
                    <a:pt x="963" y="845"/>
                  </a:cubicBezTo>
                  <a:cubicBezTo>
                    <a:pt x="962" y="845"/>
                    <a:pt x="961" y="846"/>
                    <a:pt x="960" y="846"/>
                  </a:cubicBezTo>
                  <a:cubicBezTo>
                    <a:pt x="959" y="846"/>
                    <a:pt x="959" y="847"/>
                    <a:pt x="958" y="847"/>
                  </a:cubicBezTo>
                  <a:cubicBezTo>
                    <a:pt x="958" y="847"/>
                    <a:pt x="957" y="846"/>
                    <a:pt x="956" y="846"/>
                  </a:cubicBezTo>
                  <a:cubicBezTo>
                    <a:pt x="955" y="846"/>
                    <a:pt x="956" y="846"/>
                    <a:pt x="955" y="846"/>
                  </a:cubicBezTo>
                  <a:cubicBezTo>
                    <a:pt x="954" y="846"/>
                    <a:pt x="953" y="846"/>
                    <a:pt x="953" y="847"/>
                  </a:cubicBezTo>
                  <a:cubicBezTo>
                    <a:pt x="953" y="847"/>
                    <a:pt x="953" y="848"/>
                    <a:pt x="952" y="848"/>
                  </a:cubicBezTo>
                  <a:cubicBezTo>
                    <a:pt x="951" y="849"/>
                    <a:pt x="952" y="849"/>
                    <a:pt x="951" y="850"/>
                  </a:cubicBezTo>
                  <a:cubicBezTo>
                    <a:pt x="950" y="851"/>
                    <a:pt x="950" y="851"/>
                    <a:pt x="949" y="850"/>
                  </a:cubicBezTo>
                  <a:cubicBezTo>
                    <a:pt x="948" y="850"/>
                    <a:pt x="948" y="851"/>
                    <a:pt x="948" y="852"/>
                  </a:cubicBezTo>
                  <a:cubicBezTo>
                    <a:pt x="948" y="853"/>
                    <a:pt x="947" y="853"/>
                    <a:pt x="947" y="854"/>
                  </a:cubicBezTo>
                  <a:cubicBezTo>
                    <a:pt x="947" y="854"/>
                    <a:pt x="945" y="855"/>
                    <a:pt x="944" y="856"/>
                  </a:cubicBezTo>
                  <a:cubicBezTo>
                    <a:pt x="944" y="858"/>
                    <a:pt x="945" y="859"/>
                    <a:pt x="944" y="859"/>
                  </a:cubicBezTo>
                  <a:cubicBezTo>
                    <a:pt x="943" y="860"/>
                    <a:pt x="944" y="861"/>
                    <a:pt x="944" y="862"/>
                  </a:cubicBezTo>
                  <a:cubicBezTo>
                    <a:pt x="944" y="863"/>
                    <a:pt x="944" y="865"/>
                    <a:pt x="943" y="866"/>
                  </a:cubicBezTo>
                  <a:cubicBezTo>
                    <a:pt x="943" y="867"/>
                    <a:pt x="941" y="866"/>
                    <a:pt x="940" y="866"/>
                  </a:cubicBezTo>
                  <a:cubicBezTo>
                    <a:pt x="939" y="866"/>
                    <a:pt x="939" y="867"/>
                    <a:pt x="938" y="867"/>
                  </a:cubicBezTo>
                  <a:cubicBezTo>
                    <a:pt x="937" y="867"/>
                    <a:pt x="937" y="866"/>
                    <a:pt x="936" y="866"/>
                  </a:cubicBezTo>
                  <a:cubicBezTo>
                    <a:pt x="936" y="865"/>
                    <a:pt x="935" y="866"/>
                    <a:pt x="934" y="866"/>
                  </a:cubicBezTo>
                  <a:cubicBezTo>
                    <a:pt x="934" y="866"/>
                    <a:pt x="935" y="867"/>
                    <a:pt x="936" y="869"/>
                  </a:cubicBezTo>
                  <a:cubicBezTo>
                    <a:pt x="937" y="870"/>
                    <a:pt x="937" y="871"/>
                    <a:pt x="938" y="871"/>
                  </a:cubicBezTo>
                  <a:cubicBezTo>
                    <a:pt x="938" y="872"/>
                    <a:pt x="938" y="873"/>
                    <a:pt x="937" y="873"/>
                  </a:cubicBezTo>
                  <a:cubicBezTo>
                    <a:pt x="937" y="873"/>
                    <a:pt x="937" y="873"/>
                    <a:pt x="937" y="874"/>
                  </a:cubicBezTo>
                  <a:cubicBezTo>
                    <a:pt x="937" y="875"/>
                    <a:pt x="938" y="875"/>
                    <a:pt x="939" y="875"/>
                  </a:cubicBezTo>
                  <a:cubicBezTo>
                    <a:pt x="941" y="875"/>
                    <a:pt x="940" y="876"/>
                    <a:pt x="941" y="877"/>
                  </a:cubicBezTo>
                  <a:cubicBezTo>
                    <a:pt x="941" y="877"/>
                    <a:pt x="942" y="877"/>
                    <a:pt x="943" y="878"/>
                  </a:cubicBezTo>
                  <a:cubicBezTo>
                    <a:pt x="945" y="878"/>
                    <a:pt x="945" y="879"/>
                    <a:pt x="945" y="880"/>
                  </a:cubicBezTo>
                  <a:cubicBezTo>
                    <a:pt x="946" y="880"/>
                    <a:pt x="948" y="879"/>
                    <a:pt x="949" y="879"/>
                  </a:cubicBezTo>
                  <a:cubicBezTo>
                    <a:pt x="950" y="879"/>
                    <a:pt x="951" y="880"/>
                    <a:pt x="952" y="880"/>
                  </a:cubicBezTo>
                  <a:cubicBezTo>
                    <a:pt x="952" y="881"/>
                    <a:pt x="953" y="881"/>
                    <a:pt x="953" y="882"/>
                  </a:cubicBezTo>
                  <a:cubicBezTo>
                    <a:pt x="954" y="882"/>
                    <a:pt x="954" y="883"/>
                    <a:pt x="954" y="884"/>
                  </a:cubicBezTo>
                  <a:cubicBezTo>
                    <a:pt x="954" y="885"/>
                    <a:pt x="955" y="886"/>
                    <a:pt x="954" y="887"/>
                  </a:cubicBezTo>
                  <a:cubicBezTo>
                    <a:pt x="954" y="888"/>
                    <a:pt x="953" y="888"/>
                    <a:pt x="953" y="887"/>
                  </a:cubicBezTo>
                  <a:cubicBezTo>
                    <a:pt x="952" y="887"/>
                    <a:pt x="952" y="885"/>
                    <a:pt x="952" y="885"/>
                  </a:cubicBezTo>
                  <a:cubicBezTo>
                    <a:pt x="952" y="884"/>
                    <a:pt x="952" y="883"/>
                    <a:pt x="952" y="883"/>
                  </a:cubicBezTo>
                  <a:cubicBezTo>
                    <a:pt x="951" y="883"/>
                    <a:pt x="951" y="884"/>
                    <a:pt x="951" y="884"/>
                  </a:cubicBezTo>
                  <a:cubicBezTo>
                    <a:pt x="950" y="885"/>
                    <a:pt x="951" y="886"/>
                    <a:pt x="950" y="886"/>
                  </a:cubicBezTo>
                  <a:cubicBezTo>
                    <a:pt x="950" y="887"/>
                    <a:pt x="949" y="887"/>
                    <a:pt x="949" y="888"/>
                  </a:cubicBezTo>
                  <a:cubicBezTo>
                    <a:pt x="949" y="889"/>
                    <a:pt x="950" y="888"/>
                    <a:pt x="951" y="888"/>
                  </a:cubicBezTo>
                  <a:cubicBezTo>
                    <a:pt x="951" y="887"/>
                    <a:pt x="951" y="888"/>
                    <a:pt x="950" y="889"/>
                  </a:cubicBezTo>
                  <a:cubicBezTo>
                    <a:pt x="950" y="890"/>
                    <a:pt x="951" y="889"/>
                    <a:pt x="951" y="890"/>
                  </a:cubicBezTo>
                  <a:cubicBezTo>
                    <a:pt x="952" y="890"/>
                    <a:pt x="951" y="891"/>
                    <a:pt x="951" y="891"/>
                  </a:cubicBezTo>
                  <a:cubicBezTo>
                    <a:pt x="950" y="892"/>
                    <a:pt x="950" y="893"/>
                    <a:pt x="951" y="894"/>
                  </a:cubicBezTo>
                  <a:cubicBezTo>
                    <a:pt x="952" y="895"/>
                    <a:pt x="951" y="894"/>
                    <a:pt x="950" y="895"/>
                  </a:cubicBezTo>
                  <a:cubicBezTo>
                    <a:pt x="950" y="896"/>
                    <a:pt x="950" y="896"/>
                    <a:pt x="951" y="897"/>
                  </a:cubicBezTo>
                  <a:cubicBezTo>
                    <a:pt x="951" y="898"/>
                    <a:pt x="950" y="899"/>
                    <a:pt x="951" y="900"/>
                  </a:cubicBezTo>
                  <a:cubicBezTo>
                    <a:pt x="951" y="901"/>
                    <a:pt x="950" y="901"/>
                    <a:pt x="950" y="902"/>
                  </a:cubicBezTo>
                  <a:cubicBezTo>
                    <a:pt x="949" y="902"/>
                    <a:pt x="948" y="904"/>
                    <a:pt x="947" y="904"/>
                  </a:cubicBezTo>
                  <a:cubicBezTo>
                    <a:pt x="946" y="905"/>
                    <a:pt x="947" y="906"/>
                    <a:pt x="946" y="906"/>
                  </a:cubicBezTo>
                  <a:cubicBezTo>
                    <a:pt x="945" y="906"/>
                    <a:pt x="945" y="905"/>
                    <a:pt x="944" y="905"/>
                  </a:cubicBezTo>
                  <a:cubicBezTo>
                    <a:pt x="943" y="905"/>
                    <a:pt x="943" y="906"/>
                    <a:pt x="942" y="906"/>
                  </a:cubicBezTo>
                  <a:cubicBezTo>
                    <a:pt x="942" y="907"/>
                    <a:pt x="940" y="907"/>
                    <a:pt x="939" y="907"/>
                  </a:cubicBezTo>
                  <a:cubicBezTo>
                    <a:pt x="939" y="908"/>
                    <a:pt x="937" y="909"/>
                    <a:pt x="937" y="909"/>
                  </a:cubicBezTo>
                  <a:cubicBezTo>
                    <a:pt x="936" y="910"/>
                    <a:pt x="935" y="909"/>
                    <a:pt x="935" y="909"/>
                  </a:cubicBezTo>
                  <a:cubicBezTo>
                    <a:pt x="934" y="909"/>
                    <a:pt x="931" y="910"/>
                    <a:pt x="931" y="910"/>
                  </a:cubicBezTo>
                  <a:cubicBezTo>
                    <a:pt x="930" y="910"/>
                    <a:pt x="930" y="912"/>
                    <a:pt x="929" y="912"/>
                  </a:cubicBezTo>
                  <a:cubicBezTo>
                    <a:pt x="928" y="912"/>
                    <a:pt x="927" y="912"/>
                    <a:pt x="926" y="912"/>
                  </a:cubicBezTo>
                  <a:cubicBezTo>
                    <a:pt x="925" y="912"/>
                    <a:pt x="925" y="911"/>
                    <a:pt x="924" y="910"/>
                  </a:cubicBezTo>
                  <a:cubicBezTo>
                    <a:pt x="924" y="909"/>
                    <a:pt x="923" y="909"/>
                    <a:pt x="923" y="909"/>
                  </a:cubicBezTo>
                  <a:cubicBezTo>
                    <a:pt x="922" y="909"/>
                    <a:pt x="922" y="909"/>
                    <a:pt x="921" y="909"/>
                  </a:cubicBezTo>
                  <a:cubicBezTo>
                    <a:pt x="921" y="908"/>
                    <a:pt x="919" y="908"/>
                    <a:pt x="919" y="909"/>
                  </a:cubicBezTo>
                  <a:cubicBezTo>
                    <a:pt x="919" y="909"/>
                    <a:pt x="919" y="909"/>
                    <a:pt x="919" y="909"/>
                  </a:cubicBezTo>
                  <a:cubicBezTo>
                    <a:pt x="919" y="909"/>
                    <a:pt x="918" y="908"/>
                    <a:pt x="917" y="908"/>
                  </a:cubicBezTo>
                  <a:cubicBezTo>
                    <a:pt x="913" y="907"/>
                    <a:pt x="912" y="914"/>
                    <a:pt x="913" y="921"/>
                  </a:cubicBezTo>
                  <a:cubicBezTo>
                    <a:pt x="914" y="922"/>
                    <a:pt x="915" y="921"/>
                    <a:pt x="916" y="922"/>
                  </a:cubicBezTo>
                  <a:cubicBezTo>
                    <a:pt x="917" y="922"/>
                    <a:pt x="917" y="923"/>
                    <a:pt x="916" y="923"/>
                  </a:cubicBezTo>
                  <a:cubicBezTo>
                    <a:pt x="916" y="924"/>
                    <a:pt x="916" y="924"/>
                    <a:pt x="916" y="924"/>
                  </a:cubicBezTo>
                  <a:cubicBezTo>
                    <a:pt x="916" y="925"/>
                    <a:pt x="915" y="925"/>
                    <a:pt x="914" y="925"/>
                  </a:cubicBezTo>
                  <a:cubicBezTo>
                    <a:pt x="914" y="925"/>
                    <a:pt x="913" y="926"/>
                    <a:pt x="912" y="926"/>
                  </a:cubicBezTo>
                  <a:cubicBezTo>
                    <a:pt x="911" y="927"/>
                    <a:pt x="911" y="927"/>
                    <a:pt x="910" y="927"/>
                  </a:cubicBezTo>
                  <a:cubicBezTo>
                    <a:pt x="909" y="927"/>
                    <a:pt x="908" y="928"/>
                    <a:pt x="908" y="929"/>
                  </a:cubicBezTo>
                  <a:cubicBezTo>
                    <a:pt x="908" y="929"/>
                    <a:pt x="907" y="930"/>
                    <a:pt x="907" y="930"/>
                  </a:cubicBezTo>
                  <a:cubicBezTo>
                    <a:pt x="906" y="931"/>
                    <a:pt x="905" y="931"/>
                    <a:pt x="904" y="932"/>
                  </a:cubicBezTo>
                  <a:cubicBezTo>
                    <a:pt x="904" y="932"/>
                    <a:pt x="903" y="932"/>
                    <a:pt x="902" y="932"/>
                  </a:cubicBezTo>
                  <a:cubicBezTo>
                    <a:pt x="901" y="932"/>
                    <a:pt x="901" y="932"/>
                    <a:pt x="901" y="932"/>
                  </a:cubicBezTo>
                  <a:cubicBezTo>
                    <a:pt x="900" y="931"/>
                    <a:pt x="899" y="931"/>
                    <a:pt x="898" y="931"/>
                  </a:cubicBezTo>
                  <a:cubicBezTo>
                    <a:pt x="897" y="931"/>
                    <a:pt x="898" y="933"/>
                    <a:pt x="898" y="934"/>
                  </a:cubicBezTo>
                  <a:cubicBezTo>
                    <a:pt x="898" y="934"/>
                    <a:pt x="895" y="936"/>
                    <a:pt x="894" y="936"/>
                  </a:cubicBezTo>
                  <a:cubicBezTo>
                    <a:pt x="894" y="937"/>
                    <a:pt x="891" y="938"/>
                    <a:pt x="890" y="938"/>
                  </a:cubicBezTo>
                  <a:cubicBezTo>
                    <a:pt x="889" y="938"/>
                    <a:pt x="889" y="936"/>
                    <a:pt x="888" y="935"/>
                  </a:cubicBezTo>
                  <a:cubicBezTo>
                    <a:pt x="887" y="934"/>
                    <a:pt x="886" y="933"/>
                    <a:pt x="885" y="933"/>
                  </a:cubicBezTo>
                  <a:cubicBezTo>
                    <a:pt x="883" y="933"/>
                    <a:pt x="882" y="934"/>
                    <a:pt x="881" y="934"/>
                  </a:cubicBezTo>
                  <a:cubicBezTo>
                    <a:pt x="880" y="934"/>
                    <a:pt x="879" y="935"/>
                    <a:pt x="878" y="935"/>
                  </a:cubicBezTo>
                  <a:cubicBezTo>
                    <a:pt x="877" y="935"/>
                    <a:pt x="877" y="936"/>
                    <a:pt x="876" y="936"/>
                  </a:cubicBezTo>
                  <a:cubicBezTo>
                    <a:pt x="875" y="937"/>
                    <a:pt x="874" y="937"/>
                    <a:pt x="873" y="937"/>
                  </a:cubicBezTo>
                  <a:cubicBezTo>
                    <a:pt x="872" y="937"/>
                    <a:pt x="872" y="936"/>
                    <a:pt x="872" y="935"/>
                  </a:cubicBezTo>
                  <a:cubicBezTo>
                    <a:pt x="871" y="934"/>
                    <a:pt x="870" y="932"/>
                    <a:pt x="869" y="932"/>
                  </a:cubicBezTo>
                  <a:cubicBezTo>
                    <a:pt x="868" y="931"/>
                    <a:pt x="868" y="932"/>
                    <a:pt x="867" y="932"/>
                  </a:cubicBezTo>
                  <a:cubicBezTo>
                    <a:pt x="867" y="933"/>
                    <a:pt x="865" y="933"/>
                    <a:pt x="864" y="933"/>
                  </a:cubicBezTo>
                  <a:cubicBezTo>
                    <a:pt x="864" y="933"/>
                    <a:pt x="863" y="933"/>
                    <a:pt x="862" y="934"/>
                  </a:cubicBezTo>
                  <a:cubicBezTo>
                    <a:pt x="862" y="934"/>
                    <a:pt x="861" y="934"/>
                    <a:pt x="860" y="933"/>
                  </a:cubicBezTo>
                  <a:cubicBezTo>
                    <a:pt x="859" y="932"/>
                    <a:pt x="860" y="931"/>
                    <a:pt x="859" y="930"/>
                  </a:cubicBezTo>
                  <a:cubicBezTo>
                    <a:pt x="858" y="930"/>
                    <a:pt x="857" y="931"/>
                    <a:pt x="856" y="931"/>
                  </a:cubicBezTo>
                  <a:cubicBezTo>
                    <a:pt x="856" y="932"/>
                    <a:pt x="855" y="932"/>
                    <a:pt x="854" y="931"/>
                  </a:cubicBezTo>
                  <a:cubicBezTo>
                    <a:pt x="853" y="930"/>
                    <a:pt x="853" y="929"/>
                    <a:pt x="852" y="929"/>
                  </a:cubicBezTo>
                  <a:cubicBezTo>
                    <a:pt x="851" y="929"/>
                    <a:pt x="850" y="928"/>
                    <a:pt x="850" y="928"/>
                  </a:cubicBezTo>
                  <a:cubicBezTo>
                    <a:pt x="850" y="927"/>
                    <a:pt x="850" y="926"/>
                    <a:pt x="849" y="925"/>
                  </a:cubicBezTo>
                  <a:cubicBezTo>
                    <a:pt x="849" y="925"/>
                    <a:pt x="848" y="925"/>
                    <a:pt x="847" y="925"/>
                  </a:cubicBezTo>
                  <a:cubicBezTo>
                    <a:pt x="846" y="926"/>
                    <a:pt x="846" y="926"/>
                    <a:pt x="845" y="925"/>
                  </a:cubicBezTo>
                  <a:cubicBezTo>
                    <a:pt x="845" y="925"/>
                    <a:pt x="845" y="924"/>
                    <a:pt x="844" y="923"/>
                  </a:cubicBezTo>
                  <a:cubicBezTo>
                    <a:pt x="844" y="923"/>
                    <a:pt x="843" y="923"/>
                    <a:pt x="842" y="924"/>
                  </a:cubicBezTo>
                  <a:cubicBezTo>
                    <a:pt x="841" y="924"/>
                    <a:pt x="841" y="924"/>
                    <a:pt x="840" y="923"/>
                  </a:cubicBezTo>
                  <a:cubicBezTo>
                    <a:pt x="840" y="922"/>
                    <a:pt x="838" y="922"/>
                    <a:pt x="838" y="922"/>
                  </a:cubicBezTo>
                  <a:cubicBezTo>
                    <a:pt x="838" y="921"/>
                    <a:pt x="837" y="921"/>
                    <a:pt x="836" y="920"/>
                  </a:cubicBezTo>
                  <a:cubicBezTo>
                    <a:pt x="835" y="920"/>
                    <a:pt x="835" y="919"/>
                    <a:pt x="834" y="918"/>
                  </a:cubicBezTo>
                  <a:cubicBezTo>
                    <a:pt x="833" y="917"/>
                    <a:pt x="833" y="917"/>
                    <a:pt x="832" y="917"/>
                  </a:cubicBezTo>
                  <a:cubicBezTo>
                    <a:pt x="831" y="917"/>
                    <a:pt x="830" y="917"/>
                    <a:pt x="829" y="916"/>
                  </a:cubicBezTo>
                  <a:cubicBezTo>
                    <a:pt x="829" y="916"/>
                    <a:pt x="828" y="915"/>
                    <a:pt x="828" y="914"/>
                  </a:cubicBezTo>
                  <a:cubicBezTo>
                    <a:pt x="828" y="913"/>
                    <a:pt x="828" y="912"/>
                    <a:pt x="827" y="911"/>
                  </a:cubicBezTo>
                  <a:cubicBezTo>
                    <a:pt x="827" y="911"/>
                    <a:pt x="827" y="910"/>
                    <a:pt x="827" y="909"/>
                  </a:cubicBezTo>
                  <a:cubicBezTo>
                    <a:pt x="828" y="908"/>
                    <a:pt x="828" y="906"/>
                    <a:pt x="828" y="906"/>
                  </a:cubicBezTo>
                  <a:cubicBezTo>
                    <a:pt x="829" y="905"/>
                    <a:pt x="830" y="905"/>
                    <a:pt x="831" y="906"/>
                  </a:cubicBezTo>
                  <a:cubicBezTo>
                    <a:pt x="832" y="906"/>
                    <a:pt x="832" y="906"/>
                    <a:pt x="833" y="906"/>
                  </a:cubicBezTo>
                  <a:cubicBezTo>
                    <a:pt x="834" y="906"/>
                    <a:pt x="834" y="906"/>
                    <a:pt x="835" y="905"/>
                  </a:cubicBezTo>
                  <a:cubicBezTo>
                    <a:pt x="835" y="904"/>
                    <a:pt x="835" y="903"/>
                    <a:pt x="835" y="902"/>
                  </a:cubicBezTo>
                  <a:cubicBezTo>
                    <a:pt x="835" y="901"/>
                    <a:pt x="836" y="901"/>
                    <a:pt x="837" y="901"/>
                  </a:cubicBezTo>
                  <a:cubicBezTo>
                    <a:pt x="838" y="901"/>
                    <a:pt x="838" y="900"/>
                    <a:pt x="838" y="899"/>
                  </a:cubicBezTo>
                  <a:cubicBezTo>
                    <a:pt x="838" y="899"/>
                    <a:pt x="837" y="898"/>
                    <a:pt x="836" y="898"/>
                  </a:cubicBezTo>
                  <a:cubicBezTo>
                    <a:pt x="835" y="898"/>
                    <a:pt x="835" y="898"/>
                    <a:pt x="835" y="898"/>
                  </a:cubicBezTo>
                  <a:cubicBezTo>
                    <a:pt x="834" y="899"/>
                    <a:pt x="833" y="898"/>
                    <a:pt x="832" y="897"/>
                  </a:cubicBezTo>
                  <a:cubicBezTo>
                    <a:pt x="830" y="897"/>
                    <a:pt x="833" y="897"/>
                    <a:pt x="833" y="895"/>
                  </a:cubicBezTo>
                  <a:cubicBezTo>
                    <a:pt x="833" y="894"/>
                    <a:pt x="833" y="893"/>
                    <a:pt x="833" y="893"/>
                  </a:cubicBezTo>
                  <a:cubicBezTo>
                    <a:pt x="833" y="893"/>
                    <a:pt x="833" y="893"/>
                    <a:pt x="833" y="892"/>
                  </a:cubicBezTo>
                  <a:cubicBezTo>
                    <a:pt x="834" y="892"/>
                    <a:pt x="835" y="892"/>
                    <a:pt x="835" y="891"/>
                  </a:cubicBezTo>
                  <a:cubicBezTo>
                    <a:pt x="835" y="891"/>
                    <a:pt x="834" y="890"/>
                    <a:pt x="834" y="889"/>
                  </a:cubicBezTo>
                  <a:cubicBezTo>
                    <a:pt x="833" y="887"/>
                    <a:pt x="832" y="884"/>
                    <a:pt x="832" y="883"/>
                  </a:cubicBezTo>
                  <a:cubicBezTo>
                    <a:pt x="831" y="882"/>
                    <a:pt x="830" y="881"/>
                    <a:pt x="831" y="880"/>
                  </a:cubicBezTo>
                  <a:cubicBezTo>
                    <a:pt x="831" y="879"/>
                    <a:pt x="831" y="879"/>
                    <a:pt x="831" y="878"/>
                  </a:cubicBezTo>
                  <a:cubicBezTo>
                    <a:pt x="831" y="877"/>
                    <a:pt x="830" y="875"/>
                    <a:pt x="829" y="874"/>
                  </a:cubicBezTo>
                  <a:cubicBezTo>
                    <a:pt x="829" y="874"/>
                    <a:pt x="830" y="874"/>
                    <a:pt x="830" y="874"/>
                  </a:cubicBezTo>
                  <a:cubicBezTo>
                    <a:pt x="831" y="873"/>
                    <a:pt x="832" y="873"/>
                    <a:pt x="832" y="873"/>
                  </a:cubicBezTo>
                  <a:cubicBezTo>
                    <a:pt x="832" y="874"/>
                    <a:pt x="833" y="874"/>
                    <a:pt x="834" y="874"/>
                  </a:cubicBezTo>
                  <a:cubicBezTo>
                    <a:pt x="835" y="874"/>
                    <a:pt x="835" y="874"/>
                    <a:pt x="836" y="875"/>
                  </a:cubicBezTo>
                  <a:cubicBezTo>
                    <a:pt x="837" y="875"/>
                    <a:pt x="837" y="876"/>
                    <a:pt x="837" y="876"/>
                  </a:cubicBezTo>
                  <a:cubicBezTo>
                    <a:pt x="838" y="875"/>
                    <a:pt x="836" y="874"/>
                    <a:pt x="836" y="874"/>
                  </a:cubicBezTo>
                  <a:cubicBezTo>
                    <a:pt x="836" y="873"/>
                    <a:pt x="837" y="873"/>
                    <a:pt x="837" y="872"/>
                  </a:cubicBezTo>
                  <a:cubicBezTo>
                    <a:pt x="838" y="872"/>
                    <a:pt x="839" y="872"/>
                    <a:pt x="839" y="872"/>
                  </a:cubicBezTo>
                  <a:cubicBezTo>
                    <a:pt x="839" y="872"/>
                    <a:pt x="838" y="872"/>
                    <a:pt x="837" y="871"/>
                  </a:cubicBezTo>
                  <a:cubicBezTo>
                    <a:pt x="836" y="871"/>
                    <a:pt x="836" y="870"/>
                    <a:pt x="835" y="870"/>
                  </a:cubicBezTo>
                  <a:cubicBezTo>
                    <a:pt x="833" y="870"/>
                    <a:pt x="833" y="871"/>
                    <a:pt x="832" y="871"/>
                  </a:cubicBezTo>
                  <a:cubicBezTo>
                    <a:pt x="832" y="871"/>
                    <a:pt x="831" y="872"/>
                    <a:pt x="831" y="871"/>
                  </a:cubicBezTo>
                  <a:cubicBezTo>
                    <a:pt x="830" y="871"/>
                    <a:pt x="830" y="871"/>
                    <a:pt x="829" y="871"/>
                  </a:cubicBezTo>
                  <a:cubicBezTo>
                    <a:pt x="828" y="871"/>
                    <a:pt x="828" y="871"/>
                    <a:pt x="828" y="870"/>
                  </a:cubicBezTo>
                  <a:cubicBezTo>
                    <a:pt x="828" y="869"/>
                    <a:pt x="828" y="868"/>
                    <a:pt x="827" y="867"/>
                  </a:cubicBezTo>
                  <a:cubicBezTo>
                    <a:pt x="826" y="867"/>
                    <a:pt x="827" y="866"/>
                    <a:pt x="825" y="865"/>
                  </a:cubicBezTo>
                  <a:cubicBezTo>
                    <a:pt x="824" y="864"/>
                    <a:pt x="824" y="865"/>
                    <a:pt x="823" y="865"/>
                  </a:cubicBezTo>
                  <a:cubicBezTo>
                    <a:pt x="823" y="865"/>
                    <a:pt x="823" y="863"/>
                    <a:pt x="823" y="862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20" y="860"/>
                    <a:pt x="820" y="857"/>
                    <a:pt x="820" y="856"/>
                  </a:cubicBezTo>
                  <a:cubicBezTo>
                    <a:pt x="819" y="856"/>
                    <a:pt x="819" y="855"/>
                    <a:pt x="818" y="853"/>
                  </a:cubicBezTo>
                  <a:cubicBezTo>
                    <a:pt x="818" y="851"/>
                    <a:pt x="819" y="851"/>
                    <a:pt x="819" y="850"/>
                  </a:cubicBezTo>
                  <a:cubicBezTo>
                    <a:pt x="819" y="849"/>
                    <a:pt x="820" y="849"/>
                    <a:pt x="820" y="848"/>
                  </a:cubicBezTo>
                  <a:cubicBezTo>
                    <a:pt x="819" y="846"/>
                    <a:pt x="818" y="845"/>
                    <a:pt x="818" y="845"/>
                  </a:cubicBezTo>
                  <a:cubicBezTo>
                    <a:pt x="817" y="844"/>
                    <a:pt x="817" y="844"/>
                    <a:pt x="815" y="842"/>
                  </a:cubicBezTo>
                  <a:cubicBezTo>
                    <a:pt x="814" y="841"/>
                    <a:pt x="812" y="840"/>
                    <a:pt x="811" y="839"/>
                  </a:cubicBezTo>
                  <a:cubicBezTo>
                    <a:pt x="810" y="839"/>
                    <a:pt x="808" y="840"/>
                    <a:pt x="807" y="840"/>
                  </a:cubicBezTo>
                  <a:cubicBezTo>
                    <a:pt x="805" y="840"/>
                    <a:pt x="804" y="840"/>
                    <a:pt x="803" y="840"/>
                  </a:cubicBezTo>
                  <a:cubicBezTo>
                    <a:pt x="802" y="840"/>
                    <a:pt x="798" y="840"/>
                    <a:pt x="798" y="839"/>
                  </a:cubicBezTo>
                  <a:cubicBezTo>
                    <a:pt x="797" y="839"/>
                    <a:pt x="795" y="839"/>
                    <a:pt x="794" y="839"/>
                  </a:cubicBezTo>
                  <a:cubicBezTo>
                    <a:pt x="793" y="839"/>
                    <a:pt x="792" y="840"/>
                    <a:pt x="792" y="841"/>
                  </a:cubicBezTo>
                  <a:cubicBezTo>
                    <a:pt x="791" y="841"/>
                    <a:pt x="791" y="841"/>
                    <a:pt x="790" y="841"/>
                  </a:cubicBezTo>
                  <a:cubicBezTo>
                    <a:pt x="789" y="842"/>
                    <a:pt x="789" y="841"/>
                    <a:pt x="788" y="841"/>
                  </a:cubicBezTo>
                  <a:cubicBezTo>
                    <a:pt x="788" y="841"/>
                    <a:pt x="787" y="839"/>
                    <a:pt x="786" y="839"/>
                  </a:cubicBezTo>
                  <a:cubicBezTo>
                    <a:pt x="785" y="839"/>
                    <a:pt x="784" y="838"/>
                    <a:pt x="783" y="838"/>
                  </a:cubicBezTo>
                  <a:cubicBezTo>
                    <a:pt x="783" y="838"/>
                    <a:pt x="783" y="839"/>
                    <a:pt x="782" y="839"/>
                  </a:cubicBezTo>
                  <a:cubicBezTo>
                    <a:pt x="781" y="839"/>
                    <a:pt x="781" y="838"/>
                    <a:pt x="780" y="838"/>
                  </a:cubicBezTo>
                  <a:cubicBezTo>
                    <a:pt x="780" y="838"/>
                    <a:pt x="781" y="837"/>
                    <a:pt x="782" y="837"/>
                  </a:cubicBezTo>
                  <a:cubicBezTo>
                    <a:pt x="782" y="836"/>
                    <a:pt x="781" y="836"/>
                    <a:pt x="781" y="836"/>
                  </a:cubicBezTo>
                  <a:cubicBezTo>
                    <a:pt x="780" y="836"/>
                    <a:pt x="780" y="837"/>
                    <a:pt x="779" y="837"/>
                  </a:cubicBezTo>
                  <a:cubicBezTo>
                    <a:pt x="778" y="837"/>
                    <a:pt x="779" y="835"/>
                    <a:pt x="779" y="835"/>
                  </a:cubicBezTo>
                  <a:cubicBezTo>
                    <a:pt x="778" y="835"/>
                    <a:pt x="778" y="836"/>
                    <a:pt x="778" y="836"/>
                  </a:cubicBezTo>
                  <a:cubicBezTo>
                    <a:pt x="778" y="837"/>
                    <a:pt x="776" y="835"/>
                    <a:pt x="776" y="836"/>
                  </a:cubicBezTo>
                  <a:cubicBezTo>
                    <a:pt x="776" y="837"/>
                    <a:pt x="775" y="837"/>
                    <a:pt x="775" y="837"/>
                  </a:cubicBezTo>
                  <a:cubicBezTo>
                    <a:pt x="774" y="837"/>
                    <a:pt x="773" y="839"/>
                    <a:pt x="773" y="840"/>
                  </a:cubicBezTo>
                  <a:cubicBezTo>
                    <a:pt x="773" y="840"/>
                    <a:pt x="772" y="840"/>
                    <a:pt x="772" y="840"/>
                  </a:cubicBezTo>
                  <a:cubicBezTo>
                    <a:pt x="771" y="839"/>
                    <a:pt x="771" y="838"/>
                    <a:pt x="771" y="838"/>
                  </a:cubicBezTo>
                  <a:cubicBezTo>
                    <a:pt x="772" y="837"/>
                    <a:pt x="773" y="836"/>
                    <a:pt x="773" y="835"/>
                  </a:cubicBezTo>
                  <a:cubicBezTo>
                    <a:pt x="773" y="835"/>
                    <a:pt x="773" y="834"/>
                    <a:pt x="772" y="834"/>
                  </a:cubicBezTo>
                  <a:cubicBezTo>
                    <a:pt x="772" y="833"/>
                    <a:pt x="772" y="833"/>
                    <a:pt x="772" y="832"/>
                  </a:cubicBezTo>
                  <a:cubicBezTo>
                    <a:pt x="772" y="831"/>
                    <a:pt x="772" y="831"/>
                    <a:pt x="772" y="830"/>
                  </a:cubicBezTo>
                  <a:cubicBezTo>
                    <a:pt x="772" y="830"/>
                    <a:pt x="771" y="828"/>
                    <a:pt x="771" y="828"/>
                  </a:cubicBezTo>
                  <a:cubicBezTo>
                    <a:pt x="770" y="827"/>
                    <a:pt x="768" y="828"/>
                    <a:pt x="768" y="828"/>
                  </a:cubicBezTo>
                  <a:cubicBezTo>
                    <a:pt x="767" y="828"/>
                    <a:pt x="767" y="828"/>
                    <a:pt x="767" y="829"/>
                  </a:cubicBezTo>
                  <a:cubicBezTo>
                    <a:pt x="767" y="830"/>
                    <a:pt x="766" y="830"/>
                    <a:pt x="765" y="830"/>
                  </a:cubicBezTo>
                  <a:cubicBezTo>
                    <a:pt x="764" y="831"/>
                    <a:pt x="765" y="833"/>
                    <a:pt x="765" y="833"/>
                  </a:cubicBezTo>
                  <a:cubicBezTo>
                    <a:pt x="764" y="833"/>
                    <a:pt x="762" y="833"/>
                    <a:pt x="761" y="833"/>
                  </a:cubicBezTo>
                  <a:cubicBezTo>
                    <a:pt x="760" y="833"/>
                    <a:pt x="759" y="833"/>
                    <a:pt x="759" y="833"/>
                  </a:cubicBezTo>
                  <a:cubicBezTo>
                    <a:pt x="758" y="834"/>
                    <a:pt x="756" y="833"/>
                    <a:pt x="755" y="833"/>
                  </a:cubicBezTo>
                  <a:cubicBezTo>
                    <a:pt x="755" y="833"/>
                    <a:pt x="754" y="831"/>
                    <a:pt x="753" y="831"/>
                  </a:cubicBezTo>
                  <a:cubicBezTo>
                    <a:pt x="753" y="830"/>
                    <a:pt x="753" y="829"/>
                    <a:pt x="753" y="829"/>
                  </a:cubicBezTo>
                  <a:cubicBezTo>
                    <a:pt x="753" y="828"/>
                    <a:pt x="752" y="827"/>
                    <a:pt x="751" y="827"/>
                  </a:cubicBezTo>
                  <a:cubicBezTo>
                    <a:pt x="751" y="827"/>
                    <a:pt x="750" y="827"/>
                    <a:pt x="749" y="828"/>
                  </a:cubicBezTo>
                  <a:cubicBezTo>
                    <a:pt x="749" y="829"/>
                    <a:pt x="748" y="829"/>
                    <a:pt x="747" y="829"/>
                  </a:cubicBezTo>
                  <a:cubicBezTo>
                    <a:pt x="746" y="829"/>
                    <a:pt x="745" y="828"/>
                    <a:pt x="744" y="827"/>
                  </a:cubicBezTo>
                  <a:cubicBezTo>
                    <a:pt x="743" y="827"/>
                    <a:pt x="744" y="824"/>
                    <a:pt x="744" y="824"/>
                  </a:cubicBezTo>
                  <a:cubicBezTo>
                    <a:pt x="744" y="823"/>
                    <a:pt x="744" y="822"/>
                    <a:pt x="745" y="822"/>
                  </a:cubicBezTo>
                  <a:cubicBezTo>
                    <a:pt x="745" y="821"/>
                    <a:pt x="745" y="820"/>
                    <a:pt x="746" y="819"/>
                  </a:cubicBezTo>
                  <a:cubicBezTo>
                    <a:pt x="746" y="819"/>
                    <a:pt x="745" y="817"/>
                    <a:pt x="745" y="817"/>
                  </a:cubicBezTo>
                  <a:cubicBezTo>
                    <a:pt x="744" y="816"/>
                    <a:pt x="744" y="816"/>
                    <a:pt x="744" y="816"/>
                  </a:cubicBezTo>
                  <a:cubicBezTo>
                    <a:pt x="743" y="817"/>
                    <a:pt x="743" y="817"/>
                    <a:pt x="742" y="816"/>
                  </a:cubicBezTo>
                  <a:cubicBezTo>
                    <a:pt x="741" y="816"/>
                    <a:pt x="741" y="814"/>
                    <a:pt x="741" y="814"/>
                  </a:cubicBezTo>
                  <a:cubicBezTo>
                    <a:pt x="741" y="813"/>
                    <a:pt x="743" y="812"/>
                    <a:pt x="743" y="812"/>
                  </a:cubicBezTo>
                  <a:cubicBezTo>
                    <a:pt x="743" y="811"/>
                    <a:pt x="743" y="811"/>
                    <a:pt x="744" y="810"/>
                  </a:cubicBezTo>
                  <a:cubicBezTo>
                    <a:pt x="745" y="810"/>
                    <a:pt x="744" y="808"/>
                    <a:pt x="744" y="808"/>
                  </a:cubicBezTo>
                  <a:cubicBezTo>
                    <a:pt x="743" y="807"/>
                    <a:pt x="743" y="807"/>
                    <a:pt x="742" y="807"/>
                  </a:cubicBezTo>
                  <a:cubicBezTo>
                    <a:pt x="741" y="807"/>
                    <a:pt x="742" y="806"/>
                    <a:pt x="742" y="805"/>
                  </a:cubicBezTo>
                  <a:cubicBezTo>
                    <a:pt x="742" y="804"/>
                    <a:pt x="743" y="804"/>
                    <a:pt x="743" y="804"/>
                  </a:cubicBezTo>
                  <a:cubicBezTo>
                    <a:pt x="744" y="804"/>
                    <a:pt x="744" y="805"/>
                    <a:pt x="745" y="804"/>
                  </a:cubicBezTo>
                  <a:cubicBezTo>
                    <a:pt x="746" y="804"/>
                    <a:pt x="745" y="802"/>
                    <a:pt x="745" y="802"/>
                  </a:cubicBezTo>
                  <a:cubicBezTo>
                    <a:pt x="744" y="801"/>
                    <a:pt x="744" y="801"/>
                    <a:pt x="743" y="801"/>
                  </a:cubicBezTo>
                  <a:cubicBezTo>
                    <a:pt x="742" y="801"/>
                    <a:pt x="742" y="800"/>
                    <a:pt x="742" y="799"/>
                  </a:cubicBezTo>
                  <a:cubicBezTo>
                    <a:pt x="742" y="798"/>
                    <a:pt x="742" y="797"/>
                    <a:pt x="742" y="796"/>
                  </a:cubicBezTo>
                  <a:cubicBezTo>
                    <a:pt x="742" y="794"/>
                    <a:pt x="740" y="794"/>
                    <a:pt x="739" y="793"/>
                  </a:cubicBezTo>
                  <a:cubicBezTo>
                    <a:pt x="738" y="793"/>
                    <a:pt x="737" y="793"/>
                    <a:pt x="736" y="793"/>
                  </a:cubicBezTo>
                  <a:cubicBezTo>
                    <a:pt x="736" y="793"/>
                    <a:pt x="736" y="793"/>
                    <a:pt x="734" y="793"/>
                  </a:cubicBezTo>
                  <a:cubicBezTo>
                    <a:pt x="733" y="793"/>
                    <a:pt x="732" y="793"/>
                    <a:pt x="731" y="792"/>
                  </a:cubicBezTo>
                  <a:cubicBezTo>
                    <a:pt x="730" y="792"/>
                    <a:pt x="731" y="790"/>
                    <a:pt x="731" y="790"/>
                  </a:cubicBezTo>
                  <a:cubicBezTo>
                    <a:pt x="731" y="789"/>
                    <a:pt x="731" y="788"/>
                    <a:pt x="730" y="787"/>
                  </a:cubicBezTo>
                  <a:cubicBezTo>
                    <a:pt x="730" y="786"/>
                    <a:pt x="730" y="786"/>
                    <a:pt x="730" y="784"/>
                  </a:cubicBezTo>
                  <a:cubicBezTo>
                    <a:pt x="730" y="783"/>
                    <a:pt x="729" y="783"/>
                    <a:pt x="727" y="782"/>
                  </a:cubicBezTo>
                  <a:cubicBezTo>
                    <a:pt x="725" y="781"/>
                    <a:pt x="724" y="782"/>
                    <a:pt x="723" y="782"/>
                  </a:cubicBezTo>
                  <a:cubicBezTo>
                    <a:pt x="722" y="782"/>
                    <a:pt x="723" y="784"/>
                    <a:pt x="722" y="785"/>
                  </a:cubicBezTo>
                  <a:cubicBezTo>
                    <a:pt x="722" y="785"/>
                    <a:pt x="721" y="785"/>
                    <a:pt x="720" y="785"/>
                  </a:cubicBezTo>
                  <a:cubicBezTo>
                    <a:pt x="720" y="784"/>
                    <a:pt x="718" y="785"/>
                    <a:pt x="718" y="785"/>
                  </a:cubicBezTo>
                  <a:cubicBezTo>
                    <a:pt x="717" y="785"/>
                    <a:pt x="717" y="787"/>
                    <a:pt x="716" y="788"/>
                  </a:cubicBezTo>
                  <a:cubicBezTo>
                    <a:pt x="716" y="789"/>
                    <a:pt x="714" y="788"/>
                    <a:pt x="713" y="788"/>
                  </a:cubicBezTo>
                  <a:cubicBezTo>
                    <a:pt x="712" y="788"/>
                    <a:pt x="712" y="789"/>
                    <a:pt x="712" y="789"/>
                  </a:cubicBezTo>
                  <a:cubicBezTo>
                    <a:pt x="712" y="790"/>
                    <a:pt x="711" y="790"/>
                    <a:pt x="711" y="790"/>
                  </a:cubicBezTo>
                  <a:cubicBezTo>
                    <a:pt x="710" y="790"/>
                    <a:pt x="710" y="791"/>
                    <a:pt x="710" y="791"/>
                  </a:cubicBezTo>
                  <a:cubicBezTo>
                    <a:pt x="711" y="792"/>
                    <a:pt x="708" y="792"/>
                    <a:pt x="708" y="792"/>
                  </a:cubicBezTo>
                  <a:cubicBezTo>
                    <a:pt x="707" y="792"/>
                    <a:pt x="706" y="794"/>
                    <a:pt x="705" y="794"/>
                  </a:cubicBezTo>
                  <a:cubicBezTo>
                    <a:pt x="705" y="794"/>
                    <a:pt x="704" y="795"/>
                    <a:pt x="703" y="795"/>
                  </a:cubicBezTo>
                  <a:cubicBezTo>
                    <a:pt x="703" y="796"/>
                    <a:pt x="703" y="797"/>
                    <a:pt x="704" y="797"/>
                  </a:cubicBezTo>
                  <a:cubicBezTo>
                    <a:pt x="705" y="797"/>
                    <a:pt x="705" y="797"/>
                    <a:pt x="705" y="798"/>
                  </a:cubicBezTo>
                  <a:cubicBezTo>
                    <a:pt x="705" y="799"/>
                    <a:pt x="706" y="799"/>
                    <a:pt x="707" y="799"/>
                  </a:cubicBezTo>
                  <a:cubicBezTo>
                    <a:pt x="707" y="798"/>
                    <a:pt x="708" y="799"/>
                    <a:pt x="708" y="800"/>
                  </a:cubicBezTo>
                  <a:cubicBezTo>
                    <a:pt x="708" y="801"/>
                    <a:pt x="707" y="801"/>
                    <a:pt x="707" y="802"/>
                  </a:cubicBezTo>
                  <a:cubicBezTo>
                    <a:pt x="707" y="803"/>
                    <a:pt x="706" y="802"/>
                    <a:pt x="706" y="802"/>
                  </a:cubicBezTo>
                  <a:cubicBezTo>
                    <a:pt x="706" y="801"/>
                    <a:pt x="705" y="801"/>
                    <a:pt x="704" y="801"/>
                  </a:cubicBezTo>
                  <a:cubicBezTo>
                    <a:pt x="704" y="800"/>
                    <a:pt x="702" y="800"/>
                    <a:pt x="701" y="800"/>
                  </a:cubicBezTo>
                  <a:cubicBezTo>
                    <a:pt x="700" y="800"/>
                    <a:pt x="701" y="801"/>
                    <a:pt x="700" y="801"/>
                  </a:cubicBezTo>
                  <a:cubicBezTo>
                    <a:pt x="700" y="801"/>
                    <a:pt x="698" y="801"/>
                    <a:pt x="697" y="801"/>
                  </a:cubicBezTo>
                  <a:cubicBezTo>
                    <a:pt x="696" y="801"/>
                    <a:pt x="696" y="802"/>
                    <a:pt x="696" y="802"/>
                  </a:cubicBezTo>
                  <a:cubicBezTo>
                    <a:pt x="695" y="802"/>
                    <a:pt x="694" y="802"/>
                    <a:pt x="693" y="802"/>
                  </a:cubicBezTo>
                  <a:cubicBezTo>
                    <a:pt x="692" y="802"/>
                    <a:pt x="692" y="801"/>
                    <a:pt x="691" y="801"/>
                  </a:cubicBezTo>
                  <a:cubicBezTo>
                    <a:pt x="690" y="801"/>
                    <a:pt x="690" y="803"/>
                    <a:pt x="689" y="804"/>
                  </a:cubicBezTo>
                  <a:cubicBezTo>
                    <a:pt x="689" y="805"/>
                    <a:pt x="688" y="806"/>
                    <a:pt x="688" y="807"/>
                  </a:cubicBezTo>
                  <a:cubicBezTo>
                    <a:pt x="688" y="808"/>
                    <a:pt x="687" y="810"/>
                    <a:pt x="687" y="810"/>
                  </a:cubicBezTo>
                  <a:cubicBezTo>
                    <a:pt x="686" y="811"/>
                    <a:pt x="686" y="811"/>
                    <a:pt x="686" y="811"/>
                  </a:cubicBezTo>
                  <a:cubicBezTo>
                    <a:pt x="684" y="811"/>
                    <a:pt x="684" y="811"/>
                    <a:pt x="684" y="811"/>
                  </a:cubicBezTo>
                  <a:cubicBezTo>
                    <a:pt x="684" y="810"/>
                    <a:pt x="682" y="810"/>
                    <a:pt x="681" y="810"/>
                  </a:cubicBezTo>
                  <a:cubicBezTo>
                    <a:pt x="680" y="810"/>
                    <a:pt x="678" y="809"/>
                    <a:pt x="677" y="810"/>
                  </a:cubicBezTo>
                  <a:cubicBezTo>
                    <a:pt x="676" y="810"/>
                    <a:pt x="676" y="811"/>
                    <a:pt x="675" y="812"/>
                  </a:cubicBezTo>
                  <a:cubicBezTo>
                    <a:pt x="674" y="812"/>
                    <a:pt x="673" y="811"/>
                    <a:pt x="672" y="810"/>
                  </a:cubicBezTo>
                  <a:cubicBezTo>
                    <a:pt x="671" y="809"/>
                    <a:pt x="672" y="811"/>
                    <a:pt x="671" y="811"/>
                  </a:cubicBezTo>
                  <a:cubicBezTo>
                    <a:pt x="671" y="811"/>
                    <a:pt x="670" y="812"/>
                    <a:pt x="669" y="813"/>
                  </a:cubicBezTo>
                  <a:cubicBezTo>
                    <a:pt x="670" y="813"/>
                    <a:pt x="669" y="812"/>
                    <a:pt x="670" y="813"/>
                  </a:cubicBezTo>
                  <a:cubicBezTo>
                    <a:pt x="671" y="815"/>
                    <a:pt x="672" y="816"/>
                    <a:pt x="673" y="817"/>
                  </a:cubicBezTo>
                  <a:cubicBezTo>
                    <a:pt x="674" y="818"/>
                    <a:pt x="676" y="820"/>
                    <a:pt x="677" y="822"/>
                  </a:cubicBezTo>
                  <a:cubicBezTo>
                    <a:pt x="677" y="823"/>
                    <a:pt x="677" y="825"/>
                    <a:pt x="675" y="826"/>
                  </a:cubicBezTo>
                  <a:cubicBezTo>
                    <a:pt x="674" y="827"/>
                    <a:pt x="676" y="827"/>
                    <a:pt x="677" y="827"/>
                  </a:cubicBezTo>
                  <a:cubicBezTo>
                    <a:pt x="679" y="827"/>
                    <a:pt x="680" y="828"/>
                    <a:pt x="680" y="829"/>
                  </a:cubicBezTo>
                  <a:cubicBezTo>
                    <a:pt x="681" y="829"/>
                    <a:pt x="681" y="830"/>
                    <a:pt x="680" y="831"/>
                  </a:cubicBezTo>
                  <a:cubicBezTo>
                    <a:pt x="679" y="832"/>
                    <a:pt x="678" y="833"/>
                    <a:pt x="679" y="834"/>
                  </a:cubicBezTo>
                  <a:cubicBezTo>
                    <a:pt x="680" y="835"/>
                    <a:pt x="680" y="834"/>
                    <a:pt x="681" y="832"/>
                  </a:cubicBezTo>
                  <a:cubicBezTo>
                    <a:pt x="682" y="831"/>
                    <a:pt x="682" y="834"/>
                    <a:pt x="682" y="834"/>
                  </a:cubicBezTo>
                  <a:cubicBezTo>
                    <a:pt x="682" y="835"/>
                    <a:pt x="681" y="836"/>
                    <a:pt x="681" y="837"/>
                  </a:cubicBezTo>
                  <a:cubicBezTo>
                    <a:pt x="681" y="839"/>
                    <a:pt x="681" y="841"/>
                    <a:pt x="682" y="843"/>
                  </a:cubicBezTo>
                  <a:cubicBezTo>
                    <a:pt x="682" y="844"/>
                    <a:pt x="683" y="844"/>
                    <a:pt x="685" y="845"/>
                  </a:cubicBezTo>
                  <a:cubicBezTo>
                    <a:pt x="687" y="845"/>
                    <a:pt x="690" y="847"/>
                    <a:pt x="691" y="847"/>
                  </a:cubicBezTo>
                  <a:cubicBezTo>
                    <a:pt x="692" y="848"/>
                    <a:pt x="691" y="850"/>
                    <a:pt x="690" y="851"/>
                  </a:cubicBezTo>
                  <a:cubicBezTo>
                    <a:pt x="690" y="852"/>
                    <a:pt x="691" y="854"/>
                    <a:pt x="691" y="855"/>
                  </a:cubicBezTo>
                  <a:cubicBezTo>
                    <a:pt x="691" y="856"/>
                    <a:pt x="691" y="856"/>
                    <a:pt x="690" y="858"/>
                  </a:cubicBezTo>
                  <a:cubicBezTo>
                    <a:pt x="689" y="859"/>
                    <a:pt x="686" y="861"/>
                    <a:pt x="685" y="862"/>
                  </a:cubicBezTo>
                  <a:cubicBezTo>
                    <a:pt x="684" y="863"/>
                    <a:pt x="682" y="863"/>
                    <a:pt x="681" y="863"/>
                  </a:cubicBezTo>
                  <a:cubicBezTo>
                    <a:pt x="680" y="862"/>
                    <a:pt x="678" y="861"/>
                    <a:pt x="677" y="861"/>
                  </a:cubicBezTo>
                  <a:cubicBezTo>
                    <a:pt x="676" y="861"/>
                    <a:pt x="675" y="862"/>
                    <a:pt x="674" y="863"/>
                  </a:cubicBezTo>
                  <a:cubicBezTo>
                    <a:pt x="673" y="865"/>
                    <a:pt x="673" y="865"/>
                    <a:pt x="673" y="865"/>
                  </a:cubicBezTo>
                  <a:cubicBezTo>
                    <a:pt x="673" y="866"/>
                    <a:pt x="672" y="867"/>
                    <a:pt x="671" y="867"/>
                  </a:cubicBezTo>
                  <a:cubicBezTo>
                    <a:pt x="670" y="867"/>
                    <a:pt x="670" y="868"/>
                    <a:pt x="671" y="868"/>
                  </a:cubicBezTo>
                  <a:cubicBezTo>
                    <a:pt x="671" y="869"/>
                    <a:pt x="671" y="869"/>
                    <a:pt x="671" y="870"/>
                  </a:cubicBezTo>
                  <a:cubicBezTo>
                    <a:pt x="671" y="870"/>
                    <a:pt x="672" y="871"/>
                    <a:pt x="672" y="872"/>
                  </a:cubicBezTo>
                  <a:cubicBezTo>
                    <a:pt x="672" y="873"/>
                    <a:pt x="672" y="875"/>
                    <a:pt x="672" y="876"/>
                  </a:cubicBezTo>
                  <a:cubicBezTo>
                    <a:pt x="672" y="877"/>
                    <a:pt x="671" y="878"/>
                    <a:pt x="671" y="878"/>
                  </a:cubicBezTo>
                  <a:cubicBezTo>
                    <a:pt x="671" y="878"/>
                    <a:pt x="669" y="877"/>
                    <a:pt x="669" y="877"/>
                  </a:cubicBezTo>
                  <a:cubicBezTo>
                    <a:pt x="668" y="877"/>
                    <a:pt x="667" y="876"/>
                    <a:pt x="667" y="875"/>
                  </a:cubicBezTo>
                  <a:cubicBezTo>
                    <a:pt x="667" y="874"/>
                    <a:pt x="666" y="873"/>
                    <a:pt x="666" y="873"/>
                  </a:cubicBezTo>
                  <a:cubicBezTo>
                    <a:pt x="665" y="873"/>
                    <a:pt x="664" y="872"/>
                    <a:pt x="664" y="872"/>
                  </a:cubicBezTo>
                  <a:cubicBezTo>
                    <a:pt x="664" y="872"/>
                    <a:pt x="664" y="872"/>
                    <a:pt x="664" y="872"/>
                  </a:cubicBezTo>
                  <a:cubicBezTo>
                    <a:pt x="663" y="874"/>
                    <a:pt x="663" y="876"/>
                    <a:pt x="662" y="878"/>
                  </a:cubicBezTo>
                  <a:cubicBezTo>
                    <a:pt x="662" y="878"/>
                    <a:pt x="662" y="879"/>
                    <a:pt x="662" y="880"/>
                  </a:cubicBezTo>
                  <a:cubicBezTo>
                    <a:pt x="661" y="880"/>
                    <a:pt x="661" y="880"/>
                    <a:pt x="661" y="880"/>
                  </a:cubicBezTo>
                  <a:cubicBezTo>
                    <a:pt x="661" y="880"/>
                    <a:pt x="659" y="880"/>
                    <a:pt x="658" y="880"/>
                  </a:cubicBezTo>
                  <a:cubicBezTo>
                    <a:pt x="658" y="880"/>
                    <a:pt x="657" y="880"/>
                    <a:pt x="656" y="880"/>
                  </a:cubicBezTo>
                  <a:cubicBezTo>
                    <a:pt x="655" y="879"/>
                    <a:pt x="654" y="880"/>
                    <a:pt x="653" y="880"/>
                  </a:cubicBezTo>
                  <a:cubicBezTo>
                    <a:pt x="653" y="881"/>
                    <a:pt x="653" y="881"/>
                    <a:pt x="652" y="881"/>
                  </a:cubicBezTo>
                  <a:cubicBezTo>
                    <a:pt x="651" y="881"/>
                    <a:pt x="651" y="882"/>
                    <a:pt x="650" y="883"/>
                  </a:cubicBezTo>
                  <a:cubicBezTo>
                    <a:pt x="650" y="884"/>
                    <a:pt x="649" y="884"/>
                    <a:pt x="648" y="885"/>
                  </a:cubicBezTo>
                  <a:cubicBezTo>
                    <a:pt x="647" y="885"/>
                    <a:pt x="647" y="886"/>
                    <a:pt x="646" y="887"/>
                  </a:cubicBezTo>
                  <a:cubicBezTo>
                    <a:pt x="646" y="888"/>
                    <a:pt x="645" y="888"/>
                    <a:pt x="644" y="888"/>
                  </a:cubicBezTo>
                  <a:cubicBezTo>
                    <a:pt x="644" y="888"/>
                    <a:pt x="643" y="887"/>
                    <a:pt x="642" y="886"/>
                  </a:cubicBezTo>
                  <a:cubicBezTo>
                    <a:pt x="642" y="886"/>
                    <a:pt x="643" y="885"/>
                    <a:pt x="643" y="885"/>
                  </a:cubicBezTo>
                  <a:cubicBezTo>
                    <a:pt x="644" y="884"/>
                    <a:pt x="643" y="883"/>
                    <a:pt x="643" y="882"/>
                  </a:cubicBezTo>
                  <a:cubicBezTo>
                    <a:pt x="643" y="881"/>
                    <a:pt x="644" y="881"/>
                    <a:pt x="644" y="880"/>
                  </a:cubicBezTo>
                  <a:cubicBezTo>
                    <a:pt x="643" y="878"/>
                    <a:pt x="641" y="877"/>
                    <a:pt x="640" y="877"/>
                  </a:cubicBezTo>
                  <a:cubicBezTo>
                    <a:pt x="639" y="876"/>
                    <a:pt x="639" y="875"/>
                    <a:pt x="638" y="875"/>
                  </a:cubicBezTo>
                  <a:cubicBezTo>
                    <a:pt x="638" y="874"/>
                    <a:pt x="638" y="873"/>
                    <a:pt x="639" y="873"/>
                  </a:cubicBezTo>
                  <a:cubicBezTo>
                    <a:pt x="639" y="873"/>
                    <a:pt x="640" y="872"/>
                    <a:pt x="641" y="872"/>
                  </a:cubicBezTo>
                  <a:cubicBezTo>
                    <a:pt x="642" y="871"/>
                    <a:pt x="642" y="872"/>
                    <a:pt x="643" y="873"/>
                  </a:cubicBezTo>
                  <a:cubicBezTo>
                    <a:pt x="643" y="873"/>
                    <a:pt x="643" y="872"/>
                    <a:pt x="644" y="871"/>
                  </a:cubicBezTo>
                  <a:cubicBezTo>
                    <a:pt x="644" y="870"/>
                    <a:pt x="644" y="870"/>
                    <a:pt x="646" y="869"/>
                  </a:cubicBezTo>
                  <a:cubicBezTo>
                    <a:pt x="647" y="869"/>
                    <a:pt x="647" y="869"/>
                    <a:pt x="647" y="869"/>
                  </a:cubicBezTo>
                  <a:cubicBezTo>
                    <a:pt x="647" y="868"/>
                    <a:pt x="647" y="867"/>
                    <a:pt x="647" y="865"/>
                  </a:cubicBezTo>
                  <a:cubicBezTo>
                    <a:pt x="647" y="863"/>
                    <a:pt x="648" y="863"/>
                    <a:pt x="649" y="862"/>
                  </a:cubicBezTo>
                  <a:cubicBezTo>
                    <a:pt x="650" y="862"/>
                    <a:pt x="650" y="861"/>
                    <a:pt x="650" y="860"/>
                  </a:cubicBezTo>
                  <a:cubicBezTo>
                    <a:pt x="650" y="859"/>
                    <a:pt x="651" y="858"/>
                    <a:pt x="651" y="858"/>
                  </a:cubicBezTo>
                  <a:cubicBezTo>
                    <a:pt x="652" y="858"/>
                    <a:pt x="652" y="858"/>
                    <a:pt x="652" y="858"/>
                  </a:cubicBezTo>
                  <a:cubicBezTo>
                    <a:pt x="652" y="858"/>
                    <a:pt x="652" y="858"/>
                    <a:pt x="652" y="857"/>
                  </a:cubicBezTo>
                  <a:cubicBezTo>
                    <a:pt x="650" y="857"/>
                    <a:pt x="649" y="855"/>
                    <a:pt x="649" y="855"/>
                  </a:cubicBezTo>
                  <a:cubicBezTo>
                    <a:pt x="649" y="854"/>
                    <a:pt x="649" y="850"/>
                    <a:pt x="649" y="849"/>
                  </a:cubicBezTo>
                  <a:cubicBezTo>
                    <a:pt x="649" y="848"/>
                    <a:pt x="649" y="846"/>
                    <a:pt x="648" y="846"/>
                  </a:cubicBezTo>
                  <a:cubicBezTo>
                    <a:pt x="647" y="845"/>
                    <a:pt x="647" y="844"/>
                    <a:pt x="646" y="843"/>
                  </a:cubicBezTo>
                  <a:cubicBezTo>
                    <a:pt x="645" y="843"/>
                    <a:pt x="645" y="843"/>
                    <a:pt x="645" y="843"/>
                  </a:cubicBezTo>
                  <a:cubicBezTo>
                    <a:pt x="645" y="844"/>
                    <a:pt x="644" y="844"/>
                    <a:pt x="644" y="845"/>
                  </a:cubicBezTo>
                  <a:cubicBezTo>
                    <a:pt x="644" y="845"/>
                    <a:pt x="644" y="846"/>
                    <a:pt x="644" y="847"/>
                  </a:cubicBezTo>
                  <a:cubicBezTo>
                    <a:pt x="644" y="848"/>
                    <a:pt x="643" y="848"/>
                    <a:pt x="642" y="848"/>
                  </a:cubicBezTo>
                  <a:cubicBezTo>
                    <a:pt x="641" y="848"/>
                    <a:pt x="641" y="847"/>
                    <a:pt x="640" y="847"/>
                  </a:cubicBezTo>
                  <a:cubicBezTo>
                    <a:pt x="640" y="848"/>
                    <a:pt x="639" y="849"/>
                    <a:pt x="639" y="850"/>
                  </a:cubicBezTo>
                  <a:cubicBezTo>
                    <a:pt x="638" y="850"/>
                    <a:pt x="638" y="851"/>
                    <a:pt x="637" y="852"/>
                  </a:cubicBezTo>
                  <a:cubicBezTo>
                    <a:pt x="637" y="852"/>
                    <a:pt x="636" y="852"/>
                    <a:pt x="635" y="852"/>
                  </a:cubicBezTo>
                  <a:cubicBezTo>
                    <a:pt x="634" y="852"/>
                    <a:pt x="632" y="852"/>
                    <a:pt x="631" y="852"/>
                  </a:cubicBezTo>
                  <a:cubicBezTo>
                    <a:pt x="630" y="851"/>
                    <a:pt x="630" y="853"/>
                    <a:pt x="629" y="853"/>
                  </a:cubicBezTo>
                  <a:cubicBezTo>
                    <a:pt x="628" y="853"/>
                    <a:pt x="628" y="852"/>
                    <a:pt x="628" y="850"/>
                  </a:cubicBezTo>
                  <a:cubicBezTo>
                    <a:pt x="628" y="847"/>
                    <a:pt x="628" y="847"/>
                    <a:pt x="628" y="846"/>
                  </a:cubicBezTo>
                  <a:cubicBezTo>
                    <a:pt x="628" y="846"/>
                    <a:pt x="628" y="844"/>
                    <a:pt x="628" y="844"/>
                  </a:cubicBezTo>
                  <a:cubicBezTo>
                    <a:pt x="628" y="843"/>
                    <a:pt x="628" y="842"/>
                    <a:pt x="628" y="841"/>
                  </a:cubicBezTo>
                  <a:cubicBezTo>
                    <a:pt x="627" y="840"/>
                    <a:pt x="627" y="840"/>
                    <a:pt x="626" y="839"/>
                  </a:cubicBezTo>
                  <a:cubicBezTo>
                    <a:pt x="625" y="839"/>
                    <a:pt x="626" y="837"/>
                    <a:pt x="626" y="837"/>
                  </a:cubicBezTo>
                  <a:cubicBezTo>
                    <a:pt x="626" y="836"/>
                    <a:pt x="626" y="836"/>
                    <a:pt x="626" y="836"/>
                  </a:cubicBezTo>
                  <a:cubicBezTo>
                    <a:pt x="625" y="836"/>
                    <a:pt x="625" y="836"/>
                    <a:pt x="625" y="836"/>
                  </a:cubicBezTo>
                  <a:cubicBezTo>
                    <a:pt x="624" y="835"/>
                    <a:pt x="622" y="834"/>
                    <a:pt x="621" y="834"/>
                  </a:cubicBezTo>
                  <a:cubicBezTo>
                    <a:pt x="620" y="833"/>
                    <a:pt x="620" y="834"/>
                    <a:pt x="619" y="834"/>
                  </a:cubicBezTo>
                  <a:cubicBezTo>
                    <a:pt x="618" y="834"/>
                    <a:pt x="616" y="835"/>
                    <a:pt x="615" y="835"/>
                  </a:cubicBezTo>
                  <a:cubicBezTo>
                    <a:pt x="614" y="836"/>
                    <a:pt x="614" y="836"/>
                    <a:pt x="614" y="836"/>
                  </a:cubicBezTo>
                  <a:cubicBezTo>
                    <a:pt x="614" y="836"/>
                    <a:pt x="614" y="837"/>
                    <a:pt x="614" y="837"/>
                  </a:cubicBezTo>
                  <a:cubicBezTo>
                    <a:pt x="614" y="838"/>
                    <a:pt x="613" y="838"/>
                    <a:pt x="612" y="838"/>
                  </a:cubicBezTo>
                  <a:cubicBezTo>
                    <a:pt x="611" y="838"/>
                    <a:pt x="610" y="838"/>
                    <a:pt x="610" y="838"/>
                  </a:cubicBezTo>
                  <a:cubicBezTo>
                    <a:pt x="609" y="837"/>
                    <a:pt x="607" y="837"/>
                    <a:pt x="606" y="837"/>
                  </a:cubicBezTo>
                  <a:cubicBezTo>
                    <a:pt x="605" y="836"/>
                    <a:pt x="604" y="837"/>
                    <a:pt x="603" y="836"/>
                  </a:cubicBezTo>
                  <a:cubicBezTo>
                    <a:pt x="602" y="836"/>
                    <a:pt x="601" y="835"/>
                    <a:pt x="600" y="835"/>
                  </a:cubicBezTo>
                  <a:cubicBezTo>
                    <a:pt x="600" y="834"/>
                    <a:pt x="599" y="834"/>
                    <a:pt x="599" y="835"/>
                  </a:cubicBezTo>
                  <a:cubicBezTo>
                    <a:pt x="598" y="835"/>
                    <a:pt x="598" y="836"/>
                    <a:pt x="597" y="836"/>
                  </a:cubicBezTo>
                  <a:cubicBezTo>
                    <a:pt x="596" y="836"/>
                    <a:pt x="595" y="837"/>
                    <a:pt x="595" y="836"/>
                  </a:cubicBezTo>
                  <a:cubicBezTo>
                    <a:pt x="594" y="836"/>
                    <a:pt x="595" y="835"/>
                    <a:pt x="595" y="834"/>
                  </a:cubicBezTo>
                  <a:cubicBezTo>
                    <a:pt x="595" y="834"/>
                    <a:pt x="594" y="832"/>
                    <a:pt x="594" y="831"/>
                  </a:cubicBezTo>
                  <a:cubicBezTo>
                    <a:pt x="594" y="830"/>
                    <a:pt x="596" y="829"/>
                    <a:pt x="596" y="829"/>
                  </a:cubicBezTo>
                  <a:cubicBezTo>
                    <a:pt x="596" y="826"/>
                    <a:pt x="596" y="826"/>
                    <a:pt x="596" y="826"/>
                  </a:cubicBezTo>
                  <a:cubicBezTo>
                    <a:pt x="597" y="825"/>
                    <a:pt x="597" y="825"/>
                    <a:pt x="597" y="825"/>
                  </a:cubicBezTo>
                  <a:cubicBezTo>
                    <a:pt x="596" y="823"/>
                    <a:pt x="594" y="822"/>
                    <a:pt x="594" y="821"/>
                  </a:cubicBezTo>
                  <a:cubicBezTo>
                    <a:pt x="593" y="820"/>
                    <a:pt x="593" y="819"/>
                    <a:pt x="592" y="819"/>
                  </a:cubicBezTo>
                  <a:cubicBezTo>
                    <a:pt x="590" y="819"/>
                    <a:pt x="589" y="818"/>
                    <a:pt x="587" y="817"/>
                  </a:cubicBezTo>
                  <a:cubicBezTo>
                    <a:pt x="585" y="816"/>
                    <a:pt x="585" y="816"/>
                    <a:pt x="585" y="816"/>
                  </a:cubicBezTo>
                  <a:cubicBezTo>
                    <a:pt x="585" y="816"/>
                    <a:pt x="585" y="815"/>
                    <a:pt x="584" y="815"/>
                  </a:cubicBezTo>
                  <a:cubicBezTo>
                    <a:pt x="584" y="815"/>
                    <a:pt x="583" y="815"/>
                    <a:pt x="582" y="815"/>
                  </a:cubicBezTo>
                  <a:cubicBezTo>
                    <a:pt x="582" y="814"/>
                    <a:pt x="581" y="811"/>
                    <a:pt x="581" y="810"/>
                  </a:cubicBezTo>
                  <a:cubicBezTo>
                    <a:pt x="580" y="809"/>
                    <a:pt x="579" y="808"/>
                    <a:pt x="578" y="808"/>
                  </a:cubicBezTo>
                  <a:cubicBezTo>
                    <a:pt x="578" y="807"/>
                    <a:pt x="578" y="807"/>
                    <a:pt x="578" y="806"/>
                  </a:cubicBezTo>
                  <a:cubicBezTo>
                    <a:pt x="578" y="806"/>
                    <a:pt x="578" y="805"/>
                    <a:pt x="577" y="804"/>
                  </a:cubicBezTo>
                  <a:cubicBezTo>
                    <a:pt x="576" y="804"/>
                    <a:pt x="576" y="802"/>
                    <a:pt x="575" y="802"/>
                  </a:cubicBezTo>
                  <a:cubicBezTo>
                    <a:pt x="575" y="802"/>
                    <a:pt x="574" y="802"/>
                    <a:pt x="574" y="801"/>
                  </a:cubicBezTo>
                  <a:cubicBezTo>
                    <a:pt x="574" y="800"/>
                    <a:pt x="574" y="799"/>
                    <a:pt x="574" y="799"/>
                  </a:cubicBezTo>
                  <a:cubicBezTo>
                    <a:pt x="574" y="798"/>
                    <a:pt x="574" y="797"/>
                    <a:pt x="573" y="797"/>
                  </a:cubicBezTo>
                  <a:cubicBezTo>
                    <a:pt x="572" y="796"/>
                    <a:pt x="572" y="796"/>
                    <a:pt x="572" y="795"/>
                  </a:cubicBezTo>
                  <a:cubicBezTo>
                    <a:pt x="571" y="794"/>
                    <a:pt x="571" y="793"/>
                    <a:pt x="571" y="792"/>
                  </a:cubicBezTo>
                  <a:cubicBezTo>
                    <a:pt x="570" y="791"/>
                    <a:pt x="570" y="791"/>
                    <a:pt x="569" y="790"/>
                  </a:cubicBezTo>
                  <a:cubicBezTo>
                    <a:pt x="568" y="790"/>
                    <a:pt x="566" y="789"/>
                    <a:pt x="566" y="788"/>
                  </a:cubicBezTo>
                  <a:cubicBezTo>
                    <a:pt x="567" y="787"/>
                    <a:pt x="569" y="786"/>
                    <a:pt x="569" y="785"/>
                  </a:cubicBezTo>
                  <a:cubicBezTo>
                    <a:pt x="569" y="784"/>
                    <a:pt x="569" y="783"/>
                    <a:pt x="569" y="783"/>
                  </a:cubicBezTo>
                  <a:cubicBezTo>
                    <a:pt x="570" y="783"/>
                    <a:pt x="570" y="782"/>
                    <a:pt x="569" y="782"/>
                  </a:cubicBezTo>
                  <a:cubicBezTo>
                    <a:pt x="569" y="781"/>
                    <a:pt x="569" y="781"/>
                    <a:pt x="570" y="781"/>
                  </a:cubicBezTo>
                  <a:cubicBezTo>
                    <a:pt x="570" y="780"/>
                    <a:pt x="570" y="779"/>
                    <a:pt x="570" y="779"/>
                  </a:cubicBezTo>
                  <a:cubicBezTo>
                    <a:pt x="571" y="778"/>
                    <a:pt x="571" y="776"/>
                    <a:pt x="572" y="775"/>
                  </a:cubicBezTo>
                  <a:cubicBezTo>
                    <a:pt x="573" y="775"/>
                    <a:pt x="575" y="775"/>
                    <a:pt x="575" y="775"/>
                  </a:cubicBezTo>
                  <a:cubicBezTo>
                    <a:pt x="576" y="774"/>
                    <a:pt x="577" y="773"/>
                    <a:pt x="577" y="772"/>
                  </a:cubicBezTo>
                  <a:cubicBezTo>
                    <a:pt x="577" y="771"/>
                    <a:pt x="577" y="771"/>
                    <a:pt x="578" y="771"/>
                  </a:cubicBezTo>
                  <a:cubicBezTo>
                    <a:pt x="579" y="771"/>
                    <a:pt x="581" y="771"/>
                    <a:pt x="581" y="771"/>
                  </a:cubicBezTo>
                  <a:cubicBezTo>
                    <a:pt x="581" y="771"/>
                    <a:pt x="582" y="772"/>
                    <a:pt x="583" y="772"/>
                  </a:cubicBezTo>
                  <a:cubicBezTo>
                    <a:pt x="583" y="772"/>
                    <a:pt x="583" y="771"/>
                    <a:pt x="584" y="772"/>
                  </a:cubicBezTo>
                  <a:cubicBezTo>
                    <a:pt x="585" y="773"/>
                    <a:pt x="586" y="775"/>
                    <a:pt x="587" y="775"/>
                  </a:cubicBezTo>
                  <a:cubicBezTo>
                    <a:pt x="588" y="775"/>
                    <a:pt x="588" y="775"/>
                    <a:pt x="588" y="775"/>
                  </a:cubicBezTo>
                  <a:cubicBezTo>
                    <a:pt x="589" y="776"/>
                    <a:pt x="588" y="776"/>
                    <a:pt x="589" y="776"/>
                  </a:cubicBezTo>
                  <a:cubicBezTo>
                    <a:pt x="590" y="776"/>
                    <a:pt x="591" y="776"/>
                    <a:pt x="592" y="776"/>
                  </a:cubicBezTo>
                  <a:cubicBezTo>
                    <a:pt x="593" y="776"/>
                    <a:pt x="593" y="776"/>
                    <a:pt x="594" y="776"/>
                  </a:cubicBezTo>
                  <a:cubicBezTo>
                    <a:pt x="595" y="776"/>
                    <a:pt x="595" y="775"/>
                    <a:pt x="596" y="776"/>
                  </a:cubicBezTo>
                  <a:cubicBezTo>
                    <a:pt x="597" y="777"/>
                    <a:pt x="597" y="777"/>
                    <a:pt x="598" y="777"/>
                  </a:cubicBezTo>
                  <a:cubicBezTo>
                    <a:pt x="598" y="777"/>
                    <a:pt x="598" y="776"/>
                    <a:pt x="598" y="776"/>
                  </a:cubicBezTo>
                  <a:cubicBezTo>
                    <a:pt x="599" y="776"/>
                    <a:pt x="599" y="776"/>
                    <a:pt x="599" y="776"/>
                  </a:cubicBezTo>
                  <a:cubicBezTo>
                    <a:pt x="599" y="776"/>
                    <a:pt x="600" y="776"/>
                    <a:pt x="601" y="776"/>
                  </a:cubicBezTo>
                  <a:cubicBezTo>
                    <a:pt x="602" y="776"/>
                    <a:pt x="602" y="779"/>
                    <a:pt x="603" y="780"/>
                  </a:cubicBezTo>
                  <a:cubicBezTo>
                    <a:pt x="604" y="781"/>
                    <a:pt x="607" y="782"/>
                    <a:pt x="609" y="783"/>
                  </a:cubicBezTo>
                  <a:cubicBezTo>
                    <a:pt x="611" y="784"/>
                    <a:pt x="612" y="784"/>
                    <a:pt x="615" y="786"/>
                  </a:cubicBezTo>
                  <a:cubicBezTo>
                    <a:pt x="617" y="787"/>
                    <a:pt x="621" y="787"/>
                    <a:pt x="623" y="788"/>
                  </a:cubicBezTo>
                  <a:cubicBezTo>
                    <a:pt x="625" y="788"/>
                    <a:pt x="626" y="789"/>
                    <a:pt x="628" y="790"/>
                  </a:cubicBezTo>
                  <a:cubicBezTo>
                    <a:pt x="629" y="790"/>
                    <a:pt x="630" y="791"/>
                    <a:pt x="632" y="792"/>
                  </a:cubicBezTo>
                  <a:cubicBezTo>
                    <a:pt x="633" y="793"/>
                    <a:pt x="633" y="794"/>
                    <a:pt x="632" y="796"/>
                  </a:cubicBezTo>
                  <a:cubicBezTo>
                    <a:pt x="632" y="797"/>
                    <a:pt x="633" y="797"/>
                    <a:pt x="634" y="797"/>
                  </a:cubicBezTo>
                  <a:cubicBezTo>
                    <a:pt x="635" y="797"/>
                    <a:pt x="636" y="797"/>
                    <a:pt x="637" y="798"/>
                  </a:cubicBezTo>
                  <a:cubicBezTo>
                    <a:pt x="637" y="799"/>
                    <a:pt x="637" y="799"/>
                    <a:pt x="638" y="800"/>
                  </a:cubicBezTo>
                  <a:cubicBezTo>
                    <a:pt x="639" y="800"/>
                    <a:pt x="639" y="800"/>
                    <a:pt x="639" y="800"/>
                  </a:cubicBezTo>
                  <a:cubicBezTo>
                    <a:pt x="639" y="800"/>
                    <a:pt x="640" y="799"/>
                    <a:pt x="640" y="798"/>
                  </a:cubicBezTo>
                  <a:cubicBezTo>
                    <a:pt x="640" y="797"/>
                    <a:pt x="641" y="796"/>
                    <a:pt x="642" y="796"/>
                  </a:cubicBezTo>
                  <a:cubicBezTo>
                    <a:pt x="642" y="796"/>
                    <a:pt x="644" y="796"/>
                    <a:pt x="645" y="796"/>
                  </a:cubicBezTo>
                  <a:cubicBezTo>
                    <a:pt x="646" y="796"/>
                    <a:pt x="647" y="796"/>
                    <a:pt x="647" y="795"/>
                  </a:cubicBezTo>
                  <a:cubicBezTo>
                    <a:pt x="647" y="795"/>
                    <a:pt x="646" y="794"/>
                    <a:pt x="647" y="794"/>
                  </a:cubicBezTo>
                  <a:cubicBezTo>
                    <a:pt x="648" y="794"/>
                    <a:pt x="648" y="794"/>
                    <a:pt x="649" y="795"/>
                  </a:cubicBezTo>
                  <a:cubicBezTo>
                    <a:pt x="649" y="795"/>
                    <a:pt x="649" y="796"/>
                    <a:pt x="650" y="796"/>
                  </a:cubicBezTo>
                  <a:cubicBezTo>
                    <a:pt x="650" y="796"/>
                    <a:pt x="650" y="795"/>
                    <a:pt x="652" y="796"/>
                  </a:cubicBezTo>
                  <a:cubicBezTo>
                    <a:pt x="653" y="797"/>
                    <a:pt x="655" y="798"/>
                    <a:pt x="655" y="798"/>
                  </a:cubicBezTo>
                  <a:cubicBezTo>
                    <a:pt x="655" y="797"/>
                    <a:pt x="656" y="795"/>
                    <a:pt x="655" y="794"/>
                  </a:cubicBezTo>
                  <a:cubicBezTo>
                    <a:pt x="655" y="793"/>
                    <a:pt x="656" y="793"/>
                    <a:pt x="656" y="793"/>
                  </a:cubicBezTo>
                  <a:cubicBezTo>
                    <a:pt x="657" y="793"/>
                    <a:pt x="659" y="793"/>
                    <a:pt x="659" y="792"/>
                  </a:cubicBezTo>
                  <a:cubicBezTo>
                    <a:pt x="659" y="791"/>
                    <a:pt x="661" y="791"/>
                    <a:pt x="660" y="790"/>
                  </a:cubicBezTo>
                  <a:cubicBezTo>
                    <a:pt x="660" y="789"/>
                    <a:pt x="659" y="787"/>
                    <a:pt x="660" y="787"/>
                  </a:cubicBezTo>
                  <a:cubicBezTo>
                    <a:pt x="662" y="787"/>
                    <a:pt x="663" y="788"/>
                    <a:pt x="663" y="786"/>
                  </a:cubicBezTo>
                  <a:cubicBezTo>
                    <a:pt x="663" y="785"/>
                    <a:pt x="663" y="782"/>
                    <a:pt x="664" y="782"/>
                  </a:cubicBezTo>
                  <a:cubicBezTo>
                    <a:pt x="665" y="782"/>
                    <a:pt x="667" y="783"/>
                    <a:pt x="667" y="783"/>
                  </a:cubicBezTo>
                  <a:cubicBezTo>
                    <a:pt x="668" y="783"/>
                    <a:pt x="669" y="784"/>
                    <a:pt x="670" y="783"/>
                  </a:cubicBezTo>
                  <a:cubicBezTo>
                    <a:pt x="670" y="783"/>
                    <a:pt x="671" y="781"/>
                    <a:pt x="671" y="779"/>
                  </a:cubicBezTo>
                  <a:cubicBezTo>
                    <a:pt x="672" y="778"/>
                    <a:pt x="672" y="776"/>
                    <a:pt x="673" y="777"/>
                  </a:cubicBezTo>
                  <a:cubicBezTo>
                    <a:pt x="674" y="777"/>
                    <a:pt x="675" y="778"/>
                    <a:pt x="675" y="778"/>
                  </a:cubicBezTo>
                  <a:cubicBezTo>
                    <a:pt x="676" y="778"/>
                    <a:pt x="677" y="777"/>
                    <a:pt x="677" y="777"/>
                  </a:cubicBezTo>
                  <a:cubicBezTo>
                    <a:pt x="677" y="776"/>
                    <a:pt x="677" y="776"/>
                    <a:pt x="677" y="776"/>
                  </a:cubicBezTo>
                  <a:cubicBezTo>
                    <a:pt x="677" y="775"/>
                    <a:pt x="674" y="772"/>
                    <a:pt x="674" y="771"/>
                  </a:cubicBezTo>
                  <a:cubicBezTo>
                    <a:pt x="673" y="770"/>
                    <a:pt x="673" y="770"/>
                    <a:pt x="673" y="769"/>
                  </a:cubicBezTo>
                  <a:cubicBezTo>
                    <a:pt x="672" y="767"/>
                    <a:pt x="672" y="767"/>
                    <a:pt x="672" y="767"/>
                  </a:cubicBezTo>
                  <a:cubicBezTo>
                    <a:pt x="672" y="767"/>
                    <a:pt x="671" y="766"/>
                    <a:pt x="671" y="765"/>
                  </a:cubicBezTo>
                  <a:cubicBezTo>
                    <a:pt x="671" y="764"/>
                    <a:pt x="671" y="763"/>
                    <a:pt x="671" y="763"/>
                  </a:cubicBezTo>
                  <a:cubicBezTo>
                    <a:pt x="671" y="763"/>
                    <a:pt x="669" y="763"/>
                    <a:pt x="669" y="763"/>
                  </a:cubicBezTo>
                  <a:cubicBezTo>
                    <a:pt x="669" y="762"/>
                    <a:pt x="669" y="762"/>
                    <a:pt x="668" y="761"/>
                  </a:cubicBezTo>
                  <a:cubicBezTo>
                    <a:pt x="667" y="760"/>
                    <a:pt x="665" y="759"/>
                    <a:pt x="664" y="759"/>
                  </a:cubicBezTo>
                  <a:cubicBezTo>
                    <a:pt x="663" y="759"/>
                    <a:pt x="659" y="760"/>
                    <a:pt x="658" y="758"/>
                  </a:cubicBezTo>
                  <a:cubicBezTo>
                    <a:pt x="656" y="757"/>
                    <a:pt x="656" y="756"/>
                    <a:pt x="656" y="755"/>
                  </a:cubicBezTo>
                  <a:cubicBezTo>
                    <a:pt x="656" y="755"/>
                    <a:pt x="654" y="755"/>
                    <a:pt x="654" y="753"/>
                  </a:cubicBezTo>
                  <a:cubicBezTo>
                    <a:pt x="654" y="752"/>
                    <a:pt x="653" y="748"/>
                    <a:pt x="654" y="748"/>
                  </a:cubicBezTo>
                  <a:cubicBezTo>
                    <a:pt x="654" y="747"/>
                    <a:pt x="654" y="747"/>
                    <a:pt x="654" y="745"/>
                  </a:cubicBezTo>
                  <a:cubicBezTo>
                    <a:pt x="654" y="743"/>
                    <a:pt x="654" y="738"/>
                    <a:pt x="654" y="738"/>
                  </a:cubicBezTo>
                  <a:cubicBezTo>
                    <a:pt x="654" y="738"/>
                    <a:pt x="654" y="737"/>
                    <a:pt x="654" y="736"/>
                  </a:cubicBezTo>
                  <a:cubicBezTo>
                    <a:pt x="655" y="734"/>
                    <a:pt x="655" y="731"/>
                    <a:pt x="655" y="731"/>
                  </a:cubicBezTo>
                  <a:cubicBezTo>
                    <a:pt x="655" y="731"/>
                    <a:pt x="654" y="730"/>
                    <a:pt x="654" y="729"/>
                  </a:cubicBezTo>
                  <a:cubicBezTo>
                    <a:pt x="655" y="728"/>
                    <a:pt x="656" y="728"/>
                    <a:pt x="657" y="728"/>
                  </a:cubicBezTo>
                  <a:cubicBezTo>
                    <a:pt x="658" y="728"/>
                    <a:pt x="659" y="727"/>
                    <a:pt x="660" y="727"/>
                  </a:cubicBezTo>
                  <a:cubicBezTo>
                    <a:pt x="660" y="727"/>
                    <a:pt x="662" y="727"/>
                    <a:pt x="662" y="727"/>
                  </a:cubicBezTo>
                  <a:cubicBezTo>
                    <a:pt x="663" y="728"/>
                    <a:pt x="664" y="728"/>
                    <a:pt x="664" y="728"/>
                  </a:cubicBezTo>
                  <a:cubicBezTo>
                    <a:pt x="665" y="728"/>
                    <a:pt x="665" y="728"/>
                    <a:pt x="665" y="728"/>
                  </a:cubicBezTo>
                  <a:cubicBezTo>
                    <a:pt x="665" y="728"/>
                    <a:pt x="663" y="726"/>
                    <a:pt x="664" y="725"/>
                  </a:cubicBezTo>
                  <a:cubicBezTo>
                    <a:pt x="665" y="724"/>
                    <a:pt x="666" y="723"/>
                    <a:pt x="666" y="723"/>
                  </a:cubicBezTo>
                  <a:cubicBezTo>
                    <a:pt x="666" y="722"/>
                    <a:pt x="666" y="722"/>
                    <a:pt x="667" y="720"/>
                  </a:cubicBezTo>
                  <a:cubicBezTo>
                    <a:pt x="668" y="719"/>
                    <a:pt x="670" y="717"/>
                    <a:pt x="671" y="717"/>
                  </a:cubicBezTo>
                  <a:cubicBezTo>
                    <a:pt x="671" y="717"/>
                    <a:pt x="672" y="718"/>
                    <a:pt x="672" y="717"/>
                  </a:cubicBezTo>
                  <a:cubicBezTo>
                    <a:pt x="673" y="716"/>
                    <a:pt x="673" y="716"/>
                    <a:pt x="674" y="716"/>
                  </a:cubicBezTo>
                  <a:cubicBezTo>
                    <a:pt x="676" y="716"/>
                    <a:pt x="676" y="716"/>
                    <a:pt x="676" y="715"/>
                  </a:cubicBezTo>
                  <a:cubicBezTo>
                    <a:pt x="676" y="714"/>
                    <a:pt x="676" y="713"/>
                    <a:pt x="677" y="713"/>
                  </a:cubicBezTo>
                  <a:cubicBezTo>
                    <a:pt x="679" y="714"/>
                    <a:pt x="681" y="714"/>
                    <a:pt x="682" y="713"/>
                  </a:cubicBezTo>
                  <a:cubicBezTo>
                    <a:pt x="682" y="712"/>
                    <a:pt x="683" y="709"/>
                    <a:pt x="683" y="708"/>
                  </a:cubicBezTo>
                  <a:cubicBezTo>
                    <a:pt x="684" y="708"/>
                    <a:pt x="684" y="707"/>
                    <a:pt x="684" y="707"/>
                  </a:cubicBezTo>
                  <a:cubicBezTo>
                    <a:pt x="685" y="707"/>
                    <a:pt x="686" y="706"/>
                    <a:pt x="686" y="706"/>
                  </a:cubicBezTo>
                  <a:cubicBezTo>
                    <a:pt x="686" y="705"/>
                    <a:pt x="686" y="704"/>
                    <a:pt x="687" y="704"/>
                  </a:cubicBezTo>
                  <a:cubicBezTo>
                    <a:pt x="688" y="704"/>
                    <a:pt x="689" y="704"/>
                    <a:pt x="690" y="704"/>
                  </a:cubicBezTo>
                  <a:cubicBezTo>
                    <a:pt x="690" y="704"/>
                    <a:pt x="691" y="703"/>
                    <a:pt x="691" y="702"/>
                  </a:cubicBezTo>
                  <a:cubicBezTo>
                    <a:pt x="690" y="701"/>
                    <a:pt x="688" y="698"/>
                    <a:pt x="688" y="697"/>
                  </a:cubicBezTo>
                  <a:cubicBezTo>
                    <a:pt x="688" y="696"/>
                    <a:pt x="688" y="695"/>
                    <a:pt x="688" y="694"/>
                  </a:cubicBezTo>
                  <a:cubicBezTo>
                    <a:pt x="687" y="694"/>
                    <a:pt x="687" y="694"/>
                    <a:pt x="686" y="693"/>
                  </a:cubicBezTo>
                  <a:cubicBezTo>
                    <a:pt x="685" y="693"/>
                    <a:pt x="684" y="693"/>
                    <a:pt x="683" y="692"/>
                  </a:cubicBezTo>
                  <a:cubicBezTo>
                    <a:pt x="682" y="692"/>
                    <a:pt x="681" y="692"/>
                    <a:pt x="682" y="691"/>
                  </a:cubicBezTo>
                  <a:cubicBezTo>
                    <a:pt x="683" y="690"/>
                    <a:pt x="684" y="691"/>
                    <a:pt x="684" y="690"/>
                  </a:cubicBezTo>
                  <a:cubicBezTo>
                    <a:pt x="684" y="689"/>
                    <a:pt x="685" y="687"/>
                    <a:pt x="684" y="687"/>
                  </a:cubicBezTo>
                  <a:cubicBezTo>
                    <a:pt x="683" y="686"/>
                    <a:pt x="682" y="685"/>
                    <a:pt x="682" y="684"/>
                  </a:cubicBezTo>
                  <a:cubicBezTo>
                    <a:pt x="682" y="683"/>
                    <a:pt x="683" y="682"/>
                    <a:pt x="683" y="681"/>
                  </a:cubicBezTo>
                  <a:cubicBezTo>
                    <a:pt x="683" y="681"/>
                    <a:pt x="685" y="679"/>
                    <a:pt x="686" y="680"/>
                  </a:cubicBezTo>
                  <a:cubicBezTo>
                    <a:pt x="687" y="680"/>
                    <a:pt x="690" y="682"/>
                    <a:pt x="691" y="682"/>
                  </a:cubicBezTo>
                  <a:cubicBezTo>
                    <a:pt x="691" y="682"/>
                    <a:pt x="692" y="681"/>
                    <a:pt x="693" y="681"/>
                  </a:cubicBezTo>
                  <a:cubicBezTo>
                    <a:pt x="694" y="680"/>
                    <a:pt x="695" y="679"/>
                    <a:pt x="695" y="679"/>
                  </a:cubicBezTo>
                  <a:cubicBezTo>
                    <a:pt x="694" y="678"/>
                    <a:pt x="694" y="678"/>
                    <a:pt x="694" y="677"/>
                  </a:cubicBezTo>
                  <a:cubicBezTo>
                    <a:pt x="695" y="676"/>
                    <a:pt x="696" y="676"/>
                    <a:pt x="696" y="674"/>
                  </a:cubicBezTo>
                  <a:cubicBezTo>
                    <a:pt x="696" y="673"/>
                    <a:pt x="697" y="672"/>
                    <a:pt x="697" y="672"/>
                  </a:cubicBezTo>
                  <a:cubicBezTo>
                    <a:pt x="698" y="671"/>
                    <a:pt x="698" y="670"/>
                    <a:pt x="698" y="669"/>
                  </a:cubicBezTo>
                  <a:cubicBezTo>
                    <a:pt x="699" y="668"/>
                    <a:pt x="698" y="666"/>
                    <a:pt x="699" y="666"/>
                  </a:cubicBezTo>
                  <a:cubicBezTo>
                    <a:pt x="701" y="667"/>
                    <a:pt x="703" y="669"/>
                    <a:pt x="704" y="670"/>
                  </a:cubicBezTo>
                  <a:cubicBezTo>
                    <a:pt x="704" y="670"/>
                    <a:pt x="705" y="671"/>
                    <a:pt x="706" y="671"/>
                  </a:cubicBezTo>
                  <a:cubicBezTo>
                    <a:pt x="707" y="671"/>
                    <a:pt x="708" y="670"/>
                    <a:pt x="709" y="671"/>
                  </a:cubicBezTo>
                  <a:cubicBezTo>
                    <a:pt x="709" y="671"/>
                    <a:pt x="710" y="672"/>
                    <a:pt x="711" y="672"/>
                  </a:cubicBezTo>
                  <a:cubicBezTo>
                    <a:pt x="712" y="672"/>
                    <a:pt x="713" y="672"/>
                    <a:pt x="714" y="673"/>
                  </a:cubicBezTo>
                  <a:cubicBezTo>
                    <a:pt x="715" y="674"/>
                    <a:pt x="716" y="675"/>
                    <a:pt x="717" y="675"/>
                  </a:cubicBezTo>
                  <a:cubicBezTo>
                    <a:pt x="717" y="674"/>
                    <a:pt x="717" y="674"/>
                    <a:pt x="718" y="673"/>
                  </a:cubicBezTo>
                  <a:cubicBezTo>
                    <a:pt x="719" y="673"/>
                    <a:pt x="720" y="672"/>
                    <a:pt x="719" y="672"/>
                  </a:cubicBezTo>
                  <a:cubicBezTo>
                    <a:pt x="718" y="672"/>
                    <a:pt x="717" y="672"/>
                    <a:pt x="716" y="672"/>
                  </a:cubicBezTo>
                  <a:cubicBezTo>
                    <a:pt x="716" y="672"/>
                    <a:pt x="715" y="672"/>
                    <a:pt x="716" y="672"/>
                  </a:cubicBezTo>
                  <a:cubicBezTo>
                    <a:pt x="716" y="671"/>
                    <a:pt x="717" y="670"/>
                    <a:pt x="718" y="670"/>
                  </a:cubicBezTo>
                  <a:cubicBezTo>
                    <a:pt x="719" y="670"/>
                    <a:pt x="719" y="670"/>
                    <a:pt x="720" y="670"/>
                  </a:cubicBezTo>
                  <a:cubicBezTo>
                    <a:pt x="720" y="669"/>
                    <a:pt x="721" y="669"/>
                    <a:pt x="721" y="669"/>
                  </a:cubicBezTo>
                  <a:cubicBezTo>
                    <a:pt x="720" y="668"/>
                    <a:pt x="718" y="667"/>
                    <a:pt x="718" y="665"/>
                  </a:cubicBezTo>
                  <a:cubicBezTo>
                    <a:pt x="718" y="663"/>
                    <a:pt x="718" y="661"/>
                    <a:pt x="718" y="661"/>
                  </a:cubicBezTo>
                  <a:cubicBezTo>
                    <a:pt x="717" y="661"/>
                    <a:pt x="716" y="660"/>
                    <a:pt x="716" y="659"/>
                  </a:cubicBezTo>
                  <a:cubicBezTo>
                    <a:pt x="716" y="658"/>
                    <a:pt x="716" y="657"/>
                    <a:pt x="715" y="657"/>
                  </a:cubicBezTo>
                  <a:cubicBezTo>
                    <a:pt x="714" y="656"/>
                    <a:pt x="713" y="654"/>
                    <a:pt x="713" y="653"/>
                  </a:cubicBezTo>
                  <a:cubicBezTo>
                    <a:pt x="713" y="652"/>
                    <a:pt x="712" y="650"/>
                    <a:pt x="713" y="650"/>
                  </a:cubicBezTo>
                  <a:cubicBezTo>
                    <a:pt x="713" y="649"/>
                    <a:pt x="715" y="647"/>
                    <a:pt x="715" y="647"/>
                  </a:cubicBezTo>
                  <a:cubicBezTo>
                    <a:pt x="715" y="646"/>
                    <a:pt x="715" y="646"/>
                    <a:pt x="715" y="646"/>
                  </a:cubicBezTo>
                  <a:cubicBezTo>
                    <a:pt x="716" y="645"/>
                    <a:pt x="716" y="645"/>
                    <a:pt x="717" y="645"/>
                  </a:cubicBezTo>
                  <a:cubicBezTo>
                    <a:pt x="719" y="644"/>
                    <a:pt x="719" y="643"/>
                    <a:pt x="721" y="642"/>
                  </a:cubicBezTo>
                  <a:cubicBezTo>
                    <a:pt x="722" y="642"/>
                    <a:pt x="725" y="643"/>
                    <a:pt x="727" y="643"/>
                  </a:cubicBezTo>
                  <a:cubicBezTo>
                    <a:pt x="728" y="644"/>
                    <a:pt x="730" y="644"/>
                    <a:pt x="731" y="645"/>
                  </a:cubicBezTo>
                  <a:cubicBezTo>
                    <a:pt x="732" y="644"/>
                    <a:pt x="732" y="644"/>
                    <a:pt x="732" y="644"/>
                  </a:cubicBezTo>
                  <a:cubicBezTo>
                    <a:pt x="732" y="644"/>
                    <a:pt x="733" y="643"/>
                    <a:pt x="732" y="641"/>
                  </a:cubicBezTo>
                  <a:cubicBezTo>
                    <a:pt x="732" y="640"/>
                    <a:pt x="732" y="635"/>
                    <a:pt x="732" y="634"/>
                  </a:cubicBezTo>
                  <a:cubicBezTo>
                    <a:pt x="733" y="633"/>
                    <a:pt x="734" y="631"/>
                    <a:pt x="733" y="630"/>
                  </a:cubicBezTo>
                  <a:cubicBezTo>
                    <a:pt x="732" y="629"/>
                    <a:pt x="732" y="628"/>
                    <a:pt x="733" y="628"/>
                  </a:cubicBezTo>
                  <a:cubicBezTo>
                    <a:pt x="733" y="627"/>
                    <a:pt x="735" y="626"/>
                    <a:pt x="733" y="626"/>
                  </a:cubicBezTo>
                  <a:cubicBezTo>
                    <a:pt x="732" y="626"/>
                    <a:pt x="731" y="625"/>
                    <a:pt x="731" y="625"/>
                  </a:cubicBezTo>
                  <a:cubicBezTo>
                    <a:pt x="730" y="624"/>
                    <a:pt x="727" y="623"/>
                    <a:pt x="728" y="622"/>
                  </a:cubicBezTo>
                  <a:cubicBezTo>
                    <a:pt x="728" y="622"/>
                    <a:pt x="730" y="623"/>
                    <a:pt x="731" y="621"/>
                  </a:cubicBezTo>
                  <a:cubicBezTo>
                    <a:pt x="732" y="620"/>
                    <a:pt x="733" y="618"/>
                    <a:pt x="733" y="618"/>
                  </a:cubicBezTo>
                  <a:cubicBezTo>
                    <a:pt x="733" y="617"/>
                    <a:pt x="734" y="617"/>
                    <a:pt x="734" y="615"/>
                  </a:cubicBezTo>
                  <a:cubicBezTo>
                    <a:pt x="735" y="614"/>
                    <a:pt x="735" y="613"/>
                    <a:pt x="736" y="613"/>
                  </a:cubicBezTo>
                  <a:cubicBezTo>
                    <a:pt x="737" y="612"/>
                    <a:pt x="738" y="612"/>
                    <a:pt x="738" y="612"/>
                  </a:cubicBezTo>
                  <a:cubicBezTo>
                    <a:pt x="739" y="612"/>
                    <a:pt x="740" y="613"/>
                    <a:pt x="740" y="612"/>
                  </a:cubicBezTo>
                  <a:cubicBezTo>
                    <a:pt x="741" y="612"/>
                    <a:pt x="742" y="612"/>
                    <a:pt x="742" y="612"/>
                  </a:cubicBezTo>
                  <a:cubicBezTo>
                    <a:pt x="742" y="611"/>
                    <a:pt x="742" y="611"/>
                    <a:pt x="742" y="611"/>
                  </a:cubicBezTo>
                  <a:cubicBezTo>
                    <a:pt x="740" y="610"/>
                    <a:pt x="738" y="608"/>
                    <a:pt x="737" y="607"/>
                  </a:cubicBezTo>
                  <a:cubicBezTo>
                    <a:pt x="736" y="606"/>
                    <a:pt x="732" y="604"/>
                    <a:pt x="732" y="603"/>
                  </a:cubicBezTo>
                  <a:cubicBezTo>
                    <a:pt x="731" y="602"/>
                    <a:pt x="729" y="600"/>
                    <a:pt x="728" y="600"/>
                  </a:cubicBezTo>
                  <a:cubicBezTo>
                    <a:pt x="727" y="600"/>
                    <a:pt x="726" y="600"/>
                    <a:pt x="725" y="599"/>
                  </a:cubicBezTo>
                  <a:cubicBezTo>
                    <a:pt x="725" y="598"/>
                    <a:pt x="725" y="598"/>
                    <a:pt x="725" y="598"/>
                  </a:cubicBezTo>
                  <a:cubicBezTo>
                    <a:pt x="725" y="598"/>
                    <a:pt x="725" y="597"/>
                    <a:pt x="724" y="596"/>
                  </a:cubicBezTo>
                  <a:cubicBezTo>
                    <a:pt x="724" y="595"/>
                    <a:pt x="724" y="593"/>
                    <a:pt x="724" y="593"/>
                  </a:cubicBezTo>
                  <a:cubicBezTo>
                    <a:pt x="723" y="592"/>
                    <a:pt x="722" y="592"/>
                    <a:pt x="722" y="591"/>
                  </a:cubicBezTo>
                  <a:cubicBezTo>
                    <a:pt x="721" y="590"/>
                    <a:pt x="720" y="589"/>
                    <a:pt x="720" y="588"/>
                  </a:cubicBezTo>
                  <a:cubicBezTo>
                    <a:pt x="720" y="587"/>
                    <a:pt x="721" y="587"/>
                    <a:pt x="722" y="586"/>
                  </a:cubicBezTo>
                  <a:cubicBezTo>
                    <a:pt x="722" y="586"/>
                    <a:pt x="722" y="585"/>
                    <a:pt x="721" y="584"/>
                  </a:cubicBezTo>
                  <a:cubicBezTo>
                    <a:pt x="720" y="583"/>
                    <a:pt x="719" y="583"/>
                    <a:pt x="718" y="581"/>
                  </a:cubicBezTo>
                  <a:cubicBezTo>
                    <a:pt x="718" y="580"/>
                    <a:pt x="718" y="579"/>
                    <a:pt x="718" y="579"/>
                  </a:cubicBezTo>
                  <a:cubicBezTo>
                    <a:pt x="719" y="579"/>
                    <a:pt x="720" y="579"/>
                    <a:pt x="720" y="578"/>
                  </a:cubicBezTo>
                  <a:cubicBezTo>
                    <a:pt x="720" y="578"/>
                    <a:pt x="717" y="577"/>
                    <a:pt x="717" y="576"/>
                  </a:cubicBezTo>
                  <a:cubicBezTo>
                    <a:pt x="717" y="575"/>
                    <a:pt x="717" y="575"/>
                    <a:pt x="717" y="574"/>
                  </a:cubicBezTo>
                  <a:cubicBezTo>
                    <a:pt x="716" y="574"/>
                    <a:pt x="714" y="574"/>
                    <a:pt x="714" y="573"/>
                  </a:cubicBezTo>
                  <a:cubicBezTo>
                    <a:pt x="713" y="573"/>
                    <a:pt x="710" y="571"/>
                    <a:pt x="710" y="570"/>
                  </a:cubicBezTo>
                  <a:cubicBezTo>
                    <a:pt x="709" y="568"/>
                    <a:pt x="708" y="565"/>
                    <a:pt x="709" y="564"/>
                  </a:cubicBezTo>
                  <a:cubicBezTo>
                    <a:pt x="710" y="563"/>
                    <a:pt x="711" y="564"/>
                    <a:pt x="712" y="563"/>
                  </a:cubicBezTo>
                  <a:cubicBezTo>
                    <a:pt x="712" y="563"/>
                    <a:pt x="713" y="562"/>
                    <a:pt x="713" y="561"/>
                  </a:cubicBezTo>
                  <a:cubicBezTo>
                    <a:pt x="713" y="561"/>
                    <a:pt x="715" y="560"/>
                    <a:pt x="716" y="560"/>
                  </a:cubicBezTo>
                  <a:cubicBezTo>
                    <a:pt x="716" y="560"/>
                    <a:pt x="717" y="560"/>
                    <a:pt x="717" y="560"/>
                  </a:cubicBezTo>
                  <a:cubicBezTo>
                    <a:pt x="717" y="560"/>
                    <a:pt x="717" y="560"/>
                    <a:pt x="717" y="560"/>
                  </a:cubicBezTo>
                  <a:cubicBezTo>
                    <a:pt x="716" y="559"/>
                    <a:pt x="715" y="558"/>
                    <a:pt x="714" y="556"/>
                  </a:cubicBezTo>
                  <a:cubicBezTo>
                    <a:pt x="713" y="556"/>
                    <a:pt x="713" y="555"/>
                    <a:pt x="713" y="555"/>
                  </a:cubicBezTo>
                  <a:cubicBezTo>
                    <a:pt x="711" y="553"/>
                    <a:pt x="710" y="552"/>
                    <a:pt x="709" y="551"/>
                  </a:cubicBezTo>
                  <a:cubicBezTo>
                    <a:pt x="707" y="551"/>
                    <a:pt x="706" y="549"/>
                    <a:pt x="706" y="548"/>
                  </a:cubicBezTo>
                  <a:cubicBezTo>
                    <a:pt x="705" y="546"/>
                    <a:pt x="705" y="546"/>
                    <a:pt x="702" y="544"/>
                  </a:cubicBezTo>
                  <a:cubicBezTo>
                    <a:pt x="700" y="544"/>
                    <a:pt x="700" y="543"/>
                    <a:pt x="699" y="543"/>
                  </a:cubicBezTo>
                  <a:cubicBezTo>
                    <a:pt x="699" y="542"/>
                    <a:pt x="699" y="542"/>
                    <a:pt x="699" y="542"/>
                  </a:cubicBezTo>
                  <a:cubicBezTo>
                    <a:pt x="699" y="542"/>
                    <a:pt x="699" y="540"/>
                    <a:pt x="700" y="540"/>
                  </a:cubicBezTo>
                  <a:cubicBezTo>
                    <a:pt x="701" y="539"/>
                    <a:pt x="703" y="538"/>
                    <a:pt x="702" y="537"/>
                  </a:cubicBezTo>
                  <a:cubicBezTo>
                    <a:pt x="702" y="537"/>
                    <a:pt x="702" y="535"/>
                    <a:pt x="702" y="534"/>
                  </a:cubicBezTo>
                  <a:cubicBezTo>
                    <a:pt x="701" y="533"/>
                    <a:pt x="701" y="532"/>
                    <a:pt x="702" y="531"/>
                  </a:cubicBezTo>
                  <a:cubicBezTo>
                    <a:pt x="704" y="531"/>
                    <a:pt x="705" y="531"/>
                    <a:pt x="706" y="531"/>
                  </a:cubicBezTo>
                  <a:cubicBezTo>
                    <a:pt x="706" y="531"/>
                    <a:pt x="708" y="530"/>
                    <a:pt x="709" y="530"/>
                  </a:cubicBezTo>
                  <a:cubicBezTo>
                    <a:pt x="710" y="530"/>
                    <a:pt x="712" y="531"/>
                    <a:pt x="712" y="531"/>
                  </a:cubicBezTo>
                  <a:cubicBezTo>
                    <a:pt x="713" y="531"/>
                    <a:pt x="713" y="530"/>
                    <a:pt x="712" y="529"/>
                  </a:cubicBezTo>
                  <a:cubicBezTo>
                    <a:pt x="711" y="528"/>
                    <a:pt x="710" y="524"/>
                    <a:pt x="709" y="524"/>
                  </a:cubicBezTo>
                  <a:cubicBezTo>
                    <a:pt x="709" y="524"/>
                    <a:pt x="708" y="525"/>
                    <a:pt x="708" y="524"/>
                  </a:cubicBezTo>
                  <a:cubicBezTo>
                    <a:pt x="707" y="523"/>
                    <a:pt x="705" y="520"/>
                    <a:pt x="704" y="520"/>
                  </a:cubicBezTo>
                  <a:cubicBezTo>
                    <a:pt x="703" y="520"/>
                    <a:pt x="702" y="519"/>
                    <a:pt x="701" y="519"/>
                  </a:cubicBezTo>
                  <a:cubicBezTo>
                    <a:pt x="701" y="518"/>
                    <a:pt x="699" y="515"/>
                    <a:pt x="698" y="515"/>
                  </a:cubicBezTo>
                  <a:cubicBezTo>
                    <a:pt x="697" y="514"/>
                    <a:pt x="697" y="513"/>
                    <a:pt x="697" y="513"/>
                  </a:cubicBezTo>
                  <a:cubicBezTo>
                    <a:pt x="697" y="512"/>
                    <a:pt x="697" y="512"/>
                    <a:pt x="697" y="512"/>
                  </a:cubicBezTo>
                  <a:cubicBezTo>
                    <a:pt x="692" y="509"/>
                    <a:pt x="692" y="509"/>
                    <a:pt x="692" y="509"/>
                  </a:cubicBezTo>
                  <a:cubicBezTo>
                    <a:pt x="692" y="509"/>
                    <a:pt x="688" y="506"/>
                    <a:pt x="688" y="505"/>
                  </a:cubicBezTo>
                  <a:cubicBezTo>
                    <a:pt x="688" y="505"/>
                    <a:pt x="689" y="504"/>
                    <a:pt x="688" y="504"/>
                  </a:cubicBezTo>
                  <a:cubicBezTo>
                    <a:pt x="687" y="504"/>
                    <a:pt x="686" y="503"/>
                    <a:pt x="686" y="503"/>
                  </a:cubicBezTo>
                  <a:cubicBezTo>
                    <a:pt x="685" y="502"/>
                    <a:pt x="685" y="502"/>
                    <a:pt x="683" y="502"/>
                  </a:cubicBezTo>
                  <a:cubicBezTo>
                    <a:pt x="682" y="502"/>
                    <a:pt x="681" y="501"/>
                    <a:pt x="681" y="500"/>
                  </a:cubicBezTo>
                  <a:cubicBezTo>
                    <a:pt x="680" y="499"/>
                    <a:pt x="680" y="498"/>
                    <a:pt x="678" y="497"/>
                  </a:cubicBezTo>
                  <a:cubicBezTo>
                    <a:pt x="677" y="496"/>
                    <a:pt x="677" y="496"/>
                    <a:pt x="676" y="496"/>
                  </a:cubicBezTo>
                  <a:cubicBezTo>
                    <a:pt x="675" y="496"/>
                    <a:pt x="674" y="495"/>
                    <a:pt x="675" y="494"/>
                  </a:cubicBezTo>
                  <a:cubicBezTo>
                    <a:pt x="676" y="493"/>
                    <a:pt x="676" y="492"/>
                    <a:pt x="676" y="491"/>
                  </a:cubicBezTo>
                  <a:cubicBezTo>
                    <a:pt x="676" y="490"/>
                    <a:pt x="677" y="490"/>
                    <a:pt x="676" y="489"/>
                  </a:cubicBezTo>
                  <a:cubicBezTo>
                    <a:pt x="675" y="488"/>
                    <a:pt x="675" y="486"/>
                    <a:pt x="674" y="487"/>
                  </a:cubicBezTo>
                  <a:cubicBezTo>
                    <a:pt x="673" y="487"/>
                    <a:pt x="673" y="486"/>
                    <a:pt x="672" y="485"/>
                  </a:cubicBezTo>
                  <a:cubicBezTo>
                    <a:pt x="672" y="484"/>
                    <a:pt x="672" y="484"/>
                    <a:pt x="671" y="484"/>
                  </a:cubicBezTo>
                  <a:cubicBezTo>
                    <a:pt x="671" y="483"/>
                    <a:pt x="670" y="483"/>
                    <a:pt x="671" y="482"/>
                  </a:cubicBezTo>
                  <a:cubicBezTo>
                    <a:pt x="671" y="480"/>
                    <a:pt x="672" y="479"/>
                    <a:pt x="671" y="479"/>
                  </a:cubicBezTo>
                  <a:cubicBezTo>
                    <a:pt x="670" y="479"/>
                    <a:pt x="669" y="478"/>
                    <a:pt x="669" y="476"/>
                  </a:cubicBezTo>
                  <a:cubicBezTo>
                    <a:pt x="669" y="475"/>
                    <a:pt x="668" y="475"/>
                    <a:pt x="668" y="474"/>
                  </a:cubicBezTo>
                  <a:cubicBezTo>
                    <a:pt x="668" y="474"/>
                    <a:pt x="668" y="473"/>
                    <a:pt x="666" y="473"/>
                  </a:cubicBezTo>
                  <a:cubicBezTo>
                    <a:pt x="665" y="473"/>
                    <a:pt x="663" y="473"/>
                    <a:pt x="663" y="474"/>
                  </a:cubicBezTo>
                  <a:cubicBezTo>
                    <a:pt x="662" y="475"/>
                    <a:pt x="661" y="475"/>
                    <a:pt x="660" y="476"/>
                  </a:cubicBezTo>
                  <a:cubicBezTo>
                    <a:pt x="659" y="476"/>
                    <a:pt x="659" y="477"/>
                    <a:pt x="658" y="477"/>
                  </a:cubicBezTo>
                  <a:cubicBezTo>
                    <a:pt x="658" y="478"/>
                    <a:pt x="655" y="480"/>
                    <a:pt x="655" y="479"/>
                  </a:cubicBezTo>
                  <a:cubicBezTo>
                    <a:pt x="654" y="479"/>
                    <a:pt x="655" y="477"/>
                    <a:pt x="654" y="476"/>
                  </a:cubicBezTo>
                  <a:cubicBezTo>
                    <a:pt x="654" y="476"/>
                    <a:pt x="650" y="475"/>
                    <a:pt x="649" y="474"/>
                  </a:cubicBezTo>
                  <a:cubicBezTo>
                    <a:pt x="648" y="474"/>
                    <a:pt x="644" y="472"/>
                    <a:pt x="644" y="472"/>
                  </a:cubicBezTo>
                  <a:cubicBezTo>
                    <a:pt x="644" y="471"/>
                    <a:pt x="645" y="470"/>
                    <a:pt x="644" y="469"/>
                  </a:cubicBezTo>
                  <a:cubicBezTo>
                    <a:pt x="643" y="468"/>
                    <a:pt x="642" y="467"/>
                    <a:pt x="641" y="466"/>
                  </a:cubicBezTo>
                  <a:cubicBezTo>
                    <a:pt x="641" y="465"/>
                    <a:pt x="640" y="464"/>
                    <a:pt x="639" y="463"/>
                  </a:cubicBezTo>
                  <a:cubicBezTo>
                    <a:pt x="638" y="462"/>
                    <a:pt x="637" y="463"/>
                    <a:pt x="636" y="462"/>
                  </a:cubicBezTo>
                  <a:cubicBezTo>
                    <a:pt x="635" y="462"/>
                    <a:pt x="633" y="460"/>
                    <a:pt x="632" y="460"/>
                  </a:cubicBezTo>
                  <a:cubicBezTo>
                    <a:pt x="631" y="460"/>
                    <a:pt x="631" y="461"/>
                    <a:pt x="630" y="460"/>
                  </a:cubicBezTo>
                  <a:cubicBezTo>
                    <a:pt x="630" y="460"/>
                    <a:pt x="630" y="459"/>
                    <a:pt x="629" y="459"/>
                  </a:cubicBezTo>
                  <a:cubicBezTo>
                    <a:pt x="628" y="459"/>
                    <a:pt x="627" y="461"/>
                    <a:pt x="627" y="461"/>
                  </a:cubicBezTo>
                  <a:cubicBezTo>
                    <a:pt x="626" y="462"/>
                    <a:pt x="624" y="463"/>
                    <a:pt x="624" y="464"/>
                  </a:cubicBezTo>
                  <a:cubicBezTo>
                    <a:pt x="624" y="466"/>
                    <a:pt x="623" y="466"/>
                    <a:pt x="622" y="466"/>
                  </a:cubicBezTo>
                  <a:cubicBezTo>
                    <a:pt x="622" y="465"/>
                    <a:pt x="620" y="465"/>
                    <a:pt x="619" y="464"/>
                  </a:cubicBezTo>
                  <a:cubicBezTo>
                    <a:pt x="618" y="463"/>
                    <a:pt x="617" y="462"/>
                    <a:pt x="617" y="462"/>
                  </a:cubicBezTo>
                  <a:cubicBezTo>
                    <a:pt x="616" y="462"/>
                    <a:pt x="616" y="462"/>
                    <a:pt x="614" y="462"/>
                  </a:cubicBezTo>
                  <a:cubicBezTo>
                    <a:pt x="613" y="461"/>
                    <a:pt x="610" y="460"/>
                    <a:pt x="609" y="459"/>
                  </a:cubicBezTo>
                  <a:cubicBezTo>
                    <a:pt x="609" y="459"/>
                    <a:pt x="608" y="458"/>
                    <a:pt x="608" y="457"/>
                  </a:cubicBezTo>
                  <a:cubicBezTo>
                    <a:pt x="608" y="456"/>
                    <a:pt x="608" y="456"/>
                    <a:pt x="608" y="456"/>
                  </a:cubicBezTo>
                  <a:cubicBezTo>
                    <a:pt x="607" y="455"/>
                    <a:pt x="606" y="454"/>
                    <a:pt x="606" y="453"/>
                  </a:cubicBezTo>
                  <a:cubicBezTo>
                    <a:pt x="605" y="453"/>
                    <a:pt x="605" y="452"/>
                    <a:pt x="605" y="452"/>
                  </a:cubicBezTo>
                  <a:cubicBezTo>
                    <a:pt x="604" y="452"/>
                    <a:pt x="604" y="452"/>
                    <a:pt x="603" y="451"/>
                  </a:cubicBezTo>
                  <a:cubicBezTo>
                    <a:pt x="602" y="451"/>
                    <a:pt x="601" y="449"/>
                    <a:pt x="600" y="449"/>
                  </a:cubicBezTo>
                  <a:cubicBezTo>
                    <a:pt x="599" y="448"/>
                    <a:pt x="597" y="447"/>
                    <a:pt x="597" y="446"/>
                  </a:cubicBezTo>
                  <a:cubicBezTo>
                    <a:pt x="596" y="446"/>
                    <a:pt x="595" y="445"/>
                    <a:pt x="594" y="445"/>
                  </a:cubicBezTo>
                  <a:cubicBezTo>
                    <a:pt x="593" y="445"/>
                    <a:pt x="592" y="446"/>
                    <a:pt x="592" y="446"/>
                  </a:cubicBezTo>
                  <a:cubicBezTo>
                    <a:pt x="592" y="446"/>
                    <a:pt x="590" y="445"/>
                    <a:pt x="590" y="444"/>
                  </a:cubicBezTo>
                  <a:cubicBezTo>
                    <a:pt x="590" y="443"/>
                    <a:pt x="591" y="443"/>
                    <a:pt x="590" y="442"/>
                  </a:cubicBezTo>
                  <a:cubicBezTo>
                    <a:pt x="586" y="432"/>
                    <a:pt x="595" y="442"/>
                    <a:pt x="586" y="432"/>
                  </a:cubicBezTo>
                  <a:cubicBezTo>
                    <a:pt x="585" y="431"/>
                    <a:pt x="585" y="430"/>
                    <a:pt x="584" y="429"/>
                  </a:cubicBezTo>
                  <a:cubicBezTo>
                    <a:pt x="583" y="428"/>
                    <a:pt x="582" y="425"/>
                    <a:pt x="581" y="424"/>
                  </a:cubicBezTo>
                  <a:cubicBezTo>
                    <a:pt x="580" y="423"/>
                    <a:pt x="579" y="423"/>
                    <a:pt x="579" y="423"/>
                  </a:cubicBezTo>
                  <a:cubicBezTo>
                    <a:pt x="579" y="423"/>
                    <a:pt x="577" y="423"/>
                    <a:pt x="576" y="423"/>
                  </a:cubicBezTo>
                  <a:cubicBezTo>
                    <a:pt x="575" y="422"/>
                    <a:pt x="572" y="421"/>
                    <a:pt x="572" y="421"/>
                  </a:cubicBezTo>
                  <a:cubicBezTo>
                    <a:pt x="572" y="421"/>
                    <a:pt x="571" y="422"/>
                    <a:pt x="571" y="423"/>
                  </a:cubicBezTo>
                  <a:cubicBezTo>
                    <a:pt x="570" y="423"/>
                    <a:pt x="569" y="423"/>
                    <a:pt x="568" y="423"/>
                  </a:cubicBezTo>
                  <a:cubicBezTo>
                    <a:pt x="568" y="423"/>
                    <a:pt x="567" y="423"/>
                    <a:pt x="566" y="422"/>
                  </a:cubicBezTo>
                  <a:cubicBezTo>
                    <a:pt x="566" y="421"/>
                    <a:pt x="565" y="420"/>
                    <a:pt x="564" y="420"/>
                  </a:cubicBezTo>
                  <a:cubicBezTo>
                    <a:pt x="563" y="420"/>
                    <a:pt x="562" y="418"/>
                    <a:pt x="562" y="419"/>
                  </a:cubicBezTo>
                  <a:cubicBezTo>
                    <a:pt x="561" y="420"/>
                    <a:pt x="561" y="421"/>
                    <a:pt x="560" y="421"/>
                  </a:cubicBezTo>
                  <a:cubicBezTo>
                    <a:pt x="558" y="420"/>
                    <a:pt x="559" y="420"/>
                    <a:pt x="559" y="419"/>
                  </a:cubicBezTo>
                  <a:cubicBezTo>
                    <a:pt x="559" y="419"/>
                    <a:pt x="559" y="418"/>
                    <a:pt x="559" y="417"/>
                  </a:cubicBezTo>
                  <a:cubicBezTo>
                    <a:pt x="558" y="417"/>
                    <a:pt x="557" y="417"/>
                    <a:pt x="557" y="418"/>
                  </a:cubicBezTo>
                  <a:cubicBezTo>
                    <a:pt x="556" y="418"/>
                    <a:pt x="555" y="418"/>
                    <a:pt x="555" y="417"/>
                  </a:cubicBezTo>
                  <a:cubicBezTo>
                    <a:pt x="555" y="417"/>
                    <a:pt x="555" y="417"/>
                    <a:pt x="554" y="417"/>
                  </a:cubicBezTo>
                  <a:cubicBezTo>
                    <a:pt x="553" y="416"/>
                    <a:pt x="550" y="415"/>
                    <a:pt x="551" y="414"/>
                  </a:cubicBezTo>
                  <a:cubicBezTo>
                    <a:pt x="552" y="414"/>
                    <a:pt x="552" y="413"/>
                    <a:pt x="552" y="412"/>
                  </a:cubicBezTo>
                  <a:cubicBezTo>
                    <a:pt x="551" y="412"/>
                    <a:pt x="550" y="409"/>
                    <a:pt x="550" y="409"/>
                  </a:cubicBezTo>
                  <a:cubicBezTo>
                    <a:pt x="547" y="411"/>
                    <a:pt x="547" y="411"/>
                    <a:pt x="547" y="411"/>
                  </a:cubicBezTo>
                  <a:cubicBezTo>
                    <a:pt x="547" y="411"/>
                    <a:pt x="546" y="410"/>
                    <a:pt x="546" y="409"/>
                  </a:cubicBezTo>
                  <a:cubicBezTo>
                    <a:pt x="546" y="408"/>
                    <a:pt x="547" y="404"/>
                    <a:pt x="545" y="404"/>
                  </a:cubicBezTo>
                  <a:cubicBezTo>
                    <a:pt x="544" y="403"/>
                    <a:pt x="541" y="403"/>
                    <a:pt x="540" y="402"/>
                  </a:cubicBezTo>
                  <a:cubicBezTo>
                    <a:pt x="539" y="400"/>
                    <a:pt x="538" y="399"/>
                    <a:pt x="537" y="399"/>
                  </a:cubicBezTo>
                  <a:cubicBezTo>
                    <a:pt x="536" y="399"/>
                    <a:pt x="535" y="400"/>
                    <a:pt x="535" y="398"/>
                  </a:cubicBezTo>
                  <a:cubicBezTo>
                    <a:pt x="534" y="397"/>
                    <a:pt x="534" y="396"/>
                    <a:pt x="534" y="396"/>
                  </a:cubicBezTo>
                  <a:cubicBezTo>
                    <a:pt x="533" y="396"/>
                    <a:pt x="533" y="397"/>
                    <a:pt x="532" y="397"/>
                  </a:cubicBezTo>
                  <a:cubicBezTo>
                    <a:pt x="532" y="397"/>
                    <a:pt x="531" y="398"/>
                    <a:pt x="531" y="398"/>
                  </a:cubicBezTo>
                  <a:cubicBezTo>
                    <a:pt x="530" y="399"/>
                    <a:pt x="529" y="401"/>
                    <a:pt x="529" y="401"/>
                  </a:cubicBezTo>
                  <a:cubicBezTo>
                    <a:pt x="529" y="402"/>
                    <a:pt x="529" y="402"/>
                    <a:pt x="529" y="402"/>
                  </a:cubicBezTo>
                  <a:cubicBezTo>
                    <a:pt x="530" y="404"/>
                    <a:pt x="532" y="405"/>
                    <a:pt x="533" y="406"/>
                  </a:cubicBezTo>
                  <a:cubicBezTo>
                    <a:pt x="535" y="407"/>
                    <a:pt x="536" y="408"/>
                    <a:pt x="536" y="410"/>
                  </a:cubicBezTo>
                  <a:cubicBezTo>
                    <a:pt x="537" y="412"/>
                    <a:pt x="538" y="413"/>
                    <a:pt x="539" y="415"/>
                  </a:cubicBezTo>
                  <a:cubicBezTo>
                    <a:pt x="540" y="417"/>
                    <a:pt x="540" y="418"/>
                    <a:pt x="540" y="421"/>
                  </a:cubicBezTo>
                  <a:cubicBezTo>
                    <a:pt x="541" y="422"/>
                    <a:pt x="541" y="424"/>
                    <a:pt x="540" y="424"/>
                  </a:cubicBezTo>
                  <a:cubicBezTo>
                    <a:pt x="540" y="424"/>
                    <a:pt x="540" y="424"/>
                    <a:pt x="540" y="424"/>
                  </a:cubicBezTo>
                  <a:cubicBezTo>
                    <a:pt x="540" y="424"/>
                    <a:pt x="537" y="423"/>
                    <a:pt x="537" y="423"/>
                  </a:cubicBezTo>
                  <a:cubicBezTo>
                    <a:pt x="537" y="422"/>
                    <a:pt x="536" y="421"/>
                    <a:pt x="536" y="420"/>
                  </a:cubicBezTo>
                  <a:cubicBezTo>
                    <a:pt x="535" y="420"/>
                    <a:pt x="534" y="418"/>
                    <a:pt x="534" y="418"/>
                  </a:cubicBezTo>
                  <a:cubicBezTo>
                    <a:pt x="533" y="418"/>
                    <a:pt x="532" y="418"/>
                    <a:pt x="531" y="417"/>
                  </a:cubicBezTo>
                  <a:cubicBezTo>
                    <a:pt x="531" y="417"/>
                    <a:pt x="529" y="415"/>
                    <a:pt x="528" y="415"/>
                  </a:cubicBezTo>
                  <a:cubicBezTo>
                    <a:pt x="527" y="415"/>
                    <a:pt x="525" y="415"/>
                    <a:pt x="525" y="414"/>
                  </a:cubicBezTo>
                  <a:cubicBezTo>
                    <a:pt x="525" y="413"/>
                    <a:pt x="525" y="413"/>
                    <a:pt x="524" y="412"/>
                  </a:cubicBezTo>
                  <a:cubicBezTo>
                    <a:pt x="522" y="412"/>
                    <a:pt x="521" y="412"/>
                    <a:pt x="521" y="411"/>
                  </a:cubicBezTo>
                  <a:cubicBezTo>
                    <a:pt x="520" y="411"/>
                    <a:pt x="517" y="409"/>
                    <a:pt x="516" y="409"/>
                  </a:cubicBezTo>
                  <a:cubicBezTo>
                    <a:pt x="515" y="409"/>
                    <a:pt x="513" y="406"/>
                    <a:pt x="512" y="406"/>
                  </a:cubicBezTo>
                  <a:cubicBezTo>
                    <a:pt x="511" y="405"/>
                    <a:pt x="511" y="405"/>
                    <a:pt x="510" y="405"/>
                  </a:cubicBezTo>
                  <a:cubicBezTo>
                    <a:pt x="509" y="404"/>
                    <a:pt x="508" y="404"/>
                    <a:pt x="507" y="403"/>
                  </a:cubicBezTo>
                  <a:cubicBezTo>
                    <a:pt x="506" y="403"/>
                    <a:pt x="505" y="403"/>
                    <a:pt x="505" y="402"/>
                  </a:cubicBezTo>
                  <a:cubicBezTo>
                    <a:pt x="505" y="401"/>
                    <a:pt x="506" y="400"/>
                    <a:pt x="504" y="399"/>
                  </a:cubicBezTo>
                  <a:cubicBezTo>
                    <a:pt x="502" y="398"/>
                    <a:pt x="500" y="397"/>
                    <a:pt x="499" y="395"/>
                  </a:cubicBezTo>
                  <a:cubicBezTo>
                    <a:pt x="498" y="394"/>
                    <a:pt x="496" y="392"/>
                    <a:pt x="496" y="390"/>
                  </a:cubicBezTo>
                  <a:cubicBezTo>
                    <a:pt x="496" y="388"/>
                    <a:pt x="496" y="386"/>
                    <a:pt x="495" y="386"/>
                  </a:cubicBezTo>
                  <a:cubicBezTo>
                    <a:pt x="494" y="386"/>
                    <a:pt x="494" y="386"/>
                    <a:pt x="493" y="386"/>
                  </a:cubicBezTo>
                  <a:cubicBezTo>
                    <a:pt x="492" y="387"/>
                    <a:pt x="491" y="387"/>
                    <a:pt x="491" y="386"/>
                  </a:cubicBezTo>
                  <a:cubicBezTo>
                    <a:pt x="490" y="385"/>
                    <a:pt x="490" y="385"/>
                    <a:pt x="490" y="384"/>
                  </a:cubicBezTo>
                  <a:cubicBezTo>
                    <a:pt x="490" y="383"/>
                    <a:pt x="489" y="381"/>
                    <a:pt x="489" y="381"/>
                  </a:cubicBezTo>
                  <a:cubicBezTo>
                    <a:pt x="488" y="381"/>
                    <a:pt x="487" y="380"/>
                    <a:pt x="487" y="379"/>
                  </a:cubicBezTo>
                  <a:cubicBezTo>
                    <a:pt x="486" y="378"/>
                    <a:pt x="486" y="377"/>
                    <a:pt x="486" y="376"/>
                  </a:cubicBezTo>
                  <a:cubicBezTo>
                    <a:pt x="485" y="376"/>
                    <a:pt x="485" y="375"/>
                    <a:pt x="485" y="375"/>
                  </a:cubicBezTo>
                  <a:cubicBezTo>
                    <a:pt x="484" y="374"/>
                    <a:pt x="483" y="374"/>
                    <a:pt x="483" y="374"/>
                  </a:cubicBezTo>
                  <a:cubicBezTo>
                    <a:pt x="482" y="373"/>
                    <a:pt x="482" y="373"/>
                    <a:pt x="481" y="372"/>
                  </a:cubicBezTo>
                  <a:cubicBezTo>
                    <a:pt x="481" y="372"/>
                    <a:pt x="479" y="370"/>
                    <a:pt x="478" y="370"/>
                  </a:cubicBezTo>
                  <a:cubicBezTo>
                    <a:pt x="477" y="370"/>
                    <a:pt x="476" y="368"/>
                    <a:pt x="475" y="367"/>
                  </a:cubicBezTo>
                  <a:cubicBezTo>
                    <a:pt x="473" y="367"/>
                    <a:pt x="472" y="365"/>
                    <a:pt x="472" y="365"/>
                  </a:cubicBezTo>
                  <a:cubicBezTo>
                    <a:pt x="471" y="364"/>
                    <a:pt x="470" y="362"/>
                    <a:pt x="469" y="361"/>
                  </a:cubicBezTo>
                  <a:cubicBezTo>
                    <a:pt x="468" y="361"/>
                    <a:pt x="466" y="359"/>
                    <a:pt x="466" y="358"/>
                  </a:cubicBezTo>
                  <a:cubicBezTo>
                    <a:pt x="466" y="357"/>
                    <a:pt x="467" y="356"/>
                    <a:pt x="467" y="356"/>
                  </a:cubicBezTo>
                  <a:cubicBezTo>
                    <a:pt x="468" y="355"/>
                    <a:pt x="469" y="355"/>
                    <a:pt x="469" y="354"/>
                  </a:cubicBezTo>
                  <a:cubicBezTo>
                    <a:pt x="469" y="354"/>
                    <a:pt x="468" y="354"/>
                    <a:pt x="467" y="354"/>
                  </a:cubicBezTo>
                  <a:cubicBezTo>
                    <a:pt x="466" y="354"/>
                    <a:pt x="466" y="354"/>
                    <a:pt x="465" y="353"/>
                  </a:cubicBezTo>
                  <a:cubicBezTo>
                    <a:pt x="465" y="353"/>
                    <a:pt x="463" y="351"/>
                    <a:pt x="463" y="351"/>
                  </a:cubicBezTo>
                  <a:cubicBezTo>
                    <a:pt x="462" y="351"/>
                    <a:pt x="461" y="351"/>
                    <a:pt x="460" y="351"/>
                  </a:cubicBezTo>
                  <a:cubicBezTo>
                    <a:pt x="460" y="351"/>
                    <a:pt x="456" y="349"/>
                    <a:pt x="455" y="348"/>
                  </a:cubicBezTo>
                  <a:cubicBezTo>
                    <a:pt x="454" y="346"/>
                    <a:pt x="454" y="345"/>
                    <a:pt x="452" y="344"/>
                  </a:cubicBezTo>
                  <a:cubicBezTo>
                    <a:pt x="451" y="344"/>
                    <a:pt x="449" y="343"/>
                    <a:pt x="449" y="343"/>
                  </a:cubicBezTo>
                  <a:cubicBezTo>
                    <a:pt x="449" y="342"/>
                    <a:pt x="449" y="341"/>
                    <a:pt x="448" y="341"/>
                  </a:cubicBezTo>
                  <a:cubicBezTo>
                    <a:pt x="447" y="340"/>
                    <a:pt x="445" y="340"/>
                    <a:pt x="444" y="341"/>
                  </a:cubicBezTo>
                  <a:cubicBezTo>
                    <a:pt x="444" y="342"/>
                    <a:pt x="443" y="343"/>
                    <a:pt x="442" y="344"/>
                  </a:cubicBezTo>
                  <a:cubicBezTo>
                    <a:pt x="441" y="344"/>
                    <a:pt x="440" y="347"/>
                    <a:pt x="439" y="348"/>
                  </a:cubicBezTo>
                  <a:cubicBezTo>
                    <a:pt x="438" y="349"/>
                    <a:pt x="437" y="349"/>
                    <a:pt x="436" y="349"/>
                  </a:cubicBezTo>
                  <a:cubicBezTo>
                    <a:pt x="435" y="349"/>
                    <a:pt x="434" y="350"/>
                    <a:pt x="435" y="350"/>
                  </a:cubicBezTo>
                  <a:cubicBezTo>
                    <a:pt x="435" y="351"/>
                    <a:pt x="436" y="352"/>
                    <a:pt x="434" y="352"/>
                  </a:cubicBezTo>
                  <a:cubicBezTo>
                    <a:pt x="433" y="352"/>
                    <a:pt x="433" y="353"/>
                    <a:pt x="433" y="354"/>
                  </a:cubicBezTo>
                  <a:cubicBezTo>
                    <a:pt x="432" y="354"/>
                    <a:pt x="432" y="353"/>
                    <a:pt x="431" y="353"/>
                  </a:cubicBezTo>
                  <a:cubicBezTo>
                    <a:pt x="430" y="353"/>
                    <a:pt x="429" y="352"/>
                    <a:pt x="428" y="351"/>
                  </a:cubicBezTo>
                  <a:cubicBezTo>
                    <a:pt x="427" y="351"/>
                    <a:pt x="426" y="352"/>
                    <a:pt x="425" y="352"/>
                  </a:cubicBezTo>
                  <a:cubicBezTo>
                    <a:pt x="425" y="352"/>
                    <a:pt x="422" y="349"/>
                    <a:pt x="422" y="349"/>
                  </a:cubicBezTo>
                  <a:cubicBezTo>
                    <a:pt x="422" y="348"/>
                    <a:pt x="423" y="347"/>
                    <a:pt x="422" y="347"/>
                  </a:cubicBezTo>
                  <a:cubicBezTo>
                    <a:pt x="421" y="347"/>
                    <a:pt x="420" y="347"/>
                    <a:pt x="420" y="346"/>
                  </a:cubicBezTo>
                  <a:cubicBezTo>
                    <a:pt x="420" y="345"/>
                    <a:pt x="420" y="344"/>
                    <a:pt x="418" y="344"/>
                  </a:cubicBezTo>
                  <a:cubicBezTo>
                    <a:pt x="416" y="344"/>
                    <a:pt x="415" y="343"/>
                    <a:pt x="415" y="343"/>
                  </a:cubicBezTo>
                  <a:cubicBezTo>
                    <a:pt x="414" y="343"/>
                    <a:pt x="412" y="342"/>
                    <a:pt x="412" y="344"/>
                  </a:cubicBezTo>
                  <a:cubicBezTo>
                    <a:pt x="412" y="345"/>
                    <a:pt x="412" y="347"/>
                    <a:pt x="411" y="349"/>
                  </a:cubicBezTo>
                  <a:cubicBezTo>
                    <a:pt x="410" y="350"/>
                    <a:pt x="408" y="353"/>
                    <a:pt x="408" y="353"/>
                  </a:cubicBezTo>
                  <a:cubicBezTo>
                    <a:pt x="409" y="353"/>
                    <a:pt x="409" y="355"/>
                    <a:pt x="409" y="356"/>
                  </a:cubicBezTo>
                  <a:cubicBezTo>
                    <a:pt x="408" y="357"/>
                    <a:pt x="407" y="357"/>
                    <a:pt x="407" y="357"/>
                  </a:cubicBezTo>
                  <a:cubicBezTo>
                    <a:pt x="406" y="358"/>
                    <a:pt x="403" y="360"/>
                    <a:pt x="402" y="360"/>
                  </a:cubicBezTo>
                  <a:cubicBezTo>
                    <a:pt x="402" y="361"/>
                    <a:pt x="400" y="362"/>
                    <a:pt x="400" y="362"/>
                  </a:cubicBezTo>
                  <a:cubicBezTo>
                    <a:pt x="399" y="363"/>
                    <a:pt x="399" y="363"/>
                    <a:pt x="399" y="363"/>
                  </a:cubicBezTo>
                  <a:cubicBezTo>
                    <a:pt x="398" y="364"/>
                    <a:pt x="397" y="365"/>
                    <a:pt x="397" y="364"/>
                  </a:cubicBezTo>
                  <a:cubicBezTo>
                    <a:pt x="396" y="363"/>
                    <a:pt x="395" y="361"/>
                    <a:pt x="395" y="361"/>
                  </a:cubicBezTo>
                  <a:cubicBezTo>
                    <a:pt x="394" y="361"/>
                    <a:pt x="393" y="360"/>
                    <a:pt x="393" y="359"/>
                  </a:cubicBezTo>
                  <a:cubicBezTo>
                    <a:pt x="393" y="358"/>
                    <a:pt x="392" y="358"/>
                    <a:pt x="391" y="357"/>
                  </a:cubicBezTo>
                  <a:cubicBezTo>
                    <a:pt x="390" y="357"/>
                    <a:pt x="387" y="356"/>
                    <a:pt x="385" y="355"/>
                  </a:cubicBezTo>
                  <a:cubicBezTo>
                    <a:pt x="383" y="354"/>
                    <a:pt x="382" y="353"/>
                    <a:pt x="382" y="352"/>
                  </a:cubicBezTo>
                  <a:cubicBezTo>
                    <a:pt x="381" y="351"/>
                    <a:pt x="379" y="349"/>
                    <a:pt x="378" y="349"/>
                  </a:cubicBezTo>
                  <a:cubicBezTo>
                    <a:pt x="377" y="349"/>
                    <a:pt x="375" y="349"/>
                    <a:pt x="374" y="348"/>
                  </a:cubicBezTo>
                  <a:cubicBezTo>
                    <a:pt x="373" y="346"/>
                    <a:pt x="373" y="346"/>
                    <a:pt x="372" y="346"/>
                  </a:cubicBezTo>
                  <a:cubicBezTo>
                    <a:pt x="370" y="346"/>
                    <a:pt x="369" y="346"/>
                    <a:pt x="370" y="345"/>
                  </a:cubicBezTo>
                  <a:cubicBezTo>
                    <a:pt x="370" y="344"/>
                    <a:pt x="371" y="343"/>
                    <a:pt x="369" y="342"/>
                  </a:cubicBezTo>
                  <a:cubicBezTo>
                    <a:pt x="367" y="340"/>
                    <a:pt x="364" y="339"/>
                    <a:pt x="363" y="338"/>
                  </a:cubicBezTo>
                  <a:cubicBezTo>
                    <a:pt x="362" y="338"/>
                    <a:pt x="361" y="336"/>
                    <a:pt x="360" y="336"/>
                  </a:cubicBezTo>
                  <a:cubicBezTo>
                    <a:pt x="359" y="336"/>
                    <a:pt x="357" y="336"/>
                    <a:pt x="357" y="334"/>
                  </a:cubicBezTo>
                  <a:cubicBezTo>
                    <a:pt x="357" y="333"/>
                    <a:pt x="356" y="332"/>
                    <a:pt x="355" y="332"/>
                  </a:cubicBezTo>
                  <a:cubicBezTo>
                    <a:pt x="355" y="331"/>
                    <a:pt x="355" y="332"/>
                    <a:pt x="354" y="331"/>
                  </a:cubicBezTo>
                  <a:cubicBezTo>
                    <a:pt x="353" y="331"/>
                    <a:pt x="353" y="330"/>
                    <a:pt x="352" y="329"/>
                  </a:cubicBezTo>
                  <a:cubicBezTo>
                    <a:pt x="351" y="328"/>
                    <a:pt x="350" y="328"/>
                    <a:pt x="350" y="328"/>
                  </a:cubicBezTo>
                  <a:cubicBezTo>
                    <a:pt x="349" y="328"/>
                    <a:pt x="348" y="328"/>
                    <a:pt x="348" y="327"/>
                  </a:cubicBezTo>
                  <a:cubicBezTo>
                    <a:pt x="348" y="327"/>
                    <a:pt x="348" y="325"/>
                    <a:pt x="347" y="326"/>
                  </a:cubicBezTo>
                  <a:cubicBezTo>
                    <a:pt x="345" y="326"/>
                    <a:pt x="345" y="327"/>
                    <a:pt x="343" y="326"/>
                  </a:cubicBezTo>
                  <a:cubicBezTo>
                    <a:pt x="341" y="325"/>
                    <a:pt x="339" y="324"/>
                    <a:pt x="337" y="323"/>
                  </a:cubicBezTo>
                  <a:cubicBezTo>
                    <a:pt x="335" y="323"/>
                    <a:pt x="334" y="322"/>
                    <a:pt x="333" y="322"/>
                  </a:cubicBezTo>
                  <a:cubicBezTo>
                    <a:pt x="332" y="322"/>
                    <a:pt x="331" y="322"/>
                    <a:pt x="330" y="322"/>
                  </a:cubicBezTo>
                  <a:cubicBezTo>
                    <a:pt x="328" y="322"/>
                    <a:pt x="327" y="321"/>
                    <a:pt x="327" y="321"/>
                  </a:cubicBezTo>
                  <a:cubicBezTo>
                    <a:pt x="326" y="321"/>
                    <a:pt x="325" y="321"/>
                    <a:pt x="324" y="321"/>
                  </a:cubicBezTo>
                  <a:cubicBezTo>
                    <a:pt x="323" y="321"/>
                    <a:pt x="322" y="321"/>
                    <a:pt x="322" y="321"/>
                  </a:cubicBezTo>
                  <a:cubicBezTo>
                    <a:pt x="321" y="321"/>
                    <a:pt x="321" y="321"/>
                    <a:pt x="321" y="321"/>
                  </a:cubicBezTo>
                  <a:cubicBezTo>
                    <a:pt x="322" y="324"/>
                    <a:pt x="323" y="325"/>
                    <a:pt x="323" y="326"/>
                  </a:cubicBezTo>
                  <a:cubicBezTo>
                    <a:pt x="323" y="327"/>
                    <a:pt x="323" y="327"/>
                    <a:pt x="324" y="328"/>
                  </a:cubicBezTo>
                  <a:cubicBezTo>
                    <a:pt x="323" y="328"/>
                    <a:pt x="323" y="328"/>
                    <a:pt x="323" y="328"/>
                  </a:cubicBezTo>
                  <a:cubicBezTo>
                    <a:pt x="323" y="328"/>
                    <a:pt x="321" y="330"/>
                    <a:pt x="321" y="331"/>
                  </a:cubicBezTo>
                  <a:cubicBezTo>
                    <a:pt x="321" y="331"/>
                    <a:pt x="320" y="332"/>
                    <a:pt x="320" y="333"/>
                  </a:cubicBezTo>
                  <a:cubicBezTo>
                    <a:pt x="320" y="334"/>
                    <a:pt x="320" y="335"/>
                    <a:pt x="320" y="336"/>
                  </a:cubicBezTo>
                  <a:cubicBezTo>
                    <a:pt x="320" y="337"/>
                    <a:pt x="320" y="337"/>
                    <a:pt x="319" y="339"/>
                  </a:cubicBezTo>
                  <a:cubicBezTo>
                    <a:pt x="318" y="340"/>
                    <a:pt x="317" y="342"/>
                    <a:pt x="318" y="343"/>
                  </a:cubicBezTo>
                  <a:cubicBezTo>
                    <a:pt x="318" y="345"/>
                    <a:pt x="318" y="345"/>
                    <a:pt x="317" y="346"/>
                  </a:cubicBezTo>
                  <a:cubicBezTo>
                    <a:pt x="317" y="347"/>
                    <a:pt x="318" y="349"/>
                    <a:pt x="319" y="349"/>
                  </a:cubicBezTo>
                  <a:cubicBezTo>
                    <a:pt x="320" y="350"/>
                    <a:pt x="321" y="349"/>
                    <a:pt x="321" y="350"/>
                  </a:cubicBezTo>
                  <a:cubicBezTo>
                    <a:pt x="320" y="352"/>
                    <a:pt x="320" y="355"/>
                    <a:pt x="320" y="356"/>
                  </a:cubicBezTo>
                  <a:cubicBezTo>
                    <a:pt x="320" y="358"/>
                    <a:pt x="320" y="361"/>
                    <a:pt x="321" y="361"/>
                  </a:cubicBezTo>
                  <a:cubicBezTo>
                    <a:pt x="321" y="361"/>
                    <a:pt x="322" y="361"/>
                    <a:pt x="322" y="362"/>
                  </a:cubicBezTo>
                  <a:cubicBezTo>
                    <a:pt x="322" y="364"/>
                    <a:pt x="320" y="366"/>
                    <a:pt x="321" y="367"/>
                  </a:cubicBezTo>
                  <a:cubicBezTo>
                    <a:pt x="322" y="368"/>
                    <a:pt x="322" y="368"/>
                    <a:pt x="323" y="368"/>
                  </a:cubicBezTo>
                  <a:cubicBezTo>
                    <a:pt x="324" y="368"/>
                    <a:pt x="324" y="369"/>
                    <a:pt x="324" y="369"/>
                  </a:cubicBezTo>
                  <a:cubicBezTo>
                    <a:pt x="323" y="370"/>
                    <a:pt x="323" y="371"/>
                    <a:pt x="323" y="372"/>
                  </a:cubicBezTo>
                  <a:cubicBezTo>
                    <a:pt x="323" y="373"/>
                    <a:pt x="323" y="376"/>
                    <a:pt x="323" y="376"/>
                  </a:cubicBezTo>
                  <a:cubicBezTo>
                    <a:pt x="323" y="376"/>
                    <a:pt x="316" y="379"/>
                    <a:pt x="316" y="379"/>
                  </a:cubicBezTo>
                  <a:cubicBezTo>
                    <a:pt x="315" y="379"/>
                    <a:pt x="314" y="379"/>
                    <a:pt x="313" y="378"/>
                  </a:cubicBezTo>
                  <a:cubicBezTo>
                    <a:pt x="312" y="377"/>
                    <a:pt x="312" y="377"/>
                    <a:pt x="311" y="377"/>
                  </a:cubicBezTo>
                  <a:cubicBezTo>
                    <a:pt x="310" y="377"/>
                    <a:pt x="310" y="376"/>
                    <a:pt x="309" y="376"/>
                  </a:cubicBezTo>
                  <a:cubicBezTo>
                    <a:pt x="308" y="375"/>
                    <a:pt x="307" y="374"/>
                    <a:pt x="306" y="374"/>
                  </a:cubicBezTo>
                  <a:cubicBezTo>
                    <a:pt x="305" y="373"/>
                    <a:pt x="305" y="373"/>
                    <a:pt x="305" y="373"/>
                  </a:cubicBezTo>
                  <a:cubicBezTo>
                    <a:pt x="305" y="373"/>
                    <a:pt x="306" y="378"/>
                    <a:pt x="306" y="378"/>
                  </a:cubicBezTo>
                  <a:cubicBezTo>
                    <a:pt x="305" y="378"/>
                    <a:pt x="305" y="377"/>
                    <a:pt x="304" y="377"/>
                  </a:cubicBezTo>
                  <a:cubicBezTo>
                    <a:pt x="303" y="377"/>
                    <a:pt x="302" y="378"/>
                    <a:pt x="302" y="379"/>
                  </a:cubicBezTo>
                  <a:cubicBezTo>
                    <a:pt x="303" y="380"/>
                    <a:pt x="305" y="380"/>
                    <a:pt x="304" y="382"/>
                  </a:cubicBezTo>
                  <a:cubicBezTo>
                    <a:pt x="303" y="383"/>
                    <a:pt x="301" y="383"/>
                    <a:pt x="300" y="382"/>
                  </a:cubicBezTo>
                  <a:cubicBezTo>
                    <a:pt x="298" y="382"/>
                    <a:pt x="298" y="382"/>
                    <a:pt x="297" y="382"/>
                  </a:cubicBezTo>
                  <a:cubicBezTo>
                    <a:pt x="296" y="382"/>
                    <a:pt x="295" y="383"/>
                    <a:pt x="295" y="383"/>
                  </a:cubicBezTo>
                  <a:cubicBezTo>
                    <a:pt x="294" y="384"/>
                    <a:pt x="294" y="384"/>
                    <a:pt x="295" y="384"/>
                  </a:cubicBezTo>
                  <a:cubicBezTo>
                    <a:pt x="296" y="385"/>
                    <a:pt x="297" y="386"/>
                    <a:pt x="297" y="387"/>
                  </a:cubicBezTo>
                  <a:cubicBezTo>
                    <a:pt x="297" y="387"/>
                    <a:pt x="296" y="390"/>
                    <a:pt x="296" y="390"/>
                  </a:cubicBezTo>
                  <a:cubicBezTo>
                    <a:pt x="296" y="390"/>
                    <a:pt x="291" y="394"/>
                    <a:pt x="291" y="396"/>
                  </a:cubicBezTo>
                  <a:cubicBezTo>
                    <a:pt x="291" y="398"/>
                    <a:pt x="292" y="399"/>
                    <a:pt x="293" y="401"/>
                  </a:cubicBezTo>
                  <a:cubicBezTo>
                    <a:pt x="293" y="403"/>
                    <a:pt x="293" y="407"/>
                    <a:pt x="293" y="407"/>
                  </a:cubicBezTo>
                  <a:cubicBezTo>
                    <a:pt x="293" y="407"/>
                    <a:pt x="279" y="401"/>
                    <a:pt x="277" y="401"/>
                  </a:cubicBezTo>
                  <a:cubicBezTo>
                    <a:pt x="276" y="400"/>
                    <a:pt x="274" y="400"/>
                    <a:pt x="273" y="401"/>
                  </a:cubicBezTo>
                  <a:cubicBezTo>
                    <a:pt x="272" y="401"/>
                    <a:pt x="270" y="402"/>
                    <a:pt x="270" y="403"/>
                  </a:cubicBezTo>
                  <a:cubicBezTo>
                    <a:pt x="269" y="404"/>
                    <a:pt x="267" y="408"/>
                    <a:pt x="267" y="409"/>
                  </a:cubicBezTo>
                  <a:cubicBezTo>
                    <a:pt x="267" y="410"/>
                    <a:pt x="268" y="411"/>
                    <a:pt x="267" y="411"/>
                  </a:cubicBezTo>
                  <a:cubicBezTo>
                    <a:pt x="266" y="411"/>
                    <a:pt x="266" y="411"/>
                    <a:pt x="265" y="411"/>
                  </a:cubicBezTo>
                  <a:cubicBezTo>
                    <a:pt x="265" y="411"/>
                    <a:pt x="264" y="412"/>
                    <a:pt x="264" y="411"/>
                  </a:cubicBezTo>
                  <a:cubicBezTo>
                    <a:pt x="263" y="410"/>
                    <a:pt x="264" y="409"/>
                    <a:pt x="262" y="409"/>
                  </a:cubicBezTo>
                  <a:cubicBezTo>
                    <a:pt x="261" y="409"/>
                    <a:pt x="261" y="409"/>
                    <a:pt x="261" y="409"/>
                  </a:cubicBezTo>
                  <a:cubicBezTo>
                    <a:pt x="261" y="410"/>
                    <a:pt x="261" y="411"/>
                    <a:pt x="260" y="411"/>
                  </a:cubicBezTo>
                  <a:cubicBezTo>
                    <a:pt x="259" y="411"/>
                    <a:pt x="258" y="409"/>
                    <a:pt x="257" y="409"/>
                  </a:cubicBezTo>
                  <a:cubicBezTo>
                    <a:pt x="257" y="409"/>
                    <a:pt x="257" y="408"/>
                    <a:pt x="255" y="408"/>
                  </a:cubicBezTo>
                  <a:cubicBezTo>
                    <a:pt x="254" y="407"/>
                    <a:pt x="253" y="407"/>
                    <a:pt x="253" y="407"/>
                  </a:cubicBezTo>
                  <a:cubicBezTo>
                    <a:pt x="252" y="407"/>
                    <a:pt x="251" y="406"/>
                    <a:pt x="251" y="407"/>
                  </a:cubicBezTo>
                  <a:cubicBezTo>
                    <a:pt x="250" y="408"/>
                    <a:pt x="250" y="408"/>
                    <a:pt x="249" y="407"/>
                  </a:cubicBezTo>
                  <a:cubicBezTo>
                    <a:pt x="248" y="406"/>
                    <a:pt x="247" y="404"/>
                    <a:pt x="245" y="403"/>
                  </a:cubicBezTo>
                  <a:cubicBezTo>
                    <a:pt x="244" y="402"/>
                    <a:pt x="242" y="401"/>
                    <a:pt x="241" y="400"/>
                  </a:cubicBezTo>
                  <a:cubicBezTo>
                    <a:pt x="241" y="398"/>
                    <a:pt x="240" y="396"/>
                    <a:pt x="239" y="396"/>
                  </a:cubicBezTo>
                  <a:cubicBezTo>
                    <a:pt x="237" y="397"/>
                    <a:pt x="237" y="397"/>
                    <a:pt x="236" y="396"/>
                  </a:cubicBezTo>
                  <a:cubicBezTo>
                    <a:pt x="236" y="395"/>
                    <a:pt x="236" y="390"/>
                    <a:pt x="235" y="390"/>
                  </a:cubicBezTo>
                  <a:cubicBezTo>
                    <a:pt x="233" y="390"/>
                    <a:pt x="232" y="390"/>
                    <a:pt x="231" y="389"/>
                  </a:cubicBezTo>
                  <a:cubicBezTo>
                    <a:pt x="230" y="388"/>
                    <a:pt x="228" y="388"/>
                    <a:pt x="228" y="387"/>
                  </a:cubicBezTo>
                  <a:cubicBezTo>
                    <a:pt x="227" y="385"/>
                    <a:pt x="227" y="385"/>
                    <a:pt x="226" y="385"/>
                  </a:cubicBezTo>
                  <a:cubicBezTo>
                    <a:pt x="225" y="385"/>
                    <a:pt x="224" y="386"/>
                    <a:pt x="224" y="387"/>
                  </a:cubicBezTo>
                  <a:cubicBezTo>
                    <a:pt x="224" y="388"/>
                    <a:pt x="224" y="388"/>
                    <a:pt x="223" y="388"/>
                  </a:cubicBezTo>
                  <a:cubicBezTo>
                    <a:pt x="223" y="388"/>
                    <a:pt x="222" y="388"/>
                    <a:pt x="222" y="389"/>
                  </a:cubicBezTo>
                  <a:cubicBezTo>
                    <a:pt x="221" y="389"/>
                    <a:pt x="220" y="390"/>
                    <a:pt x="219" y="390"/>
                  </a:cubicBezTo>
                  <a:cubicBezTo>
                    <a:pt x="218" y="390"/>
                    <a:pt x="218" y="389"/>
                    <a:pt x="217" y="390"/>
                  </a:cubicBezTo>
                  <a:cubicBezTo>
                    <a:pt x="217" y="390"/>
                    <a:pt x="214" y="392"/>
                    <a:pt x="214" y="392"/>
                  </a:cubicBezTo>
                  <a:cubicBezTo>
                    <a:pt x="213" y="393"/>
                    <a:pt x="212" y="394"/>
                    <a:pt x="212" y="393"/>
                  </a:cubicBezTo>
                  <a:cubicBezTo>
                    <a:pt x="212" y="392"/>
                    <a:pt x="212" y="391"/>
                    <a:pt x="211" y="391"/>
                  </a:cubicBezTo>
                  <a:cubicBezTo>
                    <a:pt x="211" y="391"/>
                    <a:pt x="209" y="394"/>
                    <a:pt x="208" y="393"/>
                  </a:cubicBezTo>
                  <a:cubicBezTo>
                    <a:pt x="207" y="392"/>
                    <a:pt x="208" y="391"/>
                    <a:pt x="207" y="391"/>
                  </a:cubicBezTo>
                  <a:cubicBezTo>
                    <a:pt x="205" y="391"/>
                    <a:pt x="204" y="392"/>
                    <a:pt x="203" y="392"/>
                  </a:cubicBezTo>
                  <a:cubicBezTo>
                    <a:pt x="202" y="391"/>
                    <a:pt x="202" y="391"/>
                    <a:pt x="201" y="391"/>
                  </a:cubicBezTo>
                  <a:cubicBezTo>
                    <a:pt x="200" y="391"/>
                    <a:pt x="199" y="389"/>
                    <a:pt x="198" y="390"/>
                  </a:cubicBezTo>
                  <a:cubicBezTo>
                    <a:pt x="197" y="390"/>
                    <a:pt x="196" y="392"/>
                    <a:pt x="195" y="391"/>
                  </a:cubicBezTo>
                  <a:cubicBezTo>
                    <a:pt x="194" y="390"/>
                    <a:pt x="193" y="388"/>
                    <a:pt x="193" y="388"/>
                  </a:cubicBezTo>
                  <a:cubicBezTo>
                    <a:pt x="192" y="388"/>
                    <a:pt x="191" y="389"/>
                    <a:pt x="191" y="387"/>
                  </a:cubicBezTo>
                  <a:cubicBezTo>
                    <a:pt x="191" y="386"/>
                    <a:pt x="191" y="384"/>
                    <a:pt x="190" y="383"/>
                  </a:cubicBezTo>
                  <a:cubicBezTo>
                    <a:pt x="189" y="382"/>
                    <a:pt x="188" y="382"/>
                    <a:pt x="187" y="381"/>
                  </a:cubicBezTo>
                  <a:cubicBezTo>
                    <a:pt x="187" y="380"/>
                    <a:pt x="186" y="379"/>
                    <a:pt x="185" y="380"/>
                  </a:cubicBezTo>
                  <a:cubicBezTo>
                    <a:pt x="183" y="381"/>
                    <a:pt x="182" y="380"/>
                    <a:pt x="182" y="380"/>
                  </a:cubicBezTo>
                  <a:cubicBezTo>
                    <a:pt x="181" y="379"/>
                    <a:pt x="180" y="379"/>
                    <a:pt x="179" y="379"/>
                  </a:cubicBezTo>
                  <a:cubicBezTo>
                    <a:pt x="179" y="378"/>
                    <a:pt x="177" y="379"/>
                    <a:pt x="176" y="378"/>
                  </a:cubicBezTo>
                  <a:cubicBezTo>
                    <a:pt x="176" y="377"/>
                    <a:pt x="175" y="377"/>
                    <a:pt x="174" y="377"/>
                  </a:cubicBezTo>
                  <a:cubicBezTo>
                    <a:pt x="172" y="377"/>
                    <a:pt x="173" y="378"/>
                    <a:pt x="171" y="378"/>
                  </a:cubicBezTo>
                  <a:cubicBezTo>
                    <a:pt x="170" y="378"/>
                    <a:pt x="169" y="378"/>
                    <a:pt x="169" y="379"/>
                  </a:cubicBezTo>
                  <a:cubicBezTo>
                    <a:pt x="169" y="379"/>
                    <a:pt x="167" y="380"/>
                    <a:pt x="165" y="380"/>
                  </a:cubicBezTo>
                  <a:cubicBezTo>
                    <a:pt x="164" y="380"/>
                    <a:pt x="159" y="379"/>
                    <a:pt x="158" y="379"/>
                  </a:cubicBezTo>
                  <a:cubicBezTo>
                    <a:pt x="157" y="379"/>
                    <a:pt x="154" y="379"/>
                    <a:pt x="153" y="379"/>
                  </a:cubicBezTo>
                  <a:cubicBezTo>
                    <a:pt x="152" y="379"/>
                    <a:pt x="150" y="380"/>
                    <a:pt x="150" y="380"/>
                  </a:cubicBezTo>
                  <a:cubicBezTo>
                    <a:pt x="149" y="380"/>
                    <a:pt x="148" y="380"/>
                    <a:pt x="147" y="381"/>
                  </a:cubicBezTo>
                  <a:cubicBezTo>
                    <a:pt x="146" y="381"/>
                    <a:pt x="146" y="381"/>
                    <a:pt x="146" y="381"/>
                  </a:cubicBezTo>
                  <a:cubicBezTo>
                    <a:pt x="144" y="380"/>
                    <a:pt x="144" y="380"/>
                    <a:pt x="144" y="380"/>
                  </a:cubicBezTo>
                  <a:cubicBezTo>
                    <a:pt x="144" y="380"/>
                    <a:pt x="145" y="375"/>
                    <a:pt x="144" y="372"/>
                  </a:cubicBezTo>
                  <a:cubicBezTo>
                    <a:pt x="142" y="370"/>
                    <a:pt x="141" y="363"/>
                    <a:pt x="141" y="363"/>
                  </a:cubicBezTo>
                  <a:cubicBezTo>
                    <a:pt x="139" y="352"/>
                    <a:pt x="139" y="352"/>
                    <a:pt x="139" y="352"/>
                  </a:cubicBezTo>
                  <a:cubicBezTo>
                    <a:pt x="137" y="343"/>
                    <a:pt x="137" y="343"/>
                    <a:pt x="137" y="343"/>
                  </a:cubicBezTo>
                  <a:cubicBezTo>
                    <a:pt x="137" y="343"/>
                    <a:pt x="135" y="344"/>
                    <a:pt x="134" y="343"/>
                  </a:cubicBezTo>
                  <a:cubicBezTo>
                    <a:pt x="132" y="343"/>
                    <a:pt x="131" y="343"/>
                    <a:pt x="129" y="343"/>
                  </a:cubicBezTo>
                  <a:cubicBezTo>
                    <a:pt x="127" y="343"/>
                    <a:pt x="111" y="343"/>
                    <a:pt x="109" y="343"/>
                  </a:cubicBezTo>
                  <a:cubicBezTo>
                    <a:pt x="108" y="344"/>
                    <a:pt x="107" y="345"/>
                    <a:pt x="106" y="344"/>
                  </a:cubicBezTo>
                  <a:cubicBezTo>
                    <a:pt x="105" y="343"/>
                    <a:pt x="103" y="343"/>
                    <a:pt x="102" y="343"/>
                  </a:cubicBezTo>
                  <a:cubicBezTo>
                    <a:pt x="101" y="343"/>
                    <a:pt x="96" y="340"/>
                    <a:pt x="95" y="336"/>
                  </a:cubicBezTo>
                  <a:cubicBezTo>
                    <a:pt x="94" y="333"/>
                    <a:pt x="95" y="333"/>
                    <a:pt x="96" y="333"/>
                  </a:cubicBezTo>
                  <a:cubicBezTo>
                    <a:pt x="97" y="333"/>
                    <a:pt x="104" y="334"/>
                    <a:pt x="104" y="334"/>
                  </a:cubicBezTo>
                  <a:cubicBezTo>
                    <a:pt x="104" y="330"/>
                    <a:pt x="104" y="330"/>
                    <a:pt x="104" y="330"/>
                  </a:cubicBezTo>
                  <a:cubicBezTo>
                    <a:pt x="101" y="330"/>
                    <a:pt x="101" y="330"/>
                    <a:pt x="101" y="330"/>
                  </a:cubicBezTo>
                  <a:cubicBezTo>
                    <a:pt x="94" y="324"/>
                    <a:pt x="94" y="324"/>
                    <a:pt x="94" y="324"/>
                  </a:cubicBezTo>
                  <a:cubicBezTo>
                    <a:pt x="94" y="324"/>
                    <a:pt x="77" y="322"/>
                    <a:pt x="76" y="322"/>
                  </a:cubicBezTo>
                  <a:cubicBezTo>
                    <a:pt x="75" y="322"/>
                    <a:pt x="73" y="322"/>
                    <a:pt x="72" y="322"/>
                  </a:cubicBezTo>
                  <a:cubicBezTo>
                    <a:pt x="71" y="322"/>
                    <a:pt x="70" y="323"/>
                    <a:pt x="69" y="323"/>
                  </a:cubicBezTo>
                  <a:cubicBezTo>
                    <a:pt x="68" y="322"/>
                    <a:pt x="66" y="322"/>
                    <a:pt x="65" y="322"/>
                  </a:cubicBezTo>
                  <a:cubicBezTo>
                    <a:pt x="64" y="323"/>
                    <a:pt x="63" y="323"/>
                    <a:pt x="61" y="323"/>
                  </a:cubicBezTo>
                  <a:cubicBezTo>
                    <a:pt x="60" y="322"/>
                    <a:pt x="57" y="320"/>
                    <a:pt x="57" y="320"/>
                  </a:cubicBezTo>
                  <a:cubicBezTo>
                    <a:pt x="56" y="320"/>
                    <a:pt x="56" y="319"/>
                    <a:pt x="56" y="319"/>
                  </a:cubicBezTo>
                  <a:cubicBezTo>
                    <a:pt x="56" y="318"/>
                    <a:pt x="58" y="309"/>
                    <a:pt x="58" y="308"/>
                  </a:cubicBezTo>
                  <a:cubicBezTo>
                    <a:pt x="58" y="307"/>
                    <a:pt x="57" y="306"/>
                    <a:pt x="57" y="305"/>
                  </a:cubicBezTo>
                  <a:cubicBezTo>
                    <a:pt x="57" y="305"/>
                    <a:pt x="56" y="304"/>
                    <a:pt x="55" y="303"/>
                  </a:cubicBezTo>
                  <a:cubicBezTo>
                    <a:pt x="54" y="303"/>
                    <a:pt x="54" y="302"/>
                    <a:pt x="54" y="301"/>
                  </a:cubicBezTo>
                  <a:cubicBezTo>
                    <a:pt x="55" y="300"/>
                    <a:pt x="55" y="299"/>
                    <a:pt x="55" y="298"/>
                  </a:cubicBezTo>
                  <a:cubicBezTo>
                    <a:pt x="56" y="298"/>
                    <a:pt x="56" y="298"/>
                    <a:pt x="55" y="297"/>
                  </a:cubicBezTo>
                  <a:cubicBezTo>
                    <a:pt x="55" y="297"/>
                    <a:pt x="54" y="295"/>
                    <a:pt x="53" y="296"/>
                  </a:cubicBezTo>
                  <a:cubicBezTo>
                    <a:pt x="51" y="297"/>
                    <a:pt x="50" y="298"/>
                    <a:pt x="50" y="298"/>
                  </a:cubicBezTo>
                  <a:cubicBezTo>
                    <a:pt x="49" y="298"/>
                    <a:pt x="48" y="298"/>
                    <a:pt x="48" y="298"/>
                  </a:cubicBezTo>
                  <a:cubicBezTo>
                    <a:pt x="47" y="297"/>
                    <a:pt x="46" y="297"/>
                    <a:pt x="45" y="297"/>
                  </a:cubicBezTo>
                  <a:cubicBezTo>
                    <a:pt x="44" y="298"/>
                    <a:pt x="44" y="298"/>
                    <a:pt x="43" y="297"/>
                  </a:cubicBezTo>
                  <a:cubicBezTo>
                    <a:pt x="43" y="296"/>
                    <a:pt x="43" y="295"/>
                    <a:pt x="42" y="295"/>
                  </a:cubicBezTo>
                  <a:cubicBezTo>
                    <a:pt x="40" y="295"/>
                    <a:pt x="37" y="296"/>
                    <a:pt x="37" y="297"/>
                  </a:cubicBezTo>
                  <a:cubicBezTo>
                    <a:pt x="37" y="297"/>
                    <a:pt x="37" y="297"/>
                    <a:pt x="36" y="297"/>
                  </a:cubicBezTo>
                  <a:cubicBezTo>
                    <a:pt x="35" y="297"/>
                    <a:pt x="35" y="297"/>
                    <a:pt x="34" y="297"/>
                  </a:cubicBezTo>
                  <a:cubicBezTo>
                    <a:pt x="33" y="297"/>
                    <a:pt x="33" y="297"/>
                    <a:pt x="32" y="297"/>
                  </a:cubicBezTo>
                  <a:cubicBezTo>
                    <a:pt x="31" y="297"/>
                    <a:pt x="29" y="297"/>
                    <a:pt x="28" y="297"/>
                  </a:cubicBezTo>
                  <a:cubicBezTo>
                    <a:pt x="27" y="297"/>
                    <a:pt x="26" y="297"/>
                    <a:pt x="25" y="297"/>
                  </a:cubicBezTo>
                  <a:cubicBezTo>
                    <a:pt x="24" y="298"/>
                    <a:pt x="22" y="298"/>
                    <a:pt x="22" y="298"/>
                  </a:cubicBezTo>
                  <a:cubicBezTo>
                    <a:pt x="21" y="297"/>
                    <a:pt x="21" y="297"/>
                    <a:pt x="20" y="297"/>
                  </a:cubicBezTo>
                  <a:cubicBezTo>
                    <a:pt x="19" y="297"/>
                    <a:pt x="18" y="297"/>
                    <a:pt x="17" y="297"/>
                  </a:cubicBezTo>
                  <a:cubicBezTo>
                    <a:pt x="16" y="297"/>
                    <a:pt x="14" y="297"/>
                    <a:pt x="14" y="297"/>
                  </a:cubicBezTo>
                  <a:cubicBezTo>
                    <a:pt x="13" y="298"/>
                    <a:pt x="14" y="298"/>
                    <a:pt x="13" y="298"/>
                  </a:cubicBezTo>
                  <a:cubicBezTo>
                    <a:pt x="11" y="298"/>
                    <a:pt x="10" y="297"/>
                    <a:pt x="9" y="298"/>
                  </a:cubicBezTo>
                  <a:cubicBezTo>
                    <a:pt x="9" y="298"/>
                    <a:pt x="8" y="299"/>
                    <a:pt x="8" y="300"/>
                  </a:cubicBezTo>
                  <a:cubicBezTo>
                    <a:pt x="7" y="301"/>
                    <a:pt x="8" y="302"/>
                    <a:pt x="7" y="302"/>
                  </a:cubicBezTo>
                  <a:cubicBezTo>
                    <a:pt x="6" y="302"/>
                    <a:pt x="5" y="301"/>
                    <a:pt x="5" y="302"/>
                  </a:cubicBezTo>
                  <a:cubicBezTo>
                    <a:pt x="4" y="302"/>
                    <a:pt x="4" y="302"/>
                    <a:pt x="3" y="302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4" y="302"/>
                    <a:pt x="3" y="301"/>
                    <a:pt x="3" y="301"/>
                  </a:cubicBezTo>
                  <a:cubicBezTo>
                    <a:pt x="3" y="300"/>
                    <a:pt x="2" y="300"/>
                    <a:pt x="1" y="300"/>
                  </a:cubicBezTo>
                  <a:cubicBezTo>
                    <a:pt x="1" y="300"/>
                    <a:pt x="0" y="300"/>
                    <a:pt x="0" y="299"/>
                  </a:cubicBezTo>
                  <a:cubicBezTo>
                    <a:pt x="0" y="298"/>
                    <a:pt x="0" y="297"/>
                    <a:pt x="1" y="297"/>
                  </a:cubicBezTo>
                  <a:cubicBezTo>
                    <a:pt x="2" y="296"/>
                    <a:pt x="1" y="295"/>
                    <a:pt x="1" y="293"/>
                  </a:cubicBezTo>
                  <a:cubicBezTo>
                    <a:pt x="0" y="292"/>
                    <a:pt x="0" y="289"/>
                    <a:pt x="1" y="288"/>
                  </a:cubicBezTo>
                  <a:cubicBezTo>
                    <a:pt x="1" y="287"/>
                    <a:pt x="1" y="286"/>
                    <a:pt x="1" y="285"/>
                  </a:cubicBezTo>
                  <a:cubicBezTo>
                    <a:pt x="1" y="283"/>
                    <a:pt x="2" y="283"/>
                    <a:pt x="3" y="282"/>
                  </a:cubicBezTo>
                  <a:cubicBezTo>
                    <a:pt x="3" y="282"/>
                    <a:pt x="6" y="280"/>
                    <a:pt x="6" y="280"/>
                  </a:cubicBezTo>
                  <a:cubicBezTo>
                    <a:pt x="16" y="273"/>
                    <a:pt x="16" y="273"/>
                    <a:pt x="16" y="273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6" y="261"/>
                    <a:pt x="29" y="253"/>
                    <a:pt x="31" y="247"/>
                  </a:cubicBezTo>
                  <a:cubicBezTo>
                    <a:pt x="33" y="242"/>
                    <a:pt x="35" y="236"/>
                    <a:pt x="37" y="229"/>
                  </a:cubicBezTo>
                  <a:cubicBezTo>
                    <a:pt x="40" y="218"/>
                    <a:pt x="43" y="206"/>
                    <a:pt x="43" y="206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7" y="170"/>
                    <a:pt x="57" y="170"/>
                    <a:pt x="57" y="17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0"/>
                    <a:pt x="129" y="140"/>
                    <a:pt x="135" y="132"/>
                  </a:cubicBezTo>
                  <a:cubicBezTo>
                    <a:pt x="137" y="129"/>
                    <a:pt x="144" y="122"/>
                    <a:pt x="150" y="117"/>
                  </a:cubicBezTo>
                  <a:cubicBezTo>
                    <a:pt x="161" y="108"/>
                    <a:pt x="176" y="99"/>
                    <a:pt x="176" y="99"/>
                  </a:cubicBezTo>
                  <a:cubicBezTo>
                    <a:pt x="190" y="98"/>
                    <a:pt x="190" y="98"/>
                    <a:pt x="190" y="98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87"/>
                    <a:pt x="203" y="85"/>
                    <a:pt x="206" y="83"/>
                  </a:cubicBezTo>
                  <a:cubicBezTo>
                    <a:pt x="208" y="83"/>
                    <a:pt x="209" y="83"/>
                    <a:pt x="210" y="82"/>
                  </a:cubicBezTo>
                  <a:cubicBezTo>
                    <a:pt x="214" y="81"/>
                    <a:pt x="217" y="79"/>
                    <a:pt x="218" y="80"/>
                  </a:cubicBezTo>
                  <a:cubicBezTo>
                    <a:pt x="218" y="80"/>
                    <a:pt x="220" y="83"/>
                    <a:pt x="221" y="86"/>
                  </a:cubicBezTo>
                  <a:cubicBezTo>
                    <a:pt x="222" y="89"/>
                    <a:pt x="223" y="91"/>
                    <a:pt x="224" y="94"/>
                  </a:cubicBezTo>
                  <a:cubicBezTo>
                    <a:pt x="225" y="97"/>
                    <a:pt x="228" y="99"/>
                    <a:pt x="228" y="99"/>
                  </a:cubicBezTo>
                  <a:cubicBezTo>
                    <a:pt x="228" y="99"/>
                    <a:pt x="228" y="100"/>
                    <a:pt x="229" y="95"/>
                  </a:cubicBezTo>
                  <a:cubicBezTo>
                    <a:pt x="230" y="94"/>
                    <a:pt x="230" y="92"/>
                    <a:pt x="232" y="91"/>
                  </a:cubicBezTo>
                  <a:cubicBezTo>
                    <a:pt x="234" y="89"/>
                    <a:pt x="238" y="87"/>
                    <a:pt x="241" y="84"/>
                  </a:cubicBezTo>
                  <a:cubicBezTo>
                    <a:pt x="246" y="81"/>
                    <a:pt x="251" y="78"/>
                    <a:pt x="257" y="78"/>
                  </a:cubicBezTo>
                  <a:cubicBezTo>
                    <a:pt x="261" y="78"/>
                    <a:pt x="264" y="78"/>
                    <a:pt x="267" y="77"/>
                  </a:cubicBezTo>
                  <a:cubicBezTo>
                    <a:pt x="270" y="77"/>
                    <a:pt x="271" y="76"/>
                    <a:pt x="273" y="75"/>
                  </a:cubicBezTo>
                  <a:cubicBezTo>
                    <a:pt x="279" y="72"/>
                    <a:pt x="285" y="69"/>
                    <a:pt x="286" y="66"/>
                  </a:cubicBezTo>
                  <a:cubicBezTo>
                    <a:pt x="290" y="60"/>
                    <a:pt x="285" y="52"/>
                    <a:pt x="285" y="52"/>
                  </a:cubicBezTo>
                  <a:cubicBezTo>
                    <a:pt x="292" y="46"/>
                    <a:pt x="292" y="46"/>
                    <a:pt x="292" y="4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284" y="33"/>
                    <a:pt x="284" y="33"/>
                    <a:pt x="284" y="33"/>
                  </a:cubicBezTo>
                  <a:cubicBezTo>
                    <a:pt x="286" y="28"/>
                    <a:pt x="286" y="28"/>
                    <a:pt x="286" y="28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5" y="16"/>
                    <a:pt x="285" y="16"/>
                    <a:pt x="285" y="16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6" y="9"/>
                    <a:pt x="296" y="9"/>
                    <a:pt x="296" y="9"/>
                  </a:cubicBezTo>
                  <a:cubicBezTo>
                    <a:pt x="310" y="2"/>
                    <a:pt x="310" y="2"/>
                    <a:pt x="310" y="2"/>
                  </a:cubicBezTo>
                  <a:cubicBezTo>
                    <a:pt x="310" y="2"/>
                    <a:pt x="324" y="1"/>
                    <a:pt x="329" y="1"/>
                  </a:cubicBezTo>
                  <a:cubicBezTo>
                    <a:pt x="335" y="2"/>
                    <a:pt x="342" y="2"/>
                    <a:pt x="345" y="2"/>
                  </a:cubicBezTo>
                  <a:cubicBezTo>
                    <a:pt x="349" y="3"/>
                    <a:pt x="352" y="2"/>
                    <a:pt x="356" y="1"/>
                  </a:cubicBezTo>
                  <a:cubicBezTo>
                    <a:pt x="359" y="1"/>
                    <a:pt x="363" y="0"/>
                    <a:pt x="363" y="0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54" name="任意多边形 56">
              <a:extLst>
                <a:ext uri="{FF2B5EF4-FFF2-40B4-BE49-F238E27FC236}">
                  <a16:creationId xmlns:a16="http://schemas.microsoft.com/office/drawing/2014/main" id="{C67D1F4F-BB02-EF4A-9C1E-560EEAE67FBC}"/>
                </a:ext>
              </a:extLst>
            </p:cNvPr>
            <p:cNvSpPr/>
            <p:nvPr/>
          </p:nvSpPr>
          <p:spPr bwMode="auto">
            <a:xfrm>
              <a:off x="6297613" y="2074863"/>
              <a:ext cx="354013" cy="550863"/>
            </a:xfrm>
            <a:custGeom>
              <a:avLst/>
              <a:gdLst>
                <a:gd name="T0" fmla="*/ 202 w 241"/>
                <a:gd name="T1" fmla="*/ 203 h 374"/>
                <a:gd name="T2" fmla="*/ 188 w 241"/>
                <a:gd name="T3" fmla="*/ 201 h 374"/>
                <a:gd name="T4" fmla="*/ 178 w 241"/>
                <a:gd name="T5" fmla="*/ 203 h 374"/>
                <a:gd name="T6" fmla="*/ 167 w 241"/>
                <a:gd name="T7" fmla="*/ 204 h 374"/>
                <a:gd name="T8" fmla="*/ 166 w 241"/>
                <a:gd name="T9" fmla="*/ 219 h 374"/>
                <a:gd name="T10" fmla="*/ 167 w 241"/>
                <a:gd name="T11" fmla="*/ 225 h 374"/>
                <a:gd name="T12" fmla="*/ 169 w 241"/>
                <a:gd name="T13" fmla="*/ 236 h 374"/>
                <a:gd name="T14" fmla="*/ 162 w 241"/>
                <a:gd name="T15" fmla="*/ 243 h 374"/>
                <a:gd name="T16" fmla="*/ 154 w 241"/>
                <a:gd name="T17" fmla="*/ 254 h 374"/>
                <a:gd name="T18" fmla="*/ 160 w 241"/>
                <a:gd name="T19" fmla="*/ 261 h 374"/>
                <a:gd name="T20" fmla="*/ 160 w 241"/>
                <a:gd name="T21" fmla="*/ 277 h 374"/>
                <a:gd name="T22" fmla="*/ 167 w 241"/>
                <a:gd name="T23" fmla="*/ 278 h 374"/>
                <a:gd name="T24" fmla="*/ 183 w 241"/>
                <a:gd name="T25" fmla="*/ 285 h 374"/>
                <a:gd name="T26" fmla="*/ 193 w 241"/>
                <a:gd name="T27" fmla="*/ 297 h 374"/>
                <a:gd name="T28" fmla="*/ 189 w 241"/>
                <a:gd name="T29" fmla="*/ 307 h 374"/>
                <a:gd name="T30" fmla="*/ 186 w 241"/>
                <a:gd name="T31" fmla="*/ 314 h 374"/>
                <a:gd name="T32" fmla="*/ 188 w 241"/>
                <a:gd name="T33" fmla="*/ 324 h 374"/>
                <a:gd name="T34" fmla="*/ 178 w 241"/>
                <a:gd name="T35" fmla="*/ 332 h 374"/>
                <a:gd name="T36" fmla="*/ 166 w 241"/>
                <a:gd name="T37" fmla="*/ 328 h 374"/>
                <a:gd name="T38" fmla="*/ 157 w 241"/>
                <a:gd name="T39" fmla="*/ 347 h 374"/>
                <a:gd name="T40" fmla="*/ 161 w 241"/>
                <a:gd name="T41" fmla="*/ 363 h 374"/>
                <a:gd name="T42" fmla="*/ 150 w 241"/>
                <a:gd name="T43" fmla="*/ 372 h 374"/>
                <a:gd name="T44" fmla="*/ 140 w 241"/>
                <a:gd name="T45" fmla="*/ 358 h 374"/>
                <a:gd name="T46" fmla="*/ 130 w 241"/>
                <a:gd name="T47" fmla="*/ 355 h 374"/>
                <a:gd name="T48" fmla="*/ 120 w 241"/>
                <a:gd name="T49" fmla="*/ 347 h 374"/>
                <a:gd name="T50" fmla="*/ 110 w 241"/>
                <a:gd name="T51" fmla="*/ 344 h 374"/>
                <a:gd name="T52" fmla="*/ 104 w 241"/>
                <a:gd name="T53" fmla="*/ 337 h 374"/>
                <a:gd name="T54" fmla="*/ 105 w 241"/>
                <a:gd name="T55" fmla="*/ 330 h 374"/>
                <a:gd name="T56" fmla="*/ 92 w 241"/>
                <a:gd name="T57" fmla="*/ 332 h 374"/>
                <a:gd name="T58" fmla="*/ 83 w 241"/>
                <a:gd name="T59" fmla="*/ 322 h 374"/>
                <a:gd name="T60" fmla="*/ 78 w 241"/>
                <a:gd name="T61" fmla="*/ 317 h 374"/>
                <a:gd name="T62" fmla="*/ 77 w 241"/>
                <a:gd name="T63" fmla="*/ 303 h 374"/>
                <a:gd name="T64" fmla="*/ 88 w 241"/>
                <a:gd name="T65" fmla="*/ 293 h 374"/>
                <a:gd name="T66" fmla="*/ 83 w 241"/>
                <a:gd name="T67" fmla="*/ 276 h 374"/>
                <a:gd name="T68" fmla="*/ 75 w 241"/>
                <a:gd name="T69" fmla="*/ 258 h 374"/>
                <a:gd name="T70" fmla="*/ 68 w 241"/>
                <a:gd name="T71" fmla="*/ 249 h 374"/>
                <a:gd name="T72" fmla="*/ 73 w 241"/>
                <a:gd name="T73" fmla="*/ 239 h 374"/>
                <a:gd name="T74" fmla="*/ 67 w 241"/>
                <a:gd name="T75" fmla="*/ 225 h 374"/>
                <a:gd name="T76" fmla="*/ 53 w 241"/>
                <a:gd name="T77" fmla="*/ 215 h 374"/>
                <a:gd name="T78" fmla="*/ 42 w 241"/>
                <a:gd name="T79" fmla="*/ 200 h 374"/>
                <a:gd name="T80" fmla="*/ 23 w 241"/>
                <a:gd name="T81" fmla="*/ 192 h 374"/>
                <a:gd name="T82" fmla="*/ 28 w 241"/>
                <a:gd name="T83" fmla="*/ 179 h 374"/>
                <a:gd name="T84" fmla="*/ 8 w 241"/>
                <a:gd name="T85" fmla="*/ 177 h 374"/>
                <a:gd name="T86" fmla="*/ 10 w 241"/>
                <a:gd name="T87" fmla="*/ 169 h 374"/>
                <a:gd name="T88" fmla="*/ 78 w 241"/>
                <a:gd name="T89" fmla="*/ 151 h 374"/>
                <a:gd name="T90" fmla="*/ 106 w 241"/>
                <a:gd name="T91" fmla="*/ 143 h 374"/>
                <a:gd name="T92" fmla="*/ 112 w 241"/>
                <a:gd name="T93" fmla="*/ 99 h 374"/>
                <a:gd name="T94" fmla="*/ 112 w 241"/>
                <a:gd name="T95" fmla="*/ 72 h 374"/>
                <a:gd name="T96" fmla="*/ 119 w 241"/>
                <a:gd name="T97" fmla="*/ 50 h 374"/>
                <a:gd name="T98" fmla="*/ 127 w 241"/>
                <a:gd name="T99" fmla="*/ 34 h 374"/>
                <a:gd name="T100" fmla="*/ 141 w 241"/>
                <a:gd name="T101" fmla="*/ 17 h 374"/>
                <a:gd name="T102" fmla="*/ 163 w 241"/>
                <a:gd name="T103" fmla="*/ 2 h 374"/>
                <a:gd name="T104" fmla="*/ 176 w 241"/>
                <a:gd name="T105" fmla="*/ 13 h 374"/>
                <a:gd name="T106" fmla="*/ 179 w 241"/>
                <a:gd name="T107" fmla="*/ 49 h 374"/>
                <a:gd name="T108" fmla="*/ 163 w 241"/>
                <a:gd name="T109" fmla="*/ 102 h 374"/>
                <a:gd name="T110" fmla="*/ 207 w 241"/>
                <a:gd name="T111" fmla="*/ 111 h 374"/>
                <a:gd name="T112" fmla="*/ 228 w 241"/>
                <a:gd name="T113" fmla="*/ 129 h 374"/>
                <a:gd name="T114" fmla="*/ 237 w 241"/>
                <a:gd name="T115" fmla="*/ 144 h 374"/>
                <a:gd name="T116" fmla="*/ 224 w 241"/>
                <a:gd name="T117" fmla="*/ 152 h 374"/>
                <a:gd name="T118" fmla="*/ 216 w 241"/>
                <a:gd name="T119" fmla="*/ 159 h 374"/>
                <a:gd name="T120" fmla="*/ 213 w 241"/>
                <a:gd name="T121" fmla="*/ 186 h 374"/>
                <a:gd name="T122" fmla="*/ 214 w 241"/>
                <a:gd name="T123" fmla="*/ 202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374">
                  <a:moveTo>
                    <a:pt x="215" y="205"/>
                  </a:moveTo>
                  <a:cubicBezTo>
                    <a:pt x="214" y="205"/>
                    <a:pt x="214" y="205"/>
                    <a:pt x="214" y="205"/>
                  </a:cubicBezTo>
                  <a:cubicBezTo>
                    <a:pt x="214" y="205"/>
                    <a:pt x="214" y="205"/>
                    <a:pt x="213" y="205"/>
                  </a:cubicBezTo>
                  <a:cubicBezTo>
                    <a:pt x="213" y="204"/>
                    <a:pt x="212" y="205"/>
                    <a:pt x="212" y="204"/>
                  </a:cubicBezTo>
                  <a:cubicBezTo>
                    <a:pt x="211" y="204"/>
                    <a:pt x="210" y="204"/>
                    <a:pt x="209" y="203"/>
                  </a:cubicBezTo>
                  <a:cubicBezTo>
                    <a:pt x="209" y="202"/>
                    <a:pt x="208" y="201"/>
                    <a:pt x="208" y="201"/>
                  </a:cubicBezTo>
                  <a:cubicBezTo>
                    <a:pt x="208" y="201"/>
                    <a:pt x="207" y="202"/>
                    <a:pt x="206" y="202"/>
                  </a:cubicBezTo>
                  <a:cubicBezTo>
                    <a:pt x="204" y="202"/>
                    <a:pt x="203" y="203"/>
                    <a:pt x="202" y="203"/>
                  </a:cubicBezTo>
                  <a:cubicBezTo>
                    <a:pt x="201" y="203"/>
                    <a:pt x="201" y="203"/>
                    <a:pt x="200" y="203"/>
                  </a:cubicBezTo>
                  <a:cubicBezTo>
                    <a:pt x="199" y="203"/>
                    <a:pt x="199" y="203"/>
                    <a:pt x="198" y="203"/>
                  </a:cubicBezTo>
                  <a:cubicBezTo>
                    <a:pt x="197" y="202"/>
                    <a:pt x="196" y="201"/>
                    <a:pt x="196" y="202"/>
                  </a:cubicBezTo>
                  <a:cubicBezTo>
                    <a:pt x="197" y="204"/>
                    <a:pt x="198" y="205"/>
                    <a:pt x="197" y="204"/>
                  </a:cubicBezTo>
                  <a:cubicBezTo>
                    <a:pt x="196" y="204"/>
                    <a:pt x="194" y="203"/>
                    <a:pt x="194" y="204"/>
                  </a:cubicBezTo>
                  <a:cubicBezTo>
                    <a:pt x="194" y="204"/>
                    <a:pt x="194" y="205"/>
                    <a:pt x="193" y="204"/>
                  </a:cubicBezTo>
                  <a:cubicBezTo>
                    <a:pt x="192" y="204"/>
                    <a:pt x="191" y="203"/>
                    <a:pt x="191" y="202"/>
                  </a:cubicBezTo>
                  <a:cubicBezTo>
                    <a:pt x="190" y="202"/>
                    <a:pt x="189" y="201"/>
                    <a:pt x="188" y="201"/>
                  </a:cubicBezTo>
                  <a:cubicBezTo>
                    <a:pt x="187" y="201"/>
                    <a:pt x="187" y="202"/>
                    <a:pt x="187" y="202"/>
                  </a:cubicBezTo>
                  <a:cubicBezTo>
                    <a:pt x="188" y="202"/>
                    <a:pt x="189" y="203"/>
                    <a:pt x="189" y="203"/>
                  </a:cubicBezTo>
                  <a:cubicBezTo>
                    <a:pt x="189" y="204"/>
                    <a:pt x="188" y="204"/>
                    <a:pt x="188" y="205"/>
                  </a:cubicBezTo>
                  <a:cubicBezTo>
                    <a:pt x="187" y="205"/>
                    <a:pt x="187" y="206"/>
                    <a:pt x="186" y="205"/>
                  </a:cubicBezTo>
                  <a:cubicBezTo>
                    <a:pt x="185" y="204"/>
                    <a:pt x="185" y="204"/>
                    <a:pt x="183" y="203"/>
                  </a:cubicBezTo>
                  <a:cubicBezTo>
                    <a:pt x="182" y="203"/>
                    <a:pt x="181" y="202"/>
                    <a:pt x="181" y="201"/>
                  </a:cubicBezTo>
                  <a:cubicBezTo>
                    <a:pt x="180" y="201"/>
                    <a:pt x="179" y="200"/>
                    <a:pt x="179" y="201"/>
                  </a:cubicBezTo>
                  <a:cubicBezTo>
                    <a:pt x="178" y="202"/>
                    <a:pt x="178" y="202"/>
                    <a:pt x="178" y="203"/>
                  </a:cubicBezTo>
                  <a:cubicBezTo>
                    <a:pt x="178" y="204"/>
                    <a:pt x="178" y="204"/>
                    <a:pt x="178" y="205"/>
                  </a:cubicBezTo>
                  <a:cubicBezTo>
                    <a:pt x="178" y="206"/>
                    <a:pt x="178" y="208"/>
                    <a:pt x="177" y="207"/>
                  </a:cubicBezTo>
                  <a:cubicBezTo>
                    <a:pt x="177" y="206"/>
                    <a:pt x="175" y="206"/>
                    <a:pt x="175" y="205"/>
                  </a:cubicBezTo>
                  <a:cubicBezTo>
                    <a:pt x="175" y="204"/>
                    <a:pt x="176" y="204"/>
                    <a:pt x="175" y="204"/>
                  </a:cubicBezTo>
                  <a:cubicBezTo>
                    <a:pt x="173" y="203"/>
                    <a:pt x="173" y="202"/>
                    <a:pt x="172" y="204"/>
                  </a:cubicBezTo>
                  <a:cubicBezTo>
                    <a:pt x="171" y="205"/>
                    <a:pt x="171" y="204"/>
                    <a:pt x="170" y="204"/>
                  </a:cubicBezTo>
                  <a:cubicBezTo>
                    <a:pt x="170" y="204"/>
                    <a:pt x="169" y="203"/>
                    <a:pt x="168" y="203"/>
                  </a:cubicBezTo>
                  <a:cubicBezTo>
                    <a:pt x="167" y="203"/>
                    <a:pt x="166" y="203"/>
                    <a:pt x="167" y="204"/>
                  </a:cubicBezTo>
                  <a:cubicBezTo>
                    <a:pt x="167" y="205"/>
                    <a:pt x="168" y="207"/>
                    <a:pt x="168" y="207"/>
                  </a:cubicBezTo>
                  <a:cubicBezTo>
                    <a:pt x="169" y="208"/>
                    <a:pt x="169" y="209"/>
                    <a:pt x="170" y="210"/>
                  </a:cubicBezTo>
                  <a:cubicBezTo>
                    <a:pt x="170" y="211"/>
                    <a:pt x="170" y="212"/>
                    <a:pt x="171" y="212"/>
                  </a:cubicBezTo>
                  <a:cubicBezTo>
                    <a:pt x="171" y="213"/>
                    <a:pt x="171" y="214"/>
                    <a:pt x="170" y="214"/>
                  </a:cubicBezTo>
                  <a:cubicBezTo>
                    <a:pt x="170" y="214"/>
                    <a:pt x="169" y="213"/>
                    <a:pt x="169" y="215"/>
                  </a:cubicBezTo>
                  <a:cubicBezTo>
                    <a:pt x="169" y="216"/>
                    <a:pt x="170" y="218"/>
                    <a:pt x="169" y="218"/>
                  </a:cubicBezTo>
                  <a:cubicBezTo>
                    <a:pt x="167" y="218"/>
                    <a:pt x="167" y="218"/>
                    <a:pt x="166" y="218"/>
                  </a:cubicBezTo>
                  <a:cubicBezTo>
                    <a:pt x="166" y="218"/>
                    <a:pt x="166" y="218"/>
                    <a:pt x="166" y="219"/>
                  </a:cubicBezTo>
                  <a:cubicBezTo>
                    <a:pt x="166" y="220"/>
                    <a:pt x="166" y="221"/>
                    <a:pt x="166" y="221"/>
                  </a:cubicBezTo>
                  <a:cubicBezTo>
                    <a:pt x="165" y="221"/>
                    <a:pt x="164" y="221"/>
                    <a:pt x="164" y="220"/>
                  </a:cubicBezTo>
                  <a:cubicBezTo>
                    <a:pt x="164" y="219"/>
                    <a:pt x="164" y="219"/>
                    <a:pt x="164" y="218"/>
                  </a:cubicBezTo>
                  <a:cubicBezTo>
                    <a:pt x="163" y="217"/>
                    <a:pt x="162" y="216"/>
                    <a:pt x="162" y="217"/>
                  </a:cubicBezTo>
                  <a:cubicBezTo>
                    <a:pt x="162" y="218"/>
                    <a:pt x="163" y="218"/>
                    <a:pt x="163" y="219"/>
                  </a:cubicBezTo>
                  <a:cubicBezTo>
                    <a:pt x="163" y="220"/>
                    <a:pt x="163" y="221"/>
                    <a:pt x="164" y="221"/>
                  </a:cubicBezTo>
                  <a:cubicBezTo>
                    <a:pt x="165" y="222"/>
                    <a:pt x="167" y="222"/>
                    <a:pt x="167" y="223"/>
                  </a:cubicBezTo>
                  <a:cubicBezTo>
                    <a:pt x="167" y="224"/>
                    <a:pt x="166" y="224"/>
                    <a:pt x="167" y="225"/>
                  </a:cubicBezTo>
                  <a:cubicBezTo>
                    <a:pt x="167" y="226"/>
                    <a:pt x="167" y="225"/>
                    <a:pt x="168" y="225"/>
                  </a:cubicBezTo>
                  <a:cubicBezTo>
                    <a:pt x="168" y="225"/>
                    <a:pt x="169" y="225"/>
                    <a:pt x="169" y="225"/>
                  </a:cubicBezTo>
                  <a:cubicBezTo>
                    <a:pt x="170" y="226"/>
                    <a:pt x="168" y="227"/>
                    <a:pt x="169" y="227"/>
                  </a:cubicBezTo>
                  <a:cubicBezTo>
                    <a:pt x="169" y="228"/>
                    <a:pt x="170" y="228"/>
                    <a:pt x="169" y="229"/>
                  </a:cubicBezTo>
                  <a:cubicBezTo>
                    <a:pt x="169" y="230"/>
                    <a:pt x="169" y="230"/>
                    <a:pt x="170" y="230"/>
                  </a:cubicBezTo>
                  <a:cubicBezTo>
                    <a:pt x="170" y="231"/>
                    <a:pt x="171" y="231"/>
                    <a:pt x="170" y="232"/>
                  </a:cubicBezTo>
                  <a:cubicBezTo>
                    <a:pt x="170" y="233"/>
                    <a:pt x="170" y="233"/>
                    <a:pt x="169" y="234"/>
                  </a:cubicBezTo>
                  <a:cubicBezTo>
                    <a:pt x="169" y="235"/>
                    <a:pt x="169" y="235"/>
                    <a:pt x="169" y="236"/>
                  </a:cubicBezTo>
                  <a:cubicBezTo>
                    <a:pt x="169" y="237"/>
                    <a:pt x="168" y="237"/>
                    <a:pt x="169" y="238"/>
                  </a:cubicBezTo>
                  <a:cubicBezTo>
                    <a:pt x="170" y="239"/>
                    <a:pt x="170" y="240"/>
                    <a:pt x="169" y="240"/>
                  </a:cubicBezTo>
                  <a:cubicBezTo>
                    <a:pt x="169" y="240"/>
                    <a:pt x="169" y="239"/>
                    <a:pt x="168" y="239"/>
                  </a:cubicBezTo>
                  <a:cubicBezTo>
                    <a:pt x="167" y="238"/>
                    <a:pt x="166" y="237"/>
                    <a:pt x="165" y="237"/>
                  </a:cubicBezTo>
                  <a:cubicBezTo>
                    <a:pt x="164" y="237"/>
                    <a:pt x="165" y="238"/>
                    <a:pt x="164" y="238"/>
                  </a:cubicBezTo>
                  <a:cubicBezTo>
                    <a:pt x="163" y="239"/>
                    <a:pt x="163" y="239"/>
                    <a:pt x="162" y="239"/>
                  </a:cubicBezTo>
                  <a:cubicBezTo>
                    <a:pt x="161" y="240"/>
                    <a:pt x="161" y="240"/>
                    <a:pt x="161" y="241"/>
                  </a:cubicBezTo>
                  <a:cubicBezTo>
                    <a:pt x="161" y="241"/>
                    <a:pt x="162" y="243"/>
                    <a:pt x="162" y="243"/>
                  </a:cubicBezTo>
                  <a:cubicBezTo>
                    <a:pt x="161" y="243"/>
                    <a:pt x="160" y="243"/>
                    <a:pt x="160" y="243"/>
                  </a:cubicBezTo>
                  <a:cubicBezTo>
                    <a:pt x="159" y="243"/>
                    <a:pt x="159" y="244"/>
                    <a:pt x="159" y="244"/>
                  </a:cubicBezTo>
                  <a:cubicBezTo>
                    <a:pt x="159" y="245"/>
                    <a:pt x="160" y="247"/>
                    <a:pt x="159" y="248"/>
                  </a:cubicBezTo>
                  <a:cubicBezTo>
                    <a:pt x="159" y="249"/>
                    <a:pt x="158" y="249"/>
                    <a:pt x="157" y="249"/>
                  </a:cubicBezTo>
                  <a:cubicBezTo>
                    <a:pt x="156" y="249"/>
                    <a:pt x="156" y="250"/>
                    <a:pt x="156" y="250"/>
                  </a:cubicBezTo>
                  <a:cubicBezTo>
                    <a:pt x="156" y="251"/>
                    <a:pt x="157" y="252"/>
                    <a:pt x="157" y="252"/>
                  </a:cubicBezTo>
                  <a:cubicBezTo>
                    <a:pt x="157" y="253"/>
                    <a:pt x="157" y="255"/>
                    <a:pt x="156" y="255"/>
                  </a:cubicBezTo>
                  <a:cubicBezTo>
                    <a:pt x="155" y="255"/>
                    <a:pt x="154" y="255"/>
                    <a:pt x="154" y="254"/>
                  </a:cubicBezTo>
                  <a:cubicBezTo>
                    <a:pt x="153" y="254"/>
                    <a:pt x="152" y="253"/>
                    <a:pt x="152" y="253"/>
                  </a:cubicBezTo>
                  <a:cubicBezTo>
                    <a:pt x="152" y="254"/>
                    <a:pt x="152" y="255"/>
                    <a:pt x="151" y="254"/>
                  </a:cubicBezTo>
                  <a:cubicBezTo>
                    <a:pt x="151" y="254"/>
                    <a:pt x="150" y="253"/>
                    <a:pt x="150" y="254"/>
                  </a:cubicBezTo>
                  <a:cubicBezTo>
                    <a:pt x="150" y="255"/>
                    <a:pt x="150" y="256"/>
                    <a:pt x="152" y="256"/>
                  </a:cubicBezTo>
                  <a:cubicBezTo>
                    <a:pt x="153" y="256"/>
                    <a:pt x="154" y="257"/>
                    <a:pt x="154" y="257"/>
                  </a:cubicBezTo>
                  <a:cubicBezTo>
                    <a:pt x="154" y="258"/>
                    <a:pt x="155" y="259"/>
                    <a:pt x="156" y="260"/>
                  </a:cubicBezTo>
                  <a:cubicBezTo>
                    <a:pt x="157" y="260"/>
                    <a:pt x="158" y="260"/>
                    <a:pt x="158" y="261"/>
                  </a:cubicBezTo>
                  <a:cubicBezTo>
                    <a:pt x="158" y="261"/>
                    <a:pt x="159" y="261"/>
                    <a:pt x="160" y="261"/>
                  </a:cubicBezTo>
                  <a:cubicBezTo>
                    <a:pt x="161" y="262"/>
                    <a:pt x="161" y="262"/>
                    <a:pt x="161" y="263"/>
                  </a:cubicBezTo>
                  <a:cubicBezTo>
                    <a:pt x="161" y="265"/>
                    <a:pt x="160" y="265"/>
                    <a:pt x="160" y="266"/>
                  </a:cubicBezTo>
                  <a:cubicBezTo>
                    <a:pt x="160" y="266"/>
                    <a:pt x="158" y="268"/>
                    <a:pt x="159" y="269"/>
                  </a:cubicBezTo>
                  <a:cubicBezTo>
                    <a:pt x="160" y="269"/>
                    <a:pt x="161" y="269"/>
                    <a:pt x="162" y="270"/>
                  </a:cubicBezTo>
                  <a:cubicBezTo>
                    <a:pt x="162" y="270"/>
                    <a:pt x="162" y="271"/>
                    <a:pt x="161" y="271"/>
                  </a:cubicBezTo>
                  <a:cubicBezTo>
                    <a:pt x="161" y="271"/>
                    <a:pt x="160" y="272"/>
                    <a:pt x="160" y="273"/>
                  </a:cubicBezTo>
                  <a:cubicBezTo>
                    <a:pt x="160" y="274"/>
                    <a:pt x="160" y="275"/>
                    <a:pt x="160" y="276"/>
                  </a:cubicBezTo>
                  <a:cubicBezTo>
                    <a:pt x="160" y="276"/>
                    <a:pt x="160" y="276"/>
                    <a:pt x="160" y="277"/>
                  </a:cubicBezTo>
                  <a:cubicBezTo>
                    <a:pt x="161" y="278"/>
                    <a:pt x="161" y="279"/>
                    <a:pt x="160" y="278"/>
                  </a:cubicBezTo>
                  <a:cubicBezTo>
                    <a:pt x="159" y="278"/>
                    <a:pt x="159" y="276"/>
                    <a:pt x="158" y="276"/>
                  </a:cubicBezTo>
                  <a:cubicBezTo>
                    <a:pt x="157" y="276"/>
                    <a:pt x="158" y="278"/>
                    <a:pt x="159" y="279"/>
                  </a:cubicBezTo>
                  <a:cubicBezTo>
                    <a:pt x="159" y="280"/>
                    <a:pt x="160" y="280"/>
                    <a:pt x="161" y="281"/>
                  </a:cubicBezTo>
                  <a:cubicBezTo>
                    <a:pt x="162" y="281"/>
                    <a:pt x="163" y="282"/>
                    <a:pt x="164" y="282"/>
                  </a:cubicBezTo>
                  <a:cubicBezTo>
                    <a:pt x="165" y="281"/>
                    <a:pt x="164" y="279"/>
                    <a:pt x="165" y="279"/>
                  </a:cubicBezTo>
                  <a:cubicBezTo>
                    <a:pt x="166" y="279"/>
                    <a:pt x="166" y="280"/>
                    <a:pt x="167" y="280"/>
                  </a:cubicBezTo>
                  <a:cubicBezTo>
                    <a:pt x="167" y="280"/>
                    <a:pt x="167" y="278"/>
                    <a:pt x="167" y="278"/>
                  </a:cubicBezTo>
                  <a:cubicBezTo>
                    <a:pt x="168" y="278"/>
                    <a:pt x="168" y="280"/>
                    <a:pt x="169" y="280"/>
                  </a:cubicBezTo>
                  <a:cubicBezTo>
                    <a:pt x="170" y="281"/>
                    <a:pt x="171" y="281"/>
                    <a:pt x="171" y="281"/>
                  </a:cubicBezTo>
                  <a:cubicBezTo>
                    <a:pt x="172" y="281"/>
                    <a:pt x="173" y="280"/>
                    <a:pt x="173" y="280"/>
                  </a:cubicBezTo>
                  <a:cubicBezTo>
                    <a:pt x="174" y="281"/>
                    <a:pt x="174" y="283"/>
                    <a:pt x="175" y="283"/>
                  </a:cubicBezTo>
                  <a:cubicBezTo>
                    <a:pt x="176" y="283"/>
                    <a:pt x="177" y="283"/>
                    <a:pt x="178" y="284"/>
                  </a:cubicBezTo>
                  <a:cubicBezTo>
                    <a:pt x="179" y="284"/>
                    <a:pt x="179" y="285"/>
                    <a:pt x="180" y="285"/>
                  </a:cubicBezTo>
                  <a:cubicBezTo>
                    <a:pt x="180" y="285"/>
                    <a:pt x="181" y="284"/>
                    <a:pt x="181" y="284"/>
                  </a:cubicBezTo>
                  <a:cubicBezTo>
                    <a:pt x="182" y="285"/>
                    <a:pt x="182" y="285"/>
                    <a:pt x="183" y="285"/>
                  </a:cubicBezTo>
                  <a:cubicBezTo>
                    <a:pt x="184" y="284"/>
                    <a:pt x="184" y="284"/>
                    <a:pt x="185" y="285"/>
                  </a:cubicBezTo>
                  <a:cubicBezTo>
                    <a:pt x="185" y="286"/>
                    <a:pt x="186" y="286"/>
                    <a:pt x="187" y="287"/>
                  </a:cubicBezTo>
                  <a:cubicBezTo>
                    <a:pt x="187" y="288"/>
                    <a:pt x="188" y="289"/>
                    <a:pt x="189" y="289"/>
                  </a:cubicBezTo>
                  <a:cubicBezTo>
                    <a:pt x="189" y="289"/>
                    <a:pt x="190" y="289"/>
                    <a:pt x="190" y="291"/>
                  </a:cubicBezTo>
                  <a:cubicBezTo>
                    <a:pt x="190" y="292"/>
                    <a:pt x="190" y="293"/>
                    <a:pt x="191" y="293"/>
                  </a:cubicBezTo>
                  <a:cubicBezTo>
                    <a:pt x="191" y="293"/>
                    <a:pt x="192" y="292"/>
                    <a:pt x="192" y="293"/>
                  </a:cubicBezTo>
                  <a:cubicBezTo>
                    <a:pt x="193" y="294"/>
                    <a:pt x="191" y="294"/>
                    <a:pt x="192" y="295"/>
                  </a:cubicBezTo>
                  <a:cubicBezTo>
                    <a:pt x="193" y="296"/>
                    <a:pt x="194" y="296"/>
                    <a:pt x="193" y="297"/>
                  </a:cubicBezTo>
                  <a:cubicBezTo>
                    <a:pt x="193" y="298"/>
                    <a:pt x="192" y="298"/>
                    <a:pt x="192" y="299"/>
                  </a:cubicBezTo>
                  <a:cubicBezTo>
                    <a:pt x="192" y="300"/>
                    <a:pt x="192" y="300"/>
                    <a:pt x="192" y="301"/>
                  </a:cubicBezTo>
                  <a:cubicBezTo>
                    <a:pt x="192" y="302"/>
                    <a:pt x="191" y="303"/>
                    <a:pt x="192" y="303"/>
                  </a:cubicBezTo>
                  <a:cubicBezTo>
                    <a:pt x="193" y="304"/>
                    <a:pt x="194" y="304"/>
                    <a:pt x="193" y="305"/>
                  </a:cubicBezTo>
                  <a:cubicBezTo>
                    <a:pt x="193" y="306"/>
                    <a:pt x="192" y="305"/>
                    <a:pt x="192" y="306"/>
                  </a:cubicBezTo>
                  <a:cubicBezTo>
                    <a:pt x="191" y="307"/>
                    <a:pt x="191" y="307"/>
                    <a:pt x="191" y="308"/>
                  </a:cubicBezTo>
                  <a:cubicBezTo>
                    <a:pt x="191" y="309"/>
                    <a:pt x="190" y="310"/>
                    <a:pt x="190" y="309"/>
                  </a:cubicBezTo>
                  <a:cubicBezTo>
                    <a:pt x="190" y="308"/>
                    <a:pt x="190" y="307"/>
                    <a:pt x="189" y="307"/>
                  </a:cubicBezTo>
                  <a:cubicBezTo>
                    <a:pt x="189" y="307"/>
                    <a:pt x="189" y="308"/>
                    <a:pt x="189" y="309"/>
                  </a:cubicBezTo>
                  <a:cubicBezTo>
                    <a:pt x="190" y="310"/>
                    <a:pt x="191" y="310"/>
                    <a:pt x="191" y="310"/>
                  </a:cubicBezTo>
                  <a:cubicBezTo>
                    <a:pt x="192" y="310"/>
                    <a:pt x="191" y="308"/>
                    <a:pt x="192" y="309"/>
                  </a:cubicBezTo>
                  <a:cubicBezTo>
                    <a:pt x="194" y="309"/>
                    <a:pt x="193" y="311"/>
                    <a:pt x="192" y="311"/>
                  </a:cubicBezTo>
                  <a:cubicBezTo>
                    <a:pt x="191" y="311"/>
                    <a:pt x="190" y="310"/>
                    <a:pt x="190" y="311"/>
                  </a:cubicBezTo>
                  <a:cubicBezTo>
                    <a:pt x="190" y="312"/>
                    <a:pt x="190" y="312"/>
                    <a:pt x="189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7" y="313"/>
                    <a:pt x="186" y="313"/>
                    <a:pt x="186" y="314"/>
                  </a:cubicBezTo>
                  <a:cubicBezTo>
                    <a:pt x="186" y="315"/>
                    <a:pt x="187" y="316"/>
                    <a:pt x="188" y="316"/>
                  </a:cubicBezTo>
                  <a:cubicBezTo>
                    <a:pt x="188" y="317"/>
                    <a:pt x="188" y="318"/>
                    <a:pt x="189" y="318"/>
                  </a:cubicBezTo>
                  <a:cubicBezTo>
                    <a:pt x="189" y="319"/>
                    <a:pt x="190" y="320"/>
                    <a:pt x="190" y="319"/>
                  </a:cubicBezTo>
                  <a:cubicBezTo>
                    <a:pt x="191" y="319"/>
                    <a:pt x="191" y="320"/>
                    <a:pt x="191" y="321"/>
                  </a:cubicBezTo>
                  <a:cubicBezTo>
                    <a:pt x="192" y="322"/>
                    <a:pt x="191" y="321"/>
                    <a:pt x="190" y="321"/>
                  </a:cubicBezTo>
                  <a:cubicBezTo>
                    <a:pt x="189" y="321"/>
                    <a:pt x="191" y="323"/>
                    <a:pt x="191" y="323"/>
                  </a:cubicBezTo>
                  <a:cubicBezTo>
                    <a:pt x="191" y="324"/>
                    <a:pt x="190" y="325"/>
                    <a:pt x="189" y="325"/>
                  </a:cubicBezTo>
                  <a:cubicBezTo>
                    <a:pt x="189" y="325"/>
                    <a:pt x="189" y="324"/>
                    <a:pt x="188" y="324"/>
                  </a:cubicBezTo>
                  <a:cubicBezTo>
                    <a:pt x="187" y="324"/>
                    <a:pt x="188" y="327"/>
                    <a:pt x="187" y="327"/>
                  </a:cubicBezTo>
                  <a:cubicBezTo>
                    <a:pt x="187" y="328"/>
                    <a:pt x="186" y="327"/>
                    <a:pt x="185" y="327"/>
                  </a:cubicBezTo>
                  <a:cubicBezTo>
                    <a:pt x="184" y="327"/>
                    <a:pt x="184" y="328"/>
                    <a:pt x="184" y="329"/>
                  </a:cubicBezTo>
                  <a:cubicBezTo>
                    <a:pt x="184" y="329"/>
                    <a:pt x="184" y="330"/>
                    <a:pt x="183" y="330"/>
                  </a:cubicBezTo>
                  <a:cubicBezTo>
                    <a:pt x="182" y="330"/>
                    <a:pt x="182" y="330"/>
                    <a:pt x="181" y="329"/>
                  </a:cubicBezTo>
                  <a:cubicBezTo>
                    <a:pt x="180" y="329"/>
                    <a:pt x="179" y="329"/>
                    <a:pt x="179" y="330"/>
                  </a:cubicBezTo>
                  <a:cubicBezTo>
                    <a:pt x="179" y="330"/>
                    <a:pt x="179" y="331"/>
                    <a:pt x="179" y="332"/>
                  </a:cubicBezTo>
                  <a:cubicBezTo>
                    <a:pt x="180" y="332"/>
                    <a:pt x="178" y="332"/>
                    <a:pt x="178" y="332"/>
                  </a:cubicBezTo>
                  <a:cubicBezTo>
                    <a:pt x="177" y="332"/>
                    <a:pt x="176" y="331"/>
                    <a:pt x="176" y="331"/>
                  </a:cubicBezTo>
                  <a:cubicBezTo>
                    <a:pt x="175" y="330"/>
                    <a:pt x="175" y="329"/>
                    <a:pt x="174" y="329"/>
                  </a:cubicBezTo>
                  <a:cubicBezTo>
                    <a:pt x="173" y="329"/>
                    <a:pt x="173" y="331"/>
                    <a:pt x="173" y="331"/>
                  </a:cubicBezTo>
                  <a:cubicBezTo>
                    <a:pt x="173" y="332"/>
                    <a:pt x="172" y="331"/>
                    <a:pt x="171" y="331"/>
                  </a:cubicBezTo>
                  <a:cubicBezTo>
                    <a:pt x="170" y="330"/>
                    <a:pt x="170" y="329"/>
                    <a:pt x="170" y="328"/>
                  </a:cubicBezTo>
                  <a:cubicBezTo>
                    <a:pt x="170" y="327"/>
                    <a:pt x="169" y="327"/>
                    <a:pt x="168" y="327"/>
                  </a:cubicBezTo>
                  <a:cubicBezTo>
                    <a:pt x="167" y="328"/>
                    <a:pt x="168" y="328"/>
                    <a:pt x="168" y="329"/>
                  </a:cubicBezTo>
                  <a:cubicBezTo>
                    <a:pt x="168" y="329"/>
                    <a:pt x="167" y="329"/>
                    <a:pt x="166" y="328"/>
                  </a:cubicBezTo>
                  <a:cubicBezTo>
                    <a:pt x="165" y="328"/>
                    <a:pt x="164" y="328"/>
                    <a:pt x="163" y="328"/>
                  </a:cubicBezTo>
                  <a:cubicBezTo>
                    <a:pt x="162" y="328"/>
                    <a:pt x="162" y="328"/>
                    <a:pt x="161" y="328"/>
                  </a:cubicBezTo>
                  <a:cubicBezTo>
                    <a:pt x="160" y="328"/>
                    <a:pt x="160" y="330"/>
                    <a:pt x="159" y="330"/>
                  </a:cubicBezTo>
                  <a:cubicBezTo>
                    <a:pt x="158" y="330"/>
                    <a:pt x="157" y="332"/>
                    <a:pt x="156" y="333"/>
                  </a:cubicBezTo>
                  <a:cubicBezTo>
                    <a:pt x="156" y="333"/>
                    <a:pt x="157" y="336"/>
                    <a:pt x="157" y="337"/>
                  </a:cubicBezTo>
                  <a:cubicBezTo>
                    <a:pt x="158" y="339"/>
                    <a:pt x="159" y="341"/>
                    <a:pt x="159" y="342"/>
                  </a:cubicBezTo>
                  <a:cubicBezTo>
                    <a:pt x="160" y="343"/>
                    <a:pt x="159" y="343"/>
                    <a:pt x="158" y="343"/>
                  </a:cubicBezTo>
                  <a:cubicBezTo>
                    <a:pt x="157" y="343"/>
                    <a:pt x="158" y="346"/>
                    <a:pt x="157" y="347"/>
                  </a:cubicBezTo>
                  <a:cubicBezTo>
                    <a:pt x="157" y="347"/>
                    <a:pt x="157" y="348"/>
                    <a:pt x="157" y="349"/>
                  </a:cubicBezTo>
                  <a:cubicBezTo>
                    <a:pt x="158" y="349"/>
                    <a:pt x="158" y="350"/>
                    <a:pt x="158" y="351"/>
                  </a:cubicBezTo>
                  <a:cubicBezTo>
                    <a:pt x="158" y="352"/>
                    <a:pt x="159" y="352"/>
                    <a:pt x="160" y="351"/>
                  </a:cubicBezTo>
                  <a:cubicBezTo>
                    <a:pt x="161" y="351"/>
                    <a:pt x="160" y="353"/>
                    <a:pt x="160" y="354"/>
                  </a:cubicBezTo>
                  <a:cubicBezTo>
                    <a:pt x="160" y="354"/>
                    <a:pt x="160" y="355"/>
                    <a:pt x="161" y="355"/>
                  </a:cubicBezTo>
                  <a:cubicBezTo>
                    <a:pt x="161" y="356"/>
                    <a:pt x="161" y="357"/>
                    <a:pt x="161" y="358"/>
                  </a:cubicBezTo>
                  <a:cubicBezTo>
                    <a:pt x="161" y="359"/>
                    <a:pt x="161" y="360"/>
                    <a:pt x="161" y="361"/>
                  </a:cubicBezTo>
                  <a:cubicBezTo>
                    <a:pt x="162" y="362"/>
                    <a:pt x="162" y="362"/>
                    <a:pt x="161" y="363"/>
                  </a:cubicBezTo>
                  <a:cubicBezTo>
                    <a:pt x="160" y="364"/>
                    <a:pt x="161" y="364"/>
                    <a:pt x="160" y="365"/>
                  </a:cubicBezTo>
                  <a:cubicBezTo>
                    <a:pt x="160" y="366"/>
                    <a:pt x="158" y="367"/>
                    <a:pt x="158" y="367"/>
                  </a:cubicBezTo>
                  <a:cubicBezTo>
                    <a:pt x="157" y="368"/>
                    <a:pt x="156" y="368"/>
                    <a:pt x="156" y="369"/>
                  </a:cubicBezTo>
                  <a:cubicBezTo>
                    <a:pt x="156" y="369"/>
                    <a:pt x="155" y="370"/>
                    <a:pt x="154" y="370"/>
                  </a:cubicBezTo>
                  <a:cubicBezTo>
                    <a:pt x="153" y="371"/>
                    <a:pt x="153" y="370"/>
                    <a:pt x="152" y="370"/>
                  </a:cubicBezTo>
                  <a:cubicBezTo>
                    <a:pt x="151" y="370"/>
                    <a:pt x="152" y="371"/>
                    <a:pt x="152" y="371"/>
                  </a:cubicBezTo>
                  <a:cubicBezTo>
                    <a:pt x="152" y="372"/>
                    <a:pt x="152" y="373"/>
                    <a:pt x="152" y="373"/>
                  </a:cubicBezTo>
                  <a:cubicBezTo>
                    <a:pt x="151" y="374"/>
                    <a:pt x="151" y="373"/>
                    <a:pt x="150" y="372"/>
                  </a:cubicBezTo>
                  <a:cubicBezTo>
                    <a:pt x="149" y="372"/>
                    <a:pt x="149" y="372"/>
                    <a:pt x="148" y="371"/>
                  </a:cubicBezTo>
                  <a:cubicBezTo>
                    <a:pt x="148" y="370"/>
                    <a:pt x="148" y="369"/>
                    <a:pt x="147" y="369"/>
                  </a:cubicBezTo>
                  <a:cubicBezTo>
                    <a:pt x="147" y="369"/>
                    <a:pt x="146" y="368"/>
                    <a:pt x="146" y="367"/>
                  </a:cubicBezTo>
                  <a:cubicBezTo>
                    <a:pt x="146" y="367"/>
                    <a:pt x="145" y="366"/>
                    <a:pt x="144" y="365"/>
                  </a:cubicBezTo>
                  <a:cubicBezTo>
                    <a:pt x="144" y="365"/>
                    <a:pt x="143" y="364"/>
                    <a:pt x="143" y="363"/>
                  </a:cubicBezTo>
                  <a:cubicBezTo>
                    <a:pt x="142" y="363"/>
                    <a:pt x="143" y="362"/>
                    <a:pt x="143" y="361"/>
                  </a:cubicBezTo>
                  <a:cubicBezTo>
                    <a:pt x="142" y="360"/>
                    <a:pt x="142" y="359"/>
                    <a:pt x="142" y="358"/>
                  </a:cubicBezTo>
                  <a:cubicBezTo>
                    <a:pt x="142" y="357"/>
                    <a:pt x="141" y="358"/>
                    <a:pt x="140" y="358"/>
                  </a:cubicBezTo>
                  <a:cubicBezTo>
                    <a:pt x="139" y="358"/>
                    <a:pt x="139" y="358"/>
                    <a:pt x="139" y="358"/>
                  </a:cubicBezTo>
                  <a:cubicBezTo>
                    <a:pt x="138" y="357"/>
                    <a:pt x="137" y="356"/>
                    <a:pt x="137" y="356"/>
                  </a:cubicBezTo>
                  <a:cubicBezTo>
                    <a:pt x="137" y="357"/>
                    <a:pt x="136" y="358"/>
                    <a:pt x="135" y="359"/>
                  </a:cubicBezTo>
                  <a:cubicBezTo>
                    <a:pt x="134" y="360"/>
                    <a:pt x="134" y="359"/>
                    <a:pt x="134" y="360"/>
                  </a:cubicBezTo>
                  <a:cubicBezTo>
                    <a:pt x="133" y="362"/>
                    <a:pt x="134" y="361"/>
                    <a:pt x="133" y="362"/>
                  </a:cubicBezTo>
                  <a:cubicBezTo>
                    <a:pt x="132" y="363"/>
                    <a:pt x="132" y="360"/>
                    <a:pt x="132" y="359"/>
                  </a:cubicBezTo>
                  <a:cubicBezTo>
                    <a:pt x="132" y="359"/>
                    <a:pt x="131" y="358"/>
                    <a:pt x="131" y="357"/>
                  </a:cubicBezTo>
                  <a:cubicBezTo>
                    <a:pt x="131" y="356"/>
                    <a:pt x="130" y="355"/>
                    <a:pt x="130" y="355"/>
                  </a:cubicBezTo>
                  <a:cubicBezTo>
                    <a:pt x="129" y="354"/>
                    <a:pt x="130" y="352"/>
                    <a:pt x="130" y="352"/>
                  </a:cubicBezTo>
                  <a:cubicBezTo>
                    <a:pt x="130" y="351"/>
                    <a:pt x="131" y="351"/>
                    <a:pt x="132" y="350"/>
                  </a:cubicBezTo>
                  <a:cubicBezTo>
                    <a:pt x="132" y="349"/>
                    <a:pt x="131" y="349"/>
                    <a:pt x="130" y="349"/>
                  </a:cubicBezTo>
                  <a:cubicBezTo>
                    <a:pt x="129" y="349"/>
                    <a:pt x="129" y="350"/>
                    <a:pt x="128" y="350"/>
                  </a:cubicBezTo>
                  <a:cubicBezTo>
                    <a:pt x="127" y="350"/>
                    <a:pt x="126" y="351"/>
                    <a:pt x="125" y="350"/>
                  </a:cubicBezTo>
                  <a:cubicBezTo>
                    <a:pt x="125" y="350"/>
                    <a:pt x="126" y="349"/>
                    <a:pt x="126" y="348"/>
                  </a:cubicBezTo>
                  <a:cubicBezTo>
                    <a:pt x="125" y="348"/>
                    <a:pt x="125" y="348"/>
                    <a:pt x="124" y="348"/>
                  </a:cubicBezTo>
                  <a:cubicBezTo>
                    <a:pt x="124" y="348"/>
                    <a:pt x="122" y="347"/>
                    <a:pt x="120" y="347"/>
                  </a:cubicBezTo>
                  <a:cubicBezTo>
                    <a:pt x="119" y="347"/>
                    <a:pt x="118" y="346"/>
                    <a:pt x="117" y="346"/>
                  </a:cubicBezTo>
                  <a:cubicBezTo>
                    <a:pt x="117" y="346"/>
                    <a:pt x="116" y="346"/>
                    <a:pt x="115" y="346"/>
                  </a:cubicBezTo>
                  <a:cubicBezTo>
                    <a:pt x="115" y="346"/>
                    <a:pt x="114" y="348"/>
                    <a:pt x="114" y="349"/>
                  </a:cubicBezTo>
                  <a:cubicBezTo>
                    <a:pt x="114" y="350"/>
                    <a:pt x="113" y="351"/>
                    <a:pt x="113" y="351"/>
                  </a:cubicBezTo>
                  <a:cubicBezTo>
                    <a:pt x="112" y="351"/>
                    <a:pt x="112" y="349"/>
                    <a:pt x="112" y="348"/>
                  </a:cubicBezTo>
                  <a:cubicBezTo>
                    <a:pt x="112" y="347"/>
                    <a:pt x="112" y="347"/>
                    <a:pt x="112" y="347"/>
                  </a:cubicBezTo>
                  <a:cubicBezTo>
                    <a:pt x="111" y="347"/>
                    <a:pt x="112" y="346"/>
                    <a:pt x="112" y="345"/>
                  </a:cubicBezTo>
                  <a:cubicBezTo>
                    <a:pt x="112" y="344"/>
                    <a:pt x="111" y="344"/>
                    <a:pt x="110" y="344"/>
                  </a:cubicBezTo>
                  <a:cubicBezTo>
                    <a:pt x="110" y="344"/>
                    <a:pt x="110" y="344"/>
                    <a:pt x="109" y="344"/>
                  </a:cubicBezTo>
                  <a:cubicBezTo>
                    <a:pt x="108" y="343"/>
                    <a:pt x="108" y="343"/>
                    <a:pt x="108" y="342"/>
                  </a:cubicBezTo>
                  <a:cubicBezTo>
                    <a:pt x="109" y="342"/>
                    <a:pt x="109" y="342"/>
                    <a:pt x="108" y="341"/>
                  </a:cubicBezTo>
                  <a:cubicBezTo>
                    <a:pt x="108" y="341"/>
                    <a:pt x="107" y="341"/>
                    <a:pt x="106" y="341"/>
                  </a:cubicBezTo>
                  <a:cubicBezTo>
                    <a:pt x="106" y="340"/>
                    <a:pt x="106" y="340"/>
                    <a:pt x="107" y="340"/>
                  </a:cubicBezTo>
                  <a:cubicBezTo>
                    <a:pt x="107" y="340"/>
                    <a:pt x="107" y="339"/>
                    <a:pt x="107" y="338"/>
                  </a:cubicBezTo>
                  <a:cubicBezTo>
                    <a:pt x="107" y="338"/>
                    <a:pt x="106" y="339"/>
                    <a:pt x="106" y="339"/>
                  </a:cubicBezTo>
                  <a:cubicBezTo>
                    <a:pt x="105" y="338"/>
                    <a:pt x="105" y="338"/>
                    <a:pt x="104" y="337"/>
                  </a:cubicBezTo>
                  <a:cubicBezTo>
                    <a:pt x="103" y="337"/>
                    <a:pt x="104" y="335"/>
                    <a:pt x="104" y="335"/>
                  </a:cubicBezTo>
                  <a:cubicBezTo>
                    <a:pt x="104" y="334"/>
                    <a:pt x="102" y="334"/>
                    <a:pt x="102" y="334"/>
                  </a:cubicBezTo>
                  <a:cubicBezTo>
                    <a:pt x="101" y="333"/>
                    <a:pt x="102" y="332"/>
                    <a:pt x="102" y="332"/>
                  </a:cubicBezTo>
                  <a:cubicBezTo>
                    <a:pt x="103" y="332"/>
                    <a:pt x="103" y="330"/>
                    <a:pt x="104" y="330"/>
                  </a:cubicBezTo>
                  <a:cubicBezTo>
                    <a:pt x="105" y="330"/>
                    <a:pt x="104" y="331"/>
                    <a:pt x="104" y="332"/>
                  </a:cubicBezTo>
                  <a:cubicBezTo>
                    <a:pt x="105" y="333"/>
                    <a:pt x="106" y="333"/>
                    <a:pt x="106" y="332"/>
                  </a:cubicBezTo>
                  <a:cubicBezTo>
                    <a:pt x="106" y="331"/>
                    <a:pt x="107" y="330"/>
                    <a:pt x="107" y="330"/>
                  </a:cubicBezTo>
                  <a:cubicBezTo>
                    <a:pt x="106" y="329"/>
                    <a:pt x="106" y="330"/>
                    <a:pt x="105" y="330"/>
                  </a:cubicBezTo>
                  <a:cubicBezTo>
                    <a:pt x="105" y="330"/>
                    <a:pt x="104" y="329"/>
                    <a:pt x="104" y="329"/>
                  </a:cubicBezTo>
                  <a:cubicBezTo>
                    <a:pt x="103" y="329"/>
                    <a:pt x="102" y="329"/>
                    <a:pt x="102" y="329"/>
                  </a:cubicBezTo>
                  <a:cubicBezTo>
                    <a:pt x="101" y="329"/>
                    <a:pt x="101" y="329"/>
                    <a:pt x="100" y="328"/>
                  </a:cubicBezTo>
                  <a:cubicBezTo>
                    <a:pt x="100" y="328"/>
                    <a:pt x="99" y="329"/>
                    <a:pt x="98" y="329"/>
                  </a:cubicBezTo>
                  <a:cubicBezTo>
                    <a:pt x="98" y="329"/>
                    <a:pt x="96" y="330"/>
                    <a:pt x="95" y="330"/>
                  </a:cubicBezTo>
                  <a:cubicBezTo>
                    <a:pt x="94" y="331"/>
                    <a:pt x="93" y="331"/>
                    <a:pt x="93" y="332"/>
                  </a:cubicBezTo>
                  <a:cubicBezTo>
                    <a:pt x="93" y="332"/>
                    <a:pt x="93" y="333"/>
                    <a:pt x="93" y="333"/>
                  </a:cubicBezTo>
                  <a:cubicBezTo>
                    <a:pt x="92" y="333"/>
                    <a:pt x="92" y="333"/>
                    <a:pt x="92" y="332"/>
                  </a:cubicBezTo>
                  <a:cubicBezTo>
                    <a:pt x="93" y="331"/>
                    <a:pt x="93" y="330"/>
                    <a:pt x="92" y="330"/>
                  </a:cubicBezTo>
                  <a:cubicBezTo>
                    <a:pt x="91" y="330"/>
                    <a:pt x="91" y="331"/>
                    <a:pt x="90" y="330"/>
                  </a:cubicBezTo>
                  <a:cubicBezTo>
                    <a:pt x="89" y="330"/>
                    <a:pt x="88" y="331"/>
                    <a:pt x="88" y="331"/>
                  </a:cubicBezTo>
                  <a:cubicBezTo>
                    <a:pt x="88" y="331"/>
                    <a:pt x="86" y="330"/>
                    <a:pt x="86" y="329"/>
                  </a:cubicBezTo>
                  <a:cubicBezTo>
                    <a:pt x="86" y="328"/>
                    <a:pt x="86" y="328"/>
                    <a:pt x="85" y="328"/>
                  </a:cubicBezTo>
                  <a:cubicBezTo>
                    <a:pt x="84" y="328"/>
                    <a:pt x="85" y="328"/>
                    <a:pt x="85" y="327"/>
                  </a:cubicBezTo>
                  <a:cubicBezTo>
                    <a:pt x="85" y="326"/>
                    <a:pt x="84" y="325"/>
                    <a:pt x="83" y="325"/>
                  </a:cubicBezTo>
                  <a:cubicBezTo>
                    <a:pt x="83" y="325"/>
                    <a:pt x="83" y="323"/>
                    <a:pt x="83" y="322"/>
                  </a:cubicBezTo>
                  <a:cubicBezTo>
                    <a:pt x="83" y="321"/>
                    <a:pt x="82" y="321"/>
                    <a:pt x="81" y="321"/>
                  </a:cubicBezTo>
                  <a:cubicBezTo>
                    <a:pt x="81" y="321"/>
                    <a:pt x="80" y="323"/>
                    <a:pt x="80" y="324"/>
                  </a:cubicBezTo>
                  <a:cubicBezTo>
                    <a:pt x="79" y="325"/>
                    <a:pt x="79" y="324"/>
                    <a:pt x="79" y="323"/>
                  </a:cubicBezTo>
                  <a:cubicBezTo>
                    <a:pt x="79" y="322"/>
                    <a:pt x="79" y="321"/>
                    <a:pt x="79" y="321"/>
                  </a:cubicBezTo>
                  <a:cubicBezTo>
                    <a:pt x="79" y="320"/>
                    <a:pt x="78" y="319"/>
                    <a:pt x="79" y="319"/>
                  </a:cubicBezTo>
                  <a:cubicBezTo>
                    <a:pt x="79" y="319"/>
                    <a:pt x="79" y="319"/>
                    <a:pt x="80" y="319"/>
                  </a:cubicBezTo>
                  <a:cubicBezTo>
                    <a:pt x="80" y="319"/>
                    <a:pt x="80" y="319"/>
                    <a:pt x="80" y="319"/>
                  </a:cubicBezTo>
                  <a:cubicBezTo>
                    <a:pt x="80" y="318"/>
                    <a:pt x="79" y="317"/>
                    <a:pt x="78" y="317"/>
                  </a:cubicBezTo>
                  <a:cubicBezTo>
                    <a:pt x="78" y="317"/>
                    <a:pt x="77" y="317"/>
                    <a:pt x="77" y="317"/>
                  </a:cubicBezTo>
                  <a:cubicBezTo>
                    <a:pt x="76" y="317"/>
                    <a:pt x="75" y="315"/>
                    <a:pt x="75" y="315"/>
                  </a:cubicBezTo>
                  <a:cubicBezTo>
                    <a:pt x="75" y="314"/>
                    <a:pt x="76" y="314"/>
                    <a:pt x="76" y="314"/>
                  </a:cubicBezTo>
                  <a:cubicBezTo>
                    <a:pt x="77" y="313"/>
                    <a:pt x="76" y="312"/>
                    <a:pt x="75" y="312"/>
                  </a:cubicBezTo>
                  <a:cubicBezTo>
                    <a:pt x="75" y="311"/>
                    <a:pt x="75" y="310"/>
                    <a:pt x="75" y="310"/>
                  </a:cubicBezTo>
                  <a:cubicBezTo>
                    <a:pt x="76" y="309"/>
                    <a:pt x="76" y="308"/>
                    <a:pt x="76" y="307"/>
                  </a:cubicBezTo>
                  <a:cubicBezTo>
                    <a:pt x="76" y="305"/>
                    <a:pt x="76" y="304"/>
                    <a:pt x="76" y="303"/>
                  </a:cubicBezTo>
                  <a:cubicBezTo>
                    <a:pt x="76" y="303"/>
                    <a:pt x="76" y="303"/>
                    <a:pt x="77" y="303"/>
                  </a:cubicBezTo>
                  <a:cubicBezTo>
                    <a:pt x="78" y="303"/>
                    <a:pt x="78" y="302"/>
                    <a:pt x="78" y="302"/>
                  </a:cubicBezTo>
                  <a:cubicBezTo>
                    <a:pt x="77" y="301"/>
                    <a:pt x="79" y="300"/>
                    <a:pt x="79" y="300"/>
                  </a:cubicBezTo>
                  <a:cubicBezTo>
                    <a:pt x="80" y="299"/>
                    <a:pt x="80" y="299"/>
                    <a:pt x="81" y="299"/>
                  </a:cubicBezTo>
                  <a:cubicBezTo>
                    <a:pt x="81" y="299"/>
                    <a:pt x="81" y="298"/>
                    <a:pt x="82" y="297"/>
                  </a:cubicBezTo>
                  <a:cubicBezTo>
                    <a:pt x="83" y="296"/>
                    <a:pt x="83" y="296"/>
                    <a:pt x="84" y="296"/>
                  </a:cubicBezTo>
                  <a:cubicBezTo>
                    <a:pt x="84" y="296"/>
                    <a:pt x="85" y="296"/>
                    <a:pt x="85" y="296"/>
                  </a:cubicBezTo>
                  <a:cubicBezTo>
                    <a:pt x="86" y="297"/>
                    <a:pt x="86" y="297"/>
                    <a:pt x="87" y="297"/>
                  </a:cubicBezTo>
                  <a:cubicBezTo>
                    <a:pt x="87" y="297"/>
                    <a:pt x="88" y="294"/>
                    <a:pt x="88" y="293"/>
                  </a:cubicBezTo>
                  <a:cubicBezTo>
                    <a:pt x="89" y="292"/>
                    <a:pt x="88" y="291"/>
                    <a:pt x="88" y="291"/>
                  </a:cubicBezTo>
                  <a:cubicBezTo>
                    <a:pt x="87" y="291"/>
                    <a:pt x="87" y="290"/>
                    <a:pt x="87" y="289"/>
                  </a:cubicBezTo>
                  <a:cubicBezTo>
                    <a:pt x="87" y="288"/>
                    <a:pt x="86" y="286"/>
                    <a:pt x="85" y="286"/>
                  </a:cubicBezTo>
                  <a:cubicBezTo>
                    <a:pt x="84" y="285"/>
                    <a:pt x="85" y="285"/>
                    <a:pt x="85" y="284"/>
                  </a:cubicBezTo>
                  <a:cubicBezTo>
                    <a:pt x="85" y="283"/>
                    <a:pt x="85" y="283"/>
                    <a:pt x="85" y="282"/>
                  </a:cubicBezTo>
                  <a:cubicBezTo>
                    <a:pt x="85" y="281"/>
                    <a:pt x="85" y="281"/>
                    <a:pt x="86" y="280"/>
                  </a:cubicBezTo>
                  <a:cubicBezTo>
                    <a:pt x="87" y="280"/>
                    <a:pt x="85" y="278"/>
                    <a:pt x="85" y="277"/>
                  </a:cubicBezTo>
                  <a:cubicBezTo>
                    <a:pt x="84" y="277"/>
                    <a:pt x="84" y="277"/>
                    <a:pt x="83" y="276"/>
                  </a:cubicBezTo>
                  <a:cubicBezTo>
                    <a:pt x="82" y="276"/>
                    <a:pt x="81" y="274"/>
                    <a:pt x="81" y="273"/>
                  </a:cubicBezTo>
                  <a:cubicBezTo>
                    <a:pt x="80" y="272"/>
                    <a:pt x="81" y="272"/>
                    <a:pt x="81" y="272"/>
                  </a:cubicBezTo>
                  <a:cubicBezTo>
                    <a:pt x="82" y="272"/>
                    <a:pt x="81" y="271"/>
                    <a:pt x="81" y="271"/>
                  </a:cubicBezTo>
                  <a:cubicBezTo>
                    <a:pt x="80" y="271"/>
                    <a:pt x="80" y="269"/>
                    <a:pt x="80" y="268"/>
                  </a:cubicBezTo>
                  <a:cubicBezTo>
                    <a:pt x="80" y="268"/>
                    <a:pt x="80" y="267"/>
                    <a:pt x="79" y="266"/>
                  </a:cubicBezTo>
                  <a:cubicBezTo>
                    <a:pt x="79" y="266"/>
                    <a:pt x="78" y="267"/>
                    <a:pt x="78" y="266"/>
                  </a:cubicBezTo>
                  <a:cubicBezTo>
                    <a:pt x="77" y="266"/>
                    <a:pt x="78" y="265"/>
                    <a:pt x="78" y="263"/>
                  </a:cubicBezTo>
                  <a:cubicBezTo>
                    <a:pt x="78" y="260"/>
                    <a:pt x="75" y="259"/>
                    <a:pt x="75" y="258"/>
                  </a:cubicBezTo>
                  <a:cubicBezTo>
                    <a:pt x="74" y="257"/>
                    <a:pt x="74" y="258"/>
                    <a:pt x="74" y="258"/>
                  </a:cubicBezTo>
                  <a:cubicBezTo>
                    <a:pt x="73" y="258"/>
                    <a:pt x="73" y="258"/>
                    <a:pt x="72" y="258"/>
                  </a:cubicBezTo>
                  <a:cubicBezTo>
                    <a:pt x="71" y="259"/>
                    <a:pt x="70" y="257"/>
                    <a:pt x="70" y="256"/>
                  </a:cubicBezTo>
                  <a:cubicBezTo>
                    <a:pt x="69" y="256"/>
                    <a:pt x="71" y="255"/>
                    <a:pt x="71" y="255"/>
                  </a:cubicBezTo>
                  <a:cubicBezTo>
                    <a:pt x="71" y="255"/>
                    <a:pt x="71" y="254"/>
                    <a:pt x="71" y="253"/>
                  </a:cubicBezTo>
                  <a:cubicBezTo>
                    <a:pt x="71" y="252"/>
                    <a:pt x="70" y="251"/>
                    <a:pt x="70" y="251"/>
                  </a:cubicBezTo>
                  <a:cubicBezTo>
                    <a:pt x="69" y="251"/>
                    <a:pt x="69" y="251"/>
                    <a:pt x="69" y="250"/>
                  </a:cubicBezTo>
                  <a:cubicBezTo>
                    <a:pt x="69" y="250"/>
                    <a:pt x="69" y="249"/>
                    <a:pt x="68" y="249"/>
                  </a:cubicBezTo>
                  <a:cubicBezTo>
                    <a:pt x="67" y="249"/>
                    <a:pt x="68" y="248"/>
                    <a:pt x="68" y="247"/>
                  </a:cubicBezTo>
                  <a:cubicBezTo>
                    <a:pt x="68" y="247"/>
                    <a:pt x="68" y="246"/>
                    <a:pt x="68" y="246"/>
                  </a:cubicBezTo>
                  <a:cubicBezTo>
                    <a:pt x="67" y="246"/>
                    <a:pt x="66" y="245"/>
                    <a:pt x="66" y="244"/>
                  </a:cubicBezTo>
                  <a:cubicBezTo>
                    <a:pt x="66" y="242"/>
                    <a:pt x="66" y="241"/>
                    <a:pt x="67" y="241"/>
                  </a:cubicBezTo>
                  <a:cubicBezTo>
                    <a:pt x="67" y="240"/>
                    <a:pt x="68" y="239"/>
                    <a:pt x="68" y="239"/>
                  </a:cubicBezTo>
                  <a:cubicBezTo>
                    <a:pt x="69" y="239"/>
                    <a:pt x="70" y="239"/>
                    <a:pt x="70" y="239"/>
                  </a:cubicBezTo>
                  <a:cubicBezTo>
                    <a:pt x="71" y="239"/>
                    <a:pt x="71" y="239"/>
                    <a:pt x="71" y="238"/>
                  </a:cubicBezTo>
                  <a:cubicBezTo>
                    <a:pt x="71" y="238"/>
                    <a:pt x="72" y="238"/>
                    <a:pt x="73" y="239"/>
                  </a:cubicBezTo>
                  <a:cubicBezTo>
                    <a:pt x="74" y="239"/>
                    <a:pt x="74" y="239"/>
                    <a:pt x="75" y="239"/>
                  </a:cubicBezTo>
                  <a:cubicBezTo>
                    <a:pt x="75" y="238"/>
                    <a:pt x="76" y="235"/>
                    <a:pt x="76" y="234"/>
                  </a:cubicBezTo>
                  <a:cubicBezTo>
                    <a:pt x="76" y="233"/>
                    <a:pt x="74" y="233"/>
                    <a:pt x="73" y="232"/>
                  </a:cubicBezTo>
                  <a:cubicBezTo>
                    <a:pt x="72" y="231"/>
                    <a:pt x="73" y="230"/>
                    <a:pt x="72" y="230"/>
                  </a:cubicBezTo>
                  <a:cubicBezTo>
                    <a:pt x="72" y="229"/>
                    <a:pt x="71" y="229"/>
                    <a:pt x="71" y="228"/>
                  </a:cubicBezTo>
                  <a:cubicBezTo>
                    <a:pt x="72" y="227"/>
                    <a:pt x="71" y="227"/>
                    <a:pt x="70" y="227"/>
                  </a:cubicBezTo>
                  <a:cubicBezTo>
                    <a:pt x="69" y="226"/>
                    <a:pt x="69" y="225"/>
                    <a:pt x="68" y="225"/>
                  </a:cubicBezTo>
                  <a:cubicBezTo>
                    <a:pt x="68" y="225"/>
                    <a:pt x="68" y="226"/>
                    <a:pt x="67" y="225"/>
                  </a:cubicBezTo>
                  <a:cubicBezTo>
                    <a:pt x="66" y="224"/>
                    <a:pt x="65" y="226"/>
                    <a:pt x="65" y="226"/>
                  </a:cubicBezTo>
                  <a:cubicBezTo>
                    <a:pt x="64" y="226"/>
                    <a:pt x="64" y="224"/>
                    <a:pt x="65" y="223"/>
                  </a:cubicBezTo>
                  <a:cubicBezTo>
                    <a:pt x="65" y="222"/>
                    <a:pt x="65" y="221"/>
                    <a:pt x="64" y="220"/>
                  </a:cubicBezTo>
                  <a:cubicBezTo>
                    <a:pt x="63" y="218"/>
                    <a:pt x="63" y="217"/>
                    <a:pt x="63" y="216"/>
                  </a:cubicBezTo>
                  <a:cubicBezTo>
                    <a:pt x="63" y="216"/>
                    <a:pt x="61" y="216"/>
                    <a:pt x="60" y="216"/>
                  </a:cubicBezTo>
                  <a:cubicBezTo>
                    <a:pt x="59" y="216"/>
                    <a:pt x="57" y="214"/>
                    <a:pt x="56" y="214"/>
                  </a:cubicBezTo>
                  <a:cubicBezTo>
                    <a:pt x="55" y="214"/>
                    <a:pt x="55" y="214"/>
                    <a:pt x="54" y="214"/>
                  </a:cubicBezTo>
                  <a:cubicBezTo>
                    <a:pt x="54" y="215"/>
                    <a:pt x="54" y="215"/>
                    <a:pt x="53" y="215"/>
                  </a:cubicBezTo>
                  <a:cubicBezTo>
                    <a:pt x="52" y="214"/>
                    <a:pt x="52" y="214"/>
                    <a:pt x="52" y="213"/>
                  </a:cubicBezTo>
                  <a:cubicBezTo>
                    <a:pt x="52" y="212"/>
                    <a:pt x="51" y="213"/>
                    <a:pt x="51" y="213"/>
                  </a:cubicBezTo>
                  <a:cubicBezTo>
                    <a:pt x="50" y="213"/>
                    <a:pt x="49" y="213"/>
                    <a:pt x="49" y="213"/>
                  </a:cubicBezTo>
                  <a:cubicBezTo>
                    <a:pt x="48" y="212"/>
                    <a:pt x="48" y="211"/>
                    <a:pt x="48" y="210"/>
                  </a:cubicBezTo>
                  <a:cubicBezTo>
                    <a:pt x="48" y="208"/>
                    <a:pt x="47" y="208"/>
                    <a:pt x="46" y="208"/>
                  </a:cubicBezTo>
                  <a:cubicBezTo>
                    <a:pt x="46" y="207"/>
                    <a:pt x="45" y="207"/>
                    <a:pt x="46" y="206"/>
                  </a:cubicBezTo>
                  <a:cubicBezTo>
                    <a:pt x="46" y="205"/>
                    <a:pt x="44" y="204"/>
                    <a:pt x="44" y="203"/>
                  </a:cubicBezTo>
                  <a:cubicBezTo>
                    <a:pt x="44" y="202"/>
                    <a:pt x="43" y="201"/>
                    <a:pt x="42" y="200"/>
                  </a:cubicBezTo>
                  <a:cubicBezTo>
                    <a:pt x="41" y="200"/>
                    <a:pt x="41" y="198"/>
                    <a:pt x="41" y="197"/>
                  </a:cubicBezTo>
                  <a:cubicBezTo>
                    <a:pt x="41" y="196"/>
                    <a:pt x="39" y="195"/>
                    <a:pt x="38" y="195"/>
                  </a:cubicBezTo>
                  <a:cubicBezTo>
                    <a:pt x="37" y="194"/>
                    <a:pt x="36" y="194"/>
                    <a:pt x="36" y="194"/>
                  </a:cubicBezTo>
                  <a:cubicBezTo>
                    <a:pt x="35" y="193"/>
                    <a:pt x="33" y="195"/>
                    <a:pt x="32" y="196"/>
                  </a:cubicBezTo>
                  <a:cubicBezTo>
                    <a:pt x="32" y="197"/>
                    <a:pt x="30" y="197"/>
                    <a:pt x="30" y="197"/>
                  </a:cubicBezTo>
                  <a:cubicBezTo>
                    <a:pt x="29" y="197"/>
                    <a:pt x="28" y="197"/>
                    <a:pt x="26" y="197"/>
                  </a:cubicBezTo>
                  <a:cubicBezTo>
                    <a:pt x="25" y="197"/>
                    <a:pt x="24" y="197"/>
                    <a:pt x="24" y="196"/>
                  </a:cubicBezTo>
                  <a:cubicBezTo>
                    <a:pt x="23" y="195"/>
                    <a:pt x="23" y="192"/>
                    <a:pt x="23" y="192"/>
                  </a:cubicBezTo>
                  <a:cubicBezTo>
                    <a:pt x="25" y="190"/>
                    <a:pt x="25" y="190"/>
                    <a:pt x="25" y="190"/>
                  </a:cubicBezTo>
                  <a:cubicBezTo>
                    <a:pt x="26" y="189"/>
                    <a:pt x="27" y="188"/>
                    <a:pt x="28" y="187"/>
                  </a:cubicBezTo>
                  <a:cubicBezTo>
                    <a:pt x="28" y="187"/>
                    <a:pt x="29" y="187"/>
                    <a:pt x="30" y="186"/>
                  </a:cubicBezTo>
                  <a:cubicBezTo>
                    <a:pt x="30" y="186"/>
                    <a:pt x="31" y="185"/>
                    <a:pt x="31" y="185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8" y="184"/>
                    <a:pt x="28" y="184"/>
                  </a:cubicBezTo>
                  <a:cubicBezTo>
                    <a:pt x="27" y="183"/>
                    <a:pt x="27" y="182"/>
                    <a:pt x="28" y="181"/>
                  </a:cubicBezTo>
                  <a:cubicBezTo>
                    <a:pt x="28" y="181"/>
                    <a:pt x="28" y="180"/>
                    <a:pt x="28" y="179"/>
                  </a:cubicBezTo>
                  <a:cubicBezTo>
                    <a:pt x="29" y="179"/>
                    <a:pt x="26" y="178"/>
                    <a:pt x="25" y="178"/>
                  </a:cubicBezTo>
                  <a:cubicBezTo>
                    <a:pt x="25" y="178"/>
                    <a:pt x="23" y="178"/>
                    <a:pt x="22" y="178"/>
                  </a:cubicBezTo>
                  <a:cubicBezTo>
                    <a:pt x="21" y="177"/>
                    <a:pt x="20" y="177"/>
                    <a:pt x="20" y="177"/>
                  </a:cubicBezTo>
                  <a:cubicBezTo>
                    <a:pt x="19" y="178"/>
                    <a:pt x="18" y="177"/>
                    <a:pt x="18" y="177"/>
                  </a:cubicBezTo>
                  <a:cubicBezTo>
                    <a:pt x="17" y="176"/>
                    <a:pt x="16" y="177"/>
                    <a:pt x="16" y="177"/>
                  </a:cubicBezTo>
                  <a:cubicBezTo>
                    <a:pt x="16" y="178"/>
                    <a:pt x="14" y="178"/>
                    <a:pt x="13" y="178"/>
                  </a:cubicBezTo>
                  <a:cubicBezTo>
                    <a:pt x="12" y="178"/>
                    <a:pt x="11" y="176"/>
                    <a:pt x="11" y="176"/>
                  </a:cubicBezTo>
                  <a:cubicBezTo>
                    <a:pt x="11" y="176"/>
                    <a:pt x="9" y="176"/>
                    <a:pt x="8" y="177"/>
                  </a:cubicBezTo>
                  <a:cubicBezTo>
                    <a:pt x="7" y="177"/>
                    <a:pt x="6" y="178"/>
                    <a:pt x="5" y="178"/>
                  </a:cubicBezTo>
                  <a:cubicBezTo>
                    <a:pt x="5" y="178"/>
                    <a:pt x="4" y="178"/>
                    <a:pt x="2" y="178"/>
                  </a:cubicBezTo>
                  <a:cubicBezTo>
                    <a:pt x="1" y="178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2" y="176"/>
                    <a:pt x="4" y="176"/>
                  </a:cubicBezTo>
                  <a:cubicBezTo>
                    <a:pt x="5" y="176"/>
                    <a:pt x="5" y="175"/>
                    <a:pt x="7" y="174"/>
                  </a:cubicBezTo>
                  <a:cubicBezTo>
                    <a:pt x="9" y="174"/>
                    <a:pt x="9" y="174"/>
                    <a:pt x="9" y="173"/>
                  </a:cubicBezTo>
                  <a:cubicBezTo>
                    <a:pt x="9" y="172"/>
                    <a:pt x="10" y="169"/>
                    <a:pt x="10" y="169"/>
                  </a:cubicBezTo>
                  <a:cubicBezTo>
                    <a:pt x="25" y="169"/>
                    <a:pt x="25" y="169"/>
                    <a:pt x="25" y="169"/>
                  </a:cubicBezTo>
                  <a:cubicBezTo>
                    <a:pt x="25" y="169"/>
                    <a:pt x="37" y="167"/>
                    <a:pt x="37" y="167"/>
                  </a:cubicBezTo>
                  <a:cubicBezTo>
                    <a:pt x="38" y="167"/>
                    <a:pt x="41" y="165"/>
                    <a:pt x="44" y="165"/>
                  </a:cubicBezTo>
                  <a:cubicBezTo>
                    <a:pt x="46" y="165"/>
                    <a:pt x="46" y="164"/>
                    <a:pt x="49" y="164"/>
                  </a:cubicBezTo>
                  <a:cubicBezTo>
                    <a:pt x="52" y="164"/>
                    <a:pt x="54" y="163"/>
                    <a:pt x="55" y="162"/>
                  </a:cubicBezTo>
                  <a:cubicBezTo>
                    <a:pt x="56" y="162"/>
                    <a:pt x="63" y="157"/>
                    <a:pt x="64" y="156"/>
                  </a:cubicBezTo>
                  <a:cubicBezTo>
                    <a:pt x="65" y="156"/>
                    <a:pt x="68" y="155"/>
                    <a:pt x="69" y="155"/>
                  </a:cubicBezTo>
                  <a:cubicBezTo>
                    <a:pt x="70" y="154"/>
                    <a:pt x="78" y="151"/>
                    <a:pt x="78" y="151"/>
                  </a:cubicBezTo>
                  <a:cubicBezTo>
                    <a:pt x="78" y="151"/>
                    <a:pt x="83" y="153"/>
                    <a:pt x="84" y="153"/>
                  </a:cubicBezTo>
                  <a:cubicBezTo>
                    <a:pt x="85" y="153"/>
                    <a:pt x="93" y="153"/>
                    <a:pt x="94" y="152"/>
                  </a:cubicBezTo>
                  <a:cubicBezTo>
                    <a:pt x="95" y="151"/>
                    <a:pt x="95" y="151"/>
                    <a:pt x="95" y="151"/>
                  </a:cubicBezTo>
                  <a:cubicBezTo>
                    <a:pt x="95" y="151"/>
                    <a:pt x="95" y="145"/>
                    <a:pt x="96" y="145"/>
                  </a:cubicBezTo>
                  <a:cubicBezTo>
                    <a:pt x="96" y="145"/>
                    <a:pt x="97" y="145"/>
                    <a:pt x="98" y="146"/>
                  </a:cubicBezTo>
                  <a:cubicBezTo>
                    <a:pt x="98" y="146"/>
                    <a:pt x="98" y="147"/>
                    <a:pt x="100" y="146"/>
                  </a:cubicBezTo>
                  <a:cubicBezTo>
                    <a:pt x="101" y="145"/>
                    <a:pt x="104" y="144"/>
                    <a:pt x="105" y="144"/>
                  </a:cubicBezTo>
                  <a:cubicBezTo>
                    <a:pt x="105" y="144"/>
                    <a:pt x="106" y="145"/>
                    <a:pt x="106" y="143"/>
                  </a:cubicBezTo>
                  <a:cubicBezTo>
                    <a:pt x="107" y="142"/>
                    <a:pt x="106" y="141"/>
                    <a:pt x="107" y="140"/>
                  </a:cubicBezTo>
                  <a:cubicBezTo>
                    <a:pt x="108" y="140"/>
                    <a:pt x="109" y="138"/>
                    <a:pt x="108" y="135"/>
                  </a:cubicBezTo>
                  <a:cubicBezTo>
                    <a:pt x="108" y="133"/>
                    <a:pt x="108" y="130"/>
                    <a:pt x="109" y="129"/>
                  </a:cubicBezTo>
                  <a:cubicBezTo>
                    <a:pt x="109" y="128"/>
                    <a:pt x="112" y="125"/>
                    <a:pt x="111" y="125"/>
                  </a:cubicBezTo>
                  <a:cubicBezTo>
                    <a:pt x="110" y="124"/>
                    <a:pt x="107" y="120"/>
                    <a:pt x="106" y="117"/>
                  </a:cubicBezTo>
                  <a:cubicBezTo>
                    <a:pt x="106" y="114"/>
                    <a:pt x="106" y="108"/>
                    <a:pt x="107" y="107"/>
                  </a:cubicBezTo>
                  <a:cubicBezTo>
                    <a:pt x="108" y="106"/>
                    <a:pt x="110" y="105"/>
                    <a:pt x="111" y="105"/>
                  </a:cubicBezTo>
                  <a:cubicBezTo>
                    <a:pt x="111" y="104"/>
                    <a:pt x="112" y="99"/>
                    <a:pt x="112" y="99"/>
                  </a:cubicBezTo>
                  <a:cubicBezTo>
                    <a:pt x="112" y="98"/>
                    <a:pt x="109" y="93"/>
                    <a:pt x="110" y="93"/>
                  </a:cubicBezTo>
                  <a:cubicBezTo>
                    <a:pt x="110" y="92"/>
                    <a:pt x="110" y="90"/>
                    <a:pt x="110" y="90"/>
                  </a:cubicBezTo>
                  <a:cubicBezTo>
                    <a:pt x="110" y="89"/>
                    <a:pt x="110" y="87"/>
                    <a:pt x="110" y="86"/>
                  </a:cubicBezTo>
                  <a:cubicBezTo>
                    <a:pt x="110" y="86"/>
                    <a:pt x="110" y="83"/>
                    <a:pt x="111" y="82"/>
                  </a:cubicBezTo>
                  <a:cubicBezTo>
                    <a:pt x="111" y="81"/>
                    <a:pt x="111" y="80"/>
                    <a:pt x="111" y="79"/>
                  </a:cubicBezTo>
                  <a:cubicBezTo>
                    <a:pt x="112" y="79"/>
                    <a:pt x="113" y="77"/>
                    <a:pt x="112" y="76"/>
                  </a:cubicBezTo>
                  <a:cubicBezTo>
                    <a:pt x="112" y="75"/>
                    <a:pt x="111" y="74"/>
                    <a:pt x="112" y="74"/>
                  </a:cubicBezTo>
                  <a:cubicBezTo>
                    <a:pt x="113" y="73"/>
                    <a:pt x="113" y="73"/>
                    <a:pt x="112" y="72"/>
                  </a:cubicBezTo>
                  <a:cubicBezTo>
                    <a:pt x="112" y="70"/>
                    <a:pt x="111" y="68"/>
                    <a:pt x="112" y="67"/>
                  </a:cubicBezTo>
                  <a:cubicBezTo>
                    <a:pt x="113" y="66"/>
                    <a:pt x="114" y="65"/>
                    <a:pt x="114" y="64"/>
                  </a:cubicBezTo>
                  <a:cubicBezTo>
                    <a:pt x="114" y="64"/>
                    <a:pt x="114" y="63"/>
                    <a:pt x="114" y="62"/>
                  </a:cubicBezTo>
                  <a:cubicBezTo>
                    <a:pt x="114" y="62"/>
                    <a:pt x="113" y="61"/>
                    <a:pt x="114" y="60"/>
                  </a:cubicBezTo>
                  <a:cubicBezTo>
                    <a:pt x="114" y="60"/>
                    <a:pt x="115" y="60"/>
                    <a:pt x="115" y="59"/>
                  </a:cubicBezTo>
                  <a:cubicBezTo>
                    <a:pt x="114" y="57"/>
                    <a:pt x="114" y="55"/>
                    <a:pt x="115" y="55"/>
                  </a:cubicBezTo>
                  <a:cubicBezTo>
                    <a:pt x="116" y="54"/>
                    <a:pt x="117" y="54"/>
                    <a:pt x="117" y="53"/>
                  </a:cubicBezTo>
                  <a:cubicBezTo>
                    <a:pt x="117" y="53"/>
                    <a:pt x="118" y="51"/>
                    <a:pt x="119" y="50"/>
                  </a:cubicBezTo>
                  <a:cubicBezTo>
                    <a:pt x="120" y="50"/>
                    <a:pt x="120" y="49"/>
                    <a:pt x="121" y="49"/>
                  </a:cubicBezTo>
                  <a:cubicBezTo>
                    <a:pt x="121" y="48"/>
                    <a:pt x="122" y="47"/>
                    <a:pt x="121" y="47"/>
                  </a:cubicBezTo>
                  <a:cubicBezTo>
                    <a:pt x="120" y="47"/>
                    <a:pt x="119" y="45"/>
                    <a:pt x="120" y="45"/>
                  </a:cubicBezTo>
                  <a:cubicBezTo>
                    <a:pt x="120" y="44"/>
                    <a:pt x="122" y="43"/>
                    <a:pt x="122" y="42"/>
                  </a:cubicBezTo>
                  <a:cubicBezTo>
                    <a:pt x="122" y="42"/>
                    <a:pt x="122" y="41"/>
                    <a:pt x="123" y="40"/>
                  </a:cubicBezTo>
                  <a:cubicBezTo>
                    <a:pt x="124" y="39"/>
                    <a:pt x="125" y="39"/>
                    <a:pt x="125" y="39"/>
                  </a:cubicBezTo>
                  <a:cubicBezTo>
                    <a:pt x="126" y="38"/>
                    <a:pt x="126" y="37"/>
                    <a:pt x="127" y="36"/>
                  </a:cubicBezTo>
                  <a:cubicBezTo>
                    <a:pt x="127" y="36"/>
                    <a:pt x="128" y="34"/>
                    <a:pt x="127" y="34"/>
                  </a:cubicBezTo>
                  <a:cubicBezTo>
                    <a:pt x="127" y="33"/>
                    <a:pt x="128" y="31"/>
                    <a:pt x="128" y="30"/>
                  </a:cubicBezTo>
                  <a:cubicBezTo>
                    <a:pt x="128" y="29"/>
                    <a:pt x="129" y="27"/>
                    <a:pt x="129" y="26"/>
                  </a:cubicBezTo>
                  <a:cubicBezTo>
                    <a:pt x="129" y="25"/>
                    <a:pt x="130" y="24"/>
                    <a:pt x="131" y="24"/>
                  </a:cubicBezTo>
                  <a:cubicBezTo>
                    <a:pt x="131" y="23"/>
                    <a:pt x="132" y="20"/>
                    <a:pt x="133" y="21"/>
                  </a:cubicBezTo>
                  <a:cubicBezTo>
                    <a:pt x="134" y="22"/>
                    <a:pt x="136" y="24"/>
                    <a:pt x="137" y="23"/>
                  </a:cubicBezTo>
                  <a:cubicBezTo>
                    <a:pt x="137" y="23"/>
                    <a:pt x="139" y="24"/>
                    <a:pt x="140" y="24"/>
                  </a:cubicBezTo>
                  <a:cubicBezTo>
                    <a:pt x="140" y="23"/>
                    <a:pt x="142" y="22"/>
                    <a:pt x="142" y="20"/>
                  </a:cubicBezTo>
                  <a:cubicBezTo>
                    <a:pt x="142" y="19"/>
                    <a:pt x="141" y="18"/>
                    <a:pt x="141" y="17"/>
                  </a:cubicBezTo>
                  <a:cubicBezTo>
                    <a:pt x="141" y="16"/>
                    <a:pt x="141" y="15"/>
                    <a:pt x="141" y="14"/>
                  </a:cubicBezTo>
                  <a:cubicBezTo>
                    <a:pt x="140" y="13"/>
                    <a:pt x="140" y="11"/>
                    <a:pt x="141" y="11"/>
                  </a:cubicBezTo>
                  <a:cubicBezTo>
                    <a:pt x="142" y="11"/>
                    <a:pt x="148" y="10"/>
                    <a:pt x="148" y="10"/>
                  </a:cubicBezTo>
                  <a:cubicBezTo>
                    <a:pt x="149" y="10"/>
                    <a:pt x="152" y="10"/>
                    <a:pt x="152" y="10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10"/>
                    <a:pt x="160" y="6"/>
                    <a:pt x="160" y="6"/>
                  </a:cubicBezTo>
                  <a:cubicBezTo>
                    <a:pt x="161" y="5"/>
                    <a:pt x="162" y="4"/>
                    <a:pt x="162" y="3"/>
                  </a:cubicBezTo>
                  <a:cubicBezTo>
                    <a:pt x="162" y="2"/>
                    <a:pt x="163" y="2"/>
                    <a:pt x="163" y="2"/>
                  </a:cubicBezTo>
                  <a:cubicBezTo>
                    <a:pt x="163" y="2"/>
                    <a:pt x="166" y="3"/>
                    <a:pt x="167" y="3"/>
                  </a:cubicBezTo>
                  <a:cubicBezTo>
                    <a:pt x="168" y="3"/>
                    <a:pt x="169" y="2"/>
                    <a:pt x="170" y="2"/>
                  </a:cubicBezTo>
                  <a:cubicBezTo>
                    <a:pt x="171" y="2"/>
                    <a:pt x="173" y="0"/>
                    <a:pt x="17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4" y="1"/>
                    <a:pt x="174" y="1"/>
                    <a:pt x="174" y="1"/>
                  </a:cubicBezTo>
                  <a:cubicBezTo>
                    <a:pt x="175" y="1"/>
                    <a:pt x="176" y="2"/>
                    <a:pt x="176" y="3"/>
                  </a:cubicBezTo>
                  <a:cubicBezTo>
                    <a:pt x="177" y="4"/>
                    <a:pt x="177" y="5"/>
                    <a:pt x="177" y="8"/>
                  </a:cubicBezTo>
                  <a:cubicBezTo>
                    <a:pt x="178" y="10"/>
                    <a:pt x="176" y="12"/>
                    <a:pt x="176" y="13"/>
                  </a:cubicBezTo>
                  <a:cubicBezTo>
                    <a:pt x="176" y="14"/>
                    <a:pt x="177" y="16"/>
                    <a:pt x="178" y="17"/>
                  </a:cubicBezTo>
                  <a:cubicBezTo>
                    <a:pt x="179" y="18"/>
                    <a:pt x="180" y="20"/>
                    <a:pt x="180" y="21"/>
                  </a:cubicBezTo>
                  <a:cubicBezTo>
                    <a:pt x="181" y="22"/>
                    <a:pt x="181" y="24"/>
                    <a:pt x="181" y="25"/>
                  </a:cubicBezTo>
                  <a:cubicBezTo>
                    <a:pt x="182" y="27"/>
                    <a:pt x="182" y="27"/>
                    <a:pt x="182" y="27"/>
                  </a:cubicBezTo>
                  <a:cubicBezTo>
                    <a:pt x="182" y="27"/>
                    <a:pt x="187" y="28"/>
                    <a:pt x="187" y="28"/>
                  </a:cubicBezTo>
                  <a:cubicBezTo>
                    <a:pt x="188" y="29"/>
                    <a:pt x="190" y="32"/>
                    <a:pt x="189" y="33"/>
                  </a:cubicBezTo>
                  <a:cubicBezTo>
                    <a:pt x="189" y="34"/>
                    <a:pt x="189" y="40"/>
                    <a:pt x="189" y="40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5" y="57"/>
                    <a:pt x="175" y="57"/>
                    <a:pt x="175" y="57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1" y="61"/>
                    <a:pt x="169" y="71"/>
                    <a:pt x="168" y="71"/>
                  </a:cubicBezTo>
                  <a:cubicBezTo>
                    <a:pt x="168" y="71"/>
                    <a:pt x="167" y="83"/>
                    <a:pt x="167" y="83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6" y="97"/>
                    <a:pt x="158" y="98"/>
                    <a:pt x="159" y="99"/>
                  </a:cubicBezTo>
                  <a:cubicBezTo>
                    <a:pt x="159" y="99"/>
                    <a:pt x="162" y="102"/>
                    <a:pt x="163" y="102"/>
                  </a:cubicBezTo>
                  <a:cubicBezTo>
                    <a:pt x="164" y="103"/>
                    <a:pt x="173" y="106"/>
                    <a:pt x="174" y="107"/>
                  </a:cubicBezTo>
                  <a:cubicBezTo>
                    <a:pt x="176" y="108"/>
                    <a:pt x="176" y="109"/>
                    <a:pt x="178" y="109"/>
                  </a:cubicBezTo>
                  <a:cubicBezTo>
                    <a:pt x="180" y="110"/>
                    <a:pt x="186" y="112"/>
                    <a:pt x="187" y="112"/>
                  </a:cubicBezTo>
                  <a:cubicBezTo>
                    <a:pt x="188" y="113"/>
                    <a:pt x="195" y="114"/>
                    <a:pt x="195" y="114"/>
                  </a:cubicBezTo>
                  <a:cubicBezTo>
                    <a:pt x="195" y="114"/>
                    <a:pt x="195" y="113"/>
                    <a:pt x="197" y="113"/>
                  </a:cubicBezTo>
                  <a:cubicBezTo>
                    <a:pt x="198" y="112"/>
                    <a:pt x="202" y="111"/>
                    <a:pt x="202" y="111"/>
                  </a:cubicBezTo>
                  <a:cubicBezTo>
                    <a:pt x="202" y="111"/>
                    <a:pt x="202" y="110"/>
                    <a:pt x="203" y="110"/>
                  </a:cubicBezTo>
                  <a:cubicBezTo>
                    <a:pt x="204" y="110"/>
                    <a:pt x="206" y="110"/>
                    <a:pt x="207" y="111"/>
                  </a:cubicBezTo>
                  <a:cubicBezTo>
                    <a:pt x="207" y="112"/>
                    <a:pt x="208" y="113"/>
                    <a:pt x="211" y="114"/>
                  </a:cubicBezTo>
                  <a:cubicBezTo>
                    <a:pt x="213" y="115"/>
                    <a:pt x="214" y="115"/>
                    <a:pt x="215" y="116"/>
                  </a:cubicBezTo>
                  <a:cubicBezTo>
                    <a:pt x="217" y="116"/>
                    <a:pt x="217" y="116"/>
                    <a:pt x="218" y="118"/>
                  </a:cubicBezTo>
                  <a:cubicBezTo>
                    <a:pt x="218" y="119"/>
                    <a:pt x="219" y="121"/>
                    <a:pt x="220" y="121"/>
                  </a:cubicBezTo>
                  <a:cubicBezTo>
                    <a:pt x="221" y="122"/>
                    <a:pt x="224" y="124"/>
                    <a:pt x="224" y="124"/>
                  </a:cubicBezTo>
                  <a:cubicBezTo>
                    <a:pt x="224" y="124"/>
                    <a:pt x="222" y="128"/>
                    <a:pt x="223" y="129"/>
                  </a:cubicBezTo>
                  <a:cubicBezTo>
                    <a:pt x="223" y="130"/>
                    <a:pt x="225" y="130"/>
                    <a:pt x="225" y="129"/>
                  </a:cubicBezTo>
                  <a:cubicBezTo>
                    <a:pt x="226" y="129"/>
                    <a:pt x="227" y="128"/>
                    <a:pt x="228" y="129"/>
                  </a:cubicBezTo>
                  <a:cubicBezTo>
                    <a:pt x="229" y="130"/>
                    <a:pt x="233" y="133"/>
                    <a:pt x="233" y="133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5"/>
                    <a:pt x="241" y="137"/>
                    <a:pt x="241" y="138"/>
                  </a:cubicBezTo>
                  <a:cubicBezTo>
                    <a:pt x="241" y="139"/>
                    <a:pt x="240" y="139"/>
                    <a:pt x="240" y="139"/>
                  </a:cubicBezTo>
                  <a:cubicBezTo>
                    <a:pt x="240" y="140"/>
                    <a:pt x="239" y="141"/>
                    <a:pt x="239" y="142"/>
                  </a:cubicBezTo>
                  <a:cubicBezTo>
                    <a:pt x="239" y="143"/>
                    <a:pt x="238" y="144"/>
                    <a:pt x="238" y="144"/>
                  </a:cubicBezTo>
                  <a:cubicBezTo>
                    <a:pt x="237" y="144"/>
                    <a:pt x="237" y="144"/>
                    <a:pt x="237" y="144"/>
                  </a:cubicBezTo>
                  <a:cubicBezTo>
                    <a:pt x="236" y="143"/>
                    <a:pt x="235" y="142"/>
                    <a:pt x="235" y="142"/>
                  </a:cubicBezTo>
                  <a:cubicBezTo>
                    <a:pt x="235" y="142"/>
                    <a:pt x="234" y="142"/>
                    <a:pt x="235" y="143"/>
                  </a:cubicBezTo>
                  <a:cubicBezTo>
                    <a:pt x="235" y="143"/>
                    <a:pt x="235" y="143"/>
                    <a:pt x="234" y="144"/>
                  </a:cubicBezTo>
                  <a:cubicBezTo>
                    <a:pt x="234" y="144"/>
                    <a:pt x="233" y="144"/>
                    <a:pt x="232" y="144"/>
                  </a:cubicBezTo>
                  <a:cubicBezTo>
                    <a:pt x="231" y="144"/>
                    <a:pt x="229" y="145"/>
                    <a:pt x="229" y="146"/>
                  </a:cubicBezTo>
                  <a:cubicBezTo>
                    <a:pt x="229" y="147"/>
                    <a:pt x="229" y="148"/>
                    <a:pt x="228" y="149"/>
                  </a:cubicBezTo>
                  <a:cubicBezTo>
                    <a:pt x="228" y="150"/>
                    <a:pt x="227" y="151"/>
                    <a:pt x="226" y="152"/>
                  </a:cubicBezTo>
                  <a:cubicBezTo>
                    <a:pt x="226" y="152"/>
                    <a:pt x="225" y="152"/>
                    <a:pt x="224" y="152"/>
                  </a:cubicBezTo>
                  <a:cubicBezTo>
                    <a:pt x="223" y="152"/>
                    <a:pt x="222" y="151"/>
                    <a:pt x="221" y="152"/>
                  </a:cubicBezTo>
                  <a:cubicBezTo>
                    <a:pt x="221" y="152"/>
                    <a:pt x="221" y="153"/>
                    <a:pt x="221" y="153"/>
                  </a:cubicBezTo>
                  <a:cubicBezTo>
                    <a:pt x="222" y="154"/>
                    <a:pt x="224" y="154"/>
                    <a:pt x="224" y="154"/>
                  </a:cubicBezTo>
                  <a:cubicBezTo>
                    <a:pt x="224" y="155"/>
                    <a:pt x="224" y="155"/>
                    <a:pt x="223" y="155"/>
                  </a:cubicBezTo>
                  <a:cubicBezTo>
                    <a:pt x="222" y="155"/>
                    <a:pt x="222" y="155"/>
                    <a:pt x="221" y="156"/>
                  </a:cubicBezTo>
                  <a:cubicBezTo>
                    <a:pt x="220" y="157"/>
                    <a:pt x="220" y="159"/>
                    <a:pt x="219" y="159"/>
                  </a:cubicBezTo>
                  <a:cubicBezTo>
                    <a:pt x="218" y="159"/>
                    <a:pt x="217" y="159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59"/>
                    <a:pt x="217" y="162"/>
                    <a:pt x="218" y="162"/>
                  </a:cubicBezTo>
                  <a:cubicBezTo>
                    <a:pt x="219" y="162"/>
                    <a:pt x="221" y="161"/>
                    <a:pt x="220" y="162"/>
                  </a:cubicBezTo>
                  <a:cubicBezTo>
                    <a:pt x="220" y="163"/>
                    <a:pt x="219" y="167"/>
                    <a:pt x="217" y="168"/>
                  </a:cubicBezTo>
                  <a:cubicBezTo>
                    <a:pt x="216" y="169"/>
                    <a:pt x="214" y="169"/>
                    <a:pt x="214" y="171"/>
                  </a:cubicBezTo>
                  <a:cubicBezTo>
                    <a:pt x="214" y="172"/>
                    <a:pt x="214" y="175"/>
                    <a:pt x="214" y="176"/>
                  </a:cubicBezTo>
                  <a:cubicBezTo>
                    <a:pt x="214" y="177"/>
                    <a:pt x="213" y="178"/>
                    <a:pt x="213" y="179"/>
                  </a:cubicBezTo>
                  <a:cubicBezTo>
                    <a:pt x="213" y="180"/>
                    <a:pt x="213" y="183"/>
                    <a:pt x="213" y="184"/>
                  </a:cubicBezTo>
                  <a:cubicBezTo>
                    <a:pt x="212" y="184"/>
                    <a:pt x="212" y="185"/>
                    <a:pt x="213" y="186"/>
                  </a:cubicBezTo>
                  <a:cubicBezTo>
                    <a:pt x="213" y="186"/>
                    <a:pt x="215" y="188"/>
                    <a:pt x="216" y="190"/>
                  </a:cubicBezTo>
                  <a:cubicBezTo>
                    <a:pt x="216" y="191"/>
                    <a:pt x="217" y="193"/>
                    <a:pt x="216" y="193"/>
                  </a:cubicBezTo>
                  <a:cubicBezTo>
                    <a:pt x="215" y="193"/>
                    <a:pt x="214" y="192"/>
                    <a:pt x="213" y="193"/>
                  </a:cubicBezTo>
                  <a:cubicBezTo>
                    <a:pt x="213" y="193"/>
                    <a:pt x="214" y="194"/>
                    <a:pt x="215" y="194"/>
                  </a:cubicBezTo>
                  <a:cubicBezTo>
                    <a:pt x="216" y="195"/>
                    <a:pt x="217" y="196"/>
                    <a:pt x="218" y="197"/>
                  </a:cubicBezTo>
                  <a:cubicBezTo>
                    <a:pt x="219" y="198"/>
                    <a:pt x="219" y="201"/>
                    <a:pt x="218" y="202"/>
                  </a:cubicBezTo>
                  <a:cubicBezTo>
                    <a:pt x="218" y="203"/>
                    <a:pt x="217" y="205"/>
                    <a:pt x="216" y="204"/>
                  </a:cubicBezTo>
                  <a:cubicBezTo>
                    <a:pt x="216" y="203"/>
                    <a:pt x="215" y="202"/>
                    <a:pt x="214" y="202"/>
                  </a:cubicBezTo>
                  <a:cubicBezTo>
                    <a:pt x="214" y="203"/>
                    <a:pt x="214" y="204"/>
                    <a:pt x="215" y="204"/>
                  </a:cubicBezTo>
                  <a:cubicBezTo>
                    <a:pt x="215" y="205"/>
                    <a:pt x="215" y="205"/>
                    <a:pt x="215" y="205"/>
                  </a:cubicBezTo>
                  <a:close/>
                </a:path>
              </a:pathLst>
            </a:custGeom>
            <a:solidFill>
              <a:srgbClr val="FF0000"/>
            </a:solidFill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55" name="任意多边形 57">
              <a:extLst>
                <a:ext uri="{FF2B5EF4-FFF2-40B4-BE49-F238E27FC236}">
                  <a16:creationId xmlns:a16="http://schemas.microsoft.com/office/drawing/2014/main" id="{B288C18D-B041-7F6A-151F-3E0FE860B441}"/>
                </a:ext>
              </a:extLst>
            </p:cNvPr>
            <p:cNvSpPr/>
            <p:nvPr/>
          </p:nvSpPr>
          <p:spPr bwMode="auto">
            <a:xfrm>
              <a:off x="6426200" y="2030413"/>
              <a:ext cx="614363" cy="1054100"/>
            </a:xfrm>
            <a:custGeom>
              <a:avLst/>
              <a:gdLst>
                <a:gd name="T0" fmla="*/ 130 w 417"/>
                <a:gd name="T1" fmla="*/ 193 h 716"/>
                <a:gd name="T2" fmla="*/ 151 w 417"/>
                <a:gd name="T3" fmla="*/ 173 h 716"/>
                <a:gd name="T4" fmla="*/ 181 w 417"/>
                <a:gd name="T5" fmla="*/ 185 h 716"/>
                <a:gd name="T6" fmla="*/ 228 w 417"/>
                <a:gd name="T7" fmla="*/ 180 h 716"/>
                <a:gd name="T8" fmla="*/ 243 w 417"/>
                <a:gd name="T9" fmla="*/ 158 h 716"/>
                <a:gd name="T10" fmla="*/ 249 w 417"/>
                <a:gd name="T11" fmla="*/ 112 h 716"/>
                <a:gd name="T12" fmla="*/ 286 w 417"/>
                <a:gd name="T13" fmla="*/ 72 h 716"/>
                <a:gd name="T14" fmla="*/ 308 w 417"/>
                <a:gd name="T15" fmla="*/ 42 h 716"/>
                <a:gd name="T16" fmla="*/ 321 w 417"/>
                <a:gd name="T17" fmla="*/ 17 h 716"/>
                <a:gd name="T18" fmla="*/ 353 w 417"/>
                <a:gd name="T19" fmla="*/ 30 h 716"/>
                <a:gd name="T20" fmla="*/ 382 w 417"/>
                <a:gd name="T21" fmla="*/ 4 h 716"/>
                <a:gd name="T22" fmla="*/ 393 w 417"/>
                <a:gd name="T23" fmla="*/ 21 h 716"/>
                <a:gd name="T24" fmla="*/ 377 w 417"/>
                <a:gd name="T25" fmla="*/ 85 h 716"/>
                <a:gd name="T26" fmla="*/ 353 w 417"/>
                <a:gd name="T27" fmla="*/ 147 h 716"/>
                <a:gd name="T28" fmla="*/ 366 w 417"/>
                <a:gd name="T29" fmla="*/ 197 h 716"/>
                <a:gd name="T30" fmla="*/ 353 w 417"/>
                <a:gd name="T31" fmla="*/ 254 h 716"/>
                <a:gd name="T32" fmla="*/ 359 w 417"/>
                <a:gd name="T33" fmla="*/ 311 h 716"/>
                <a:gd name="T34" fmla="*/ 349 w 417"/>
                <a:gd name="T35" fmla="*/ 424 h 716"/>
                <a:gd name="T36" fmla="*/ 368 w 417"/>
                <a:gd name="T37" fmla="*/ 479 h 716"/>
                <a:gd name="T38" fmla="*/ 380 w 417"/>
                <a:gd name="T39" fmla="*/ 514 h 716"/>
                <a:gd name="T40" fmla="*/ 414 w 417"/>
                <a:gd name="T41" fmla="*/ 566 h 716"/>
                <a:gd name="T42" fmla="*/ 389 w 417"/>
                <a:gd name="T43" fmla="*/ 582 h 716"/>
                <a:gd name="T44" fmla="*/ 362 w 417"/>
                <a:gd name="T45" fmla="*/ 581 h 716"/>
                <a:gd name="T46" fmla="*/ 312 w 417"/>
                <a:gd name="T47" fmla="*/ 574 h 716"/>
                <a:gd name="T48" fmla="*/ 324 w 417"/>
                <a:gd name="T49" fmla="*/ 592 h 716"/>
                <a:gd name="T50" fmla="*/ 354 w 417"/>
                <a:gd name="T51" fmla="*/ 621 h 716"/>
                <a:gd name="T52" fmla="*/ 337 w 417"/>
                <a:gd name="T53" fmla="*/ 634 h 716"/>
                <a:gd name="T54" fmla="*/ 307 w 417"/>
                <a:gd name="T55" fmla="*/ 649 h 716"/>
                <a:gd name="T56" fmla="*/ 313 w 417"/>
                <a:gd name="T57" fmla="*/ 686 h 716"/>
                <a:gd name="T58" fmla="*/ 305 w 417"/>
                <a:gd name="T59" fmla="*/ 715 h 716"/>
                <a:gd name="T60" fmla="*/ 283 w 417"/>
                <a:gd name="T61" fmla="*/ 705 h 716"/>
                <a:gd name="T62" fmla="*/ 251 w 417"/>
                <a:gd name="T63" fmla="*/ 686 h 716"/>
                <a:gd name="T64" fmla="*/ 228 w 417"/>
                <a:gd name="T65" fmla="*/ 668 h 716"/>
                <a:gd name="T66" fmla="*/ 205 w 417"/>
                <a:gd name="T67" fmla="*/ 673 h 716"/>
                <a:gd name="T68" fmla="*/ 189 w 417"/>
                <a:gd name="T69" fmla="*/ 679 h 716"/>
                <a:gd name="T70" fmla="*/ 168 w 417"/>
                <a:gd name="T71" fmla="*/ 660 h 716"/>
                <a:gd name="T72" fmla="*/ 141 w 417"/>
                <a:gd name="T73" fmla="*/ 648 h 716"/>
                <a:gd name="T74" fmla="*/ 120 w 417"/>
                <a:gd name="T75" fmla="*/ 647 h 716"/>
                <a:gd name="T76" fmla="*/ 100 w 417"/>
                <a:gd name="T77" fmla="*/ 631 h 716"/>
                <a:gd name="T78" fmla="*/ 68 w 417"/>
                <a:gd name="T79" fmla="*/ 638 h 716"/>
                <a:gd name="T80" fmla="*/ 44 w 417"/>
                <a:gd name="T81" fmla="*/ 621 h 716"/>
                <a:gd name="T82" fmla="*/ 23 w 417"/>
                <a:gd name="T83" fmla="*/ 629 h 716"/>
                <a:gd name="T84" fmla="*/ 3 w 417"/>
                <a:gd name="T85" fmla="*/ 621 h 716"/>
                <a:gd name="T86" fmla="*/ 33 w 417"/>
                <a:gd name="T87" fmla="*/ 602 h 716"/>
                <a:gd name="T88" fmla="*/ 25 w 417"/>
                <a:gd name="T89" fmla="*/ 583 h 716"/>
                <a:gd name="T90" fmla="*/ 34 w 417"/>
                <a:gd name="T91" fmla="*/ 553 h 716"/>
                <a:gd name="T92" fmla="*/ 63 w 417"/>
                <a:gd name="T93" fmla="*/ 553 h 716"/>
                <a:gd name="T94" fmla="*/ 74 w 417"/>
                <a:gd name="T95" fmla="*/ 540 h 716"/>
                <a:gd name="T96" fmla="*/ 81 w 417"/>
                <a:gd name="T97" fmla="*/ 501 h 716"/>
                <a:gd name="T98" fmla="*/ 86 w 417"/>
                <a:gd name="T99" fmla="*/ 481 h 716"/>
                <a:gd name="T100" fmla="*/ 78 w 417"/>
                <a:gd name="T101" fmla="*/ 447 h 716"/>
                <a:gd name="T102" fmla="*/ 91 w 417"/>
                <a:gd name="T103" fmla="*/ 416 h 716"/>
                <a:gd name="T104" fmla="*/ 129 w 417"/>
                <a:gd name="T105" fmla="*/ 435 h 716"/>
                <a:gd name="T106" fmla="*/ 161 w 417"/>
                <a:gd name="T107" fmla="*/ 428 h 716"/>
                <a:gd name="T108" fmla="*/ 163 w 417"/>
                <a:gd name="T109" fmla="*/ 402 h 716"/>
                <a:gd name="T110" fmla="*/ 202 w 417"/>
                <a:gd name="T111" fmla="*/ 400 h 716"/>
                <a:gd name="T112" fmla="*/ 222 w 417"/>
                <a:gd name="T113" fmla="*/ 367 h 716"/>
                <a:gd name="T114" fmla="*/ 227 w 417"/>
                <a:gd name="T115" fmla="*/ 301 h 716"/>
                <a:gd name="T116" fmla="*/ 195 w 417"/>
                <a:gd name="T117" fmla="*/ 277 h 716"/>
                <a:gd name="T118" fmla="*/ 175 w 417"/>
                <a:gd name="T119" fmla="*/ 273 h 716"/>
                <a:gd name="T120" fmla="*/ 131 w 417"/>
                <a:gd name="T121" fmla="*/ 251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7" h="716">
                  <a:moveTo>
                    <a:pt x="126" y="236"/>
                  </a:moveTo>
                  <a:cubicBezTo>
                    <a:pt x="127" y="236"/>
                    <a:pt x="127" y="236"/>
                    <a:pt x="127" y="236"/>
                  </a:cubicBezTo>
                  <a:cubicBezTo>
                    <a:pt x="127" y="236"/>
                    <a:pt x="127" y="236"/>
                    <a:pt x="127" y="235"/>
                  </a:cubicBezTo>
                  <a:cubicBezTo>
                    <a:pt x="126" y="235"/>
                    <a:pt x="126" y="234"/>
                    <a:pt x="126" y="233"/>
                  </a:cubicBezTo>
                  <a:cubicBezTo>
                    <a:pt x="127" y="233"/>
                    <a:pt x="128" y="234"/>
                    <a:pt x="128" y="235"/>
                  </a:cubicBezTo>
                  <a:cubicBezTo>
                    <a:pt x="129" y="236"/>
                    <a:pt x="130" y="234"/>
                    <a:pt x="130" y="233"/>
                  </a:cubicBezTo>
                  <a:cubicBezTo>
                    <a:pt x="131" y="232"/>
                    <a:pt x="131" y="229"/>
                    <a:pt x="130" y="228"/>
                  </a:cubicBezTo>
                  <a:cubicBezTo>
                    <a:pt x="129" y="227"/>
                    <a:pt x="128" y="226"/>
                    <a:pt x="127" y="225"/>
                  </a:cubicBezTo>
                  <a:cubicBezTo>
                    <a:pt x="126" y="225"/>
                    <a:pt x="125" y="224"/>
                    <a:pt x="125" y="224"/>
                  </a:cubicBezTo>
                  <a:cubicBezTo>
                    <a:pt x="126" y="223"/>
                    <a:pt x="127" y="224"/>
                    <a:pt x="128" y="224"/>
                  </a:cubicBezTo>
                  <a:cubicBezTo>
                    <a:pt x="129" y="224"/>
                    <a:pt x="128" y="222"/>
                    <a:pt x="128" y="221"/>
                  </a:cubicBezTo>
                  <a:cubicBezTo>
                    <a:pt x="127" y="219"/>
                    <a:pt x="125" y="217"/>
                    <a:pt x="125" y="217"/>
                  </a:cubicBezTo>
                  <a:cubicBezTo>
                    <a:pt x="124" y="216"/>
                    <a:pt x="124" y="215"/>
                    <a:pt x="125" y="215"/>
                  </a:cubicBezTo>
                  <a:cubicBezTo>
                    <a:pt x="125" y="214"/>
                    <a:pt x="125" y="211"/>
                    <a:pt x="125" y="210"/>
                  </a:cubicBezTo>
                  <a:cubicBezTo>
                    <a:pt x="125" y="209"/>
                    <a:pt x="126" y="208"/>
                    <a:pt x="126" y="207"/>
                  </a:cubicBezTo>
                  <a:cubicBezTo>
                    <a:pt x="126" y="206"/>
                    <a:pt x="126" y="203"/>
                    <a:pt x="126" y="202"/>
                  </a:cubicBezTo>
                  <a:cubicBezTo>
                    <a:pt x="126" y="200"/>
                    <a:pt x="128" y="200"/>
                    <a:pt x="129" y="199"/>
                  </a:cubicBezTo>
                  <a:cubicBezTo>
                    <a:pt x="131" y="198"/>
                    <a:pt x="132" y="194"/>
                    <a:pt x="132" y="193"/>
                  </a:cubicBezTo>
                  <a:cubicBezTo>
                    <a:pt x="133" y="192"/>
                    <a:pt x="131" y="193"/>
                    <a:pt x="130" y="193"/>
                  </a:cubicBezTo>
                  <a:cubicBezTo>
                    <a:pt x="129" y="193"/>
                    <a:pt x="128" y="190"/>
                    <a:pt x="128" y="190"/>
                  </a:cubicBezTo>
                  <a:cubicBezTo>
                    <a:pt x="129" y="190"/>
                    <a:pt x="129" y="190"/>
                    <a:pt x="129" y="190"/>
                  </a:cubicBezTo>
                  <a:cubicBezTo>
                    <a:pt x="129" y="190"/>
                    <a:pt x="130" y="190"/>
                    <a:pt x="131" y="190"/>
                  </a:cubicBezTo>
                  <a:cubicBezTo>
                    <a:pt x="132" y="190"/>
                    <a:pt x="132" y="188"/>
                    <a:pt x="133" y="187"/>
                  </a:cubicBezTo>
                  <a:cubicBezTo>
                    <a:pt x="134" y="186"/>
                    <a:pt x="134" y="186"/>
                    <a:pt x="135" y="186"/>
                  </a:cubicBezTo>
                  <a:cubicBezTo>
                    <a:pt x="136" y="186"/>
                    <a:pt x="136" y="186"/>
                    <a:pt x="136" y="185"/>
                  </a:cubicBezTo>
                  <a:cubicBezTo>
                    <a:pt x="136" y="185"/>
                    <a:pt x="134" y="185"/>
                    <a:pt x="133" y="184"/>
                  </a:cubicBezTo>
                  <a:cubicBezTo>
                    <a:pt x="133" y="184"/>
                    <a:pt x="133" y="183"/>
                    <a:pt x="133" y="183"/>
                  </a:cubicBezTo>
                  <a:cubicBezTo>
                    <a:pt x="134" y="182"/>
                    <a:pt x="135" y="183"/>
                    <a:pt x="136" y="183"/>
                  </a:cubicBezTo>
                  <a:cubicBezTo>
                    <a:pt x="137" y="183"/>
                    <a:pt x="138" y="183"/>
                    <a:pt x="138" y="183"/>
                  </a:cubicBezTo>
                  <a:cubicBezTo>
                    <a:pt x="139" y="182"/>
                    <a:pt x="140" y="181"/>
                    <a:pt x="140" y="180"/>
                  </a:cubicBezTo>
                  <a:cubicBezTo>
                    <a:pt x="141" y="179"/>
                    <a:pt x="141" y="178"/>
                    <a:pt x="141" y="177"/>
                  </a:cubicBezTo>
                  <a:cubicBezTo>
                    <a:pt x="141" y="176"/>
                    <a:pt x="143" y="175"/>
                    <a:pt x="144" y="175"/>
                  </a:cubicBezTo>
                  <a:cubicBezTo>
                    <a:pt x="145" y="175"/>
                    <a:pt x="146" y="175"/>
                    <a:pt x="146" y="175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6" y="173"/>
                    <a:pt x="147" y="173"/>
                    <a:pt x="147" y="173"/>
                  </a:cubicBezTo>
                  <a:cubicBezTo>
                    <a:pt x="147" y="173"/>
                    <a:pt x="148" y="174"/>
                    <a:pt x="149" y="175"/>
                  </a:cubicBezTo>
                  <a:cubicBezTo>
                    <a:pt x="149" y="175"/>
                    <a:pt x="149" y="175"/>
                    <a:pt x="150" y="175"/>
                  </a:cubicBezTo>
                  <a:cubicBezTo>
                    <a:pt x="150" y="175"/>
                    <a:pt x="151" y="174"/>
                    <a:pt x="151" y="173"/>
                  </a:cubicBezTo>
                  <a:cubicBezTo>
                    <a:pt x="151" y="172"/>
                    <a:pt x="152" y="171"/>
                    <a:pt x="152" y="170"/>
                  </a:cubicBezTo>
                  <a:cubicBezTo>
                    <a:pt x="152" y="170"/>
                    <a:pt x="153" y="170"/>
                    <a:pt x="153" y="169"/>
                  </a:cubicBezTo>
                  <a:cubicBezTo>
                    <a:pt x="153" y="168"/>
                    <a:pt x="151" y="166"/>
                    <a:pt x="151" y="166"/>
                  </a:cubicBezTo>
                  <a:cubicBezTo>
                    <a:pt x="151" y="166"/>
                    <a:pt x="151" y="166"/>
                    <a:pt x="151" y="166"/>
                  </a:cubicBezTo>
                  <a:cubicBezTo>
                    <a:pt x="151" y="166"/>
                    <a:pt x="153" y="166"/>
                    <a:pt x="153" y="165"/>
                  </a:cubicBezTo>
                  <a:cubicBezTo>
                    <a:pt x="153" y="165"/>
                    <a:pt x="154" y="164"/>
                    <a:pt x="154" y="164"/>
                  </a:cubicBezTo>
                  <a:cubicBezTo>
                    <a:pt x="155" y="164"/>
                    <a:pt x="155" y="166"/>
                    <a:pt x="156" y="166"/>
                  </a:cubicBezTo>
                  <a:cubicBezTo>
                    <a:pt x="157" y="167"/>
                    <a:pt x="157" y="168"/>
                    <a:pt x="160" y="169"/>
                  </a:cubicBezTo>
                  <a:cubicBezTo>
                    <a:pt x="163" y="169"/>
                    <a:pt x="164" y="169"/>
                    <a:pt x="165" y="170"/>
                  </a:cubicBezTo>
                  <a:cubicBezTo>
                    <a:pt x="167" y="170"/>
                    <a:pt x="168" y="171"/>
                    <a:pt x="168" y="171"/>
                  </a:cubicBezTo>
                  <a:cubicBezTo>
                    <a:pt x="169" y="171"/>
                    <a:pt x="172" y="172"/>
                    <a:pt x="172" y="172"/>
                  </a:cubicBezTo>
                  <a:cubicBezTo>
                    <a:pt x="173" y="172"/>
                    <a:pt x="175" y="172"/>
                    <a:pt x="175" y="173"/>
                  </a:cubicBezTo>
                  <a:cubicBezTo>
                    <a:pt x="175" y="173"/>
                    <a:pt x="175" y="175"/>
                    <a:pt x="176" y="176"/>
                  </a:cubicBezTo>
                  <a:cubicBezTo>
                    <a:pt x="176" y="176"/>
                    <a:pt x="176" y="177"/>
                    <a:pt x="177" y="177"/>
                  </a:cubicBezTo>
                  <a:cubicBezTo>
                    <a:pt x="177" y="178"/>
                    <a:pt x="178" y="179"/>
                    <a:pt x="178" y="180"/>
                  </a:cubicBezTo>
                  <a:cubicBezTo>
                    <a:pt x="178" y="180"/>
                    <a:pt x="179" y="181"/>
                    <a:pt x="178" y="182"/>
                  </a:cubicBezTo>
                  <a:cubicBezTo>
                    <a:pt x="178" y="183"/>
                    <a:pt x="178" y="183"/>
                    <a:pt x="178" y="183"/>
                  </a:cubicBezTo>
                  <a:cubicBezTo>
                    <a:pt x="179" y="185"/>
                    <a:pt x="179" y="185"/>
                    <a:pt x="179" y="185"/>
                  </a:cubicBezTo>
                  <a:cubicBezTo>
                    <a:pt x="181" y="185"/>
                    <a:pt x="181" y="185"/>
                    <a:pt x="181" y="185"/>
                  </a:cubicBezTo>
                  <a:cubicBezTo>
                    <a:pt x="181" y="185"/>
                    <a:pt x="184" y="186"/>
                    <a:pt x="184" y="186"/>
                  </a:cubicBezTo>
                  <a:cubicBezTo>
                    <a:pt x="185" y="186"/>
                    <a:pt x="186" y="187"/>
                    <a:pt x="186" y="187"/>
                  </a:cubicBezTo>
                  <a:cubicBezTo>
                    <a:pt x="187" y="188"/>
                    <a:pt x="187" y="187"/>
                    <a:pt x="188" y="187"/>
                  </a:cubicBezTo>
                  <a:cubicBezTo>
                    <a:pt x="188" y="187"/>
                    <a:pt x="189" y="186"/>
                    <a:pt x="189" y="186"/>
                  </a:cubicBezTo>
                  <a:cubicBezTo>
                    <a:pt x="190" y="186"/>
                    <a:pt x="191" y="186"/>
                    <a:pt x="191" y="185"/>
                  </a:cubicBezTo>
                  <a:cubicBezTo>
                    <a:pt x="191" y="185"/>
                    <a:pt x="191" y="184"/>
                    <a:pt x="192" y="184"/>
                  </a:cubicBezTo>
                  <a:cubicBezTo>
                    <a:pt x="193" y="183"/>
                    <a:pt x="196" y="183"/>
                    <a:pt x="197" y="183"/>
                  </a:cubicBezTo>
                  <a:cubicBezTo>
                    <a:pt x="198" y="184"/>
                    <a:pt x="198" y="184"/>
                    <a:pt x="198" y="185"/>
                  </a:cubicBezTo>
                  <a:cubicBezTo>
                    <a:pt x="198" y="185"/>
                    <a:pt x="201" y="186"/>
                    <a:pt x="201" y="186"/>
                  </a:cubicBezTo>
                  <a:cubicBezTo>
                    <a:pt x="202" y="185"/>
                    <a:pt x="202" y="185"/>
                    <a:pt x="203" y="185"/>
                  </a:cubicBezTo>
                  <a:cubicBezTo>
                    <a:pt x="204" y="185"/>
                    <a:pt x="205" y="184"/>
                    <a:pt x="206" y="184"/>
                  </a:cubicBezTo>
                  <a:cubicBezTo>
                    <a:pt x="208" y="184"/>
                    <a:pt x="208" y="184"/>
                    <a:pt x="209" y="183"/>
                  </a:cubicBezTo>
                  <a:cubicBezTo>
                    <a:pt x="209" y="183"/>
                    <a:pt x="212" y="181"/>
                    <a:pt x="213" y="181"/>
                  </a:cubicBezTo>
                  <a:cubicBezTo>
                    <a:pt x="214" y="181"/>
                    <a:pt x="215" y="180"/>
                    <a:pt x="215" y="180"/>
                  </a:cubicBezTo>
                  <a:cubicBezTo>
                    <a:pt x="215" y="180"/>
                    <a:pt x="217" y="181"/>
                    <a:pt x="218" y="182"/>
                  </a:cubicBezTo>
                  <a:cubicBezTo>
                    <a:pt x="219" y="183"/>
                    <a:pt x="221" y="184"/>
                    <a:pt x="221" y="184"/>
                  </a:cubicBezTo>
                  <a:cubicBezTo>
                    <a:pt x="221" y="184"/>
                    <a:pt x="224" y="182"/>
                    <a:pt x="225" y="182"/>
                  </a:cubicBezTo>
                  <a:cubicBezTo>
                    <a:pt x="225" y="182"/>
                    <a:pt x="227" y="182"/>
                    <a:pt x="227" y="182"/>
                  </a:cubicBezTo>
                  <a:cubicBezTo>
                    <a:pt x="228" y="180"/>
                    <a:pt x="228" y="180"/>
                    <a:pt x="228" y="180"/>
                  </a:cubicBezTo>
                  <a:cubicBezTo>
                    <a:pt x="230" y="180"/>
                    <a:pt x="230" y="180"/>
                    <a:pt x="230" y="180"/>
                  </a:cubicBezTo>
                  <a:cubicBezTo>
                    <a:pt x="230" y="180"/>
                    <a:pt x="231" y="181"/>
                    <a:pt x="231" y="181"/>
                  </a:cubicBezTo>
                  <a:cubicBezTo>
                    <a:pt x="232" y="180"/>
                    <a:pt x="234" y="179"/>
                    <a:pt x="233" y="177"/>
                  </a:cubicBezTo>
                  <a:cubicBezTo>
                    <a:pt x="233" y="176"/>
                    <a:pt x="232" y="175"/>
                    <a:pt x="232" y="174"/>
                  </a:cubicBezTo>
                  <a:cubicBezTo>
                    <a:pt x="232" y="173"/>
                    <a:pt x="232" y="172"/>
                    <a:pt x="233" y="172"/>
                  </a:cubicBezTo>
                  <a:cubicBezTo>
                    <a:pt x="233" y="171"/>
                    <a:pt x="234" y="170"/>
                    <a:pt x="233" y="169"/>
                  </a:cubicBezTo>
                  <a:cubicBezTo>
                    <a:pt x="233" y="168"/>
                    <a:pt x="233" y="165"/>
                    <a:pt x="233" y="164"/>
                  </a:cubicBezTo>
                  <a:cubicBezTo>
                    <a:pt x="233" y="163"/>
                    <a:pt x="233" y="161"/>
                    <a:pt x="233" y="160"/>
                  </a:cubicBezTo>
                  <a:cubicBezTo>
                    <a:pt x="233" y="159"/>
                    <a:pt x="232" y="157"/>
                    <a:pt x="233" y="156"/>
                  </a:cubicBezTo>
                  <a:cubicBezTo>
                    <a:pt x="233" y="156"/>
                    <a:pt x="234" y="153"/>
                    <a:pt x="234" y="153"/>
                  </a:cubicBezTo>
                  <a:cubicBezTo>
                    <a:pt x="234" y="153"/>
                    <a:pt x="234" y="151"/>
                    <a:pt x="234" y="151"/>
                  </a:cubicBezTo>
                  <a:cubicBezTo>
                    <a:pt x="234" y="150"/>
                    <a:pt x="234" y="150"/>
                    <a:pt x="234" y="150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7"/>
                    <a:pt x="234" y="147"/>
                    <a:pt x="236" y="147"/>
                  </a:cubicBezTo>
                  <a:cubicBezTo>
                    <a:pt x="237" y="148"/>
                    <a:pt x="238" y="149"/>
                    <a:pt x="238" y="150"/>
                  </a:cubicBezTo>
                  <a:cubicBezTo>
                    <a:pt x="238" y="151"/>
                    <a:pt x="239" y="154"/>
                    <a:pt x="240" y="154"/>
                  </a:cubicBezTo>
                  <a:cubicBezTo>
                    <a:pt x="240" y="154"/>
                    <a:pt x="241" y="155"/>
                    <a:pt x="241" y="156"/>
                  </a:cubicBezTo>
                  <a:cubicBezTo>
                    <a:pt x="241" y="156"/>
                    <a:pt x="242" y="157"/>
                    <a:pt x="242" y="158"/>
                  </a:cubicBezTo>
                  <a:cubicBezTo>
                    <a:pt x="242" y="158"/>
                    <a:pt x="243" y="158"/>
                    <a:pt x="243" y="158"/>
                  </a:cubicBezTo>
                  <a:cubicBezTo>
                    <a:pt x="244" y="158"/>
                    <a:pt x="244" y="158"/>
                    <a:pt x="245" y="158"/>
                  </a:cubicBezTo>
                  <a:cubicBezTo>
                    <a:pt x="245" y="158"/>
                    <a:pt x="245" y="157"/>
                    <a:pt x="245" y="156"/>
                  </a:cubicBezTo>
                  <a:cubicBezTo>
                    <a:pt x="245" y="155"/>
                    <a:pt x="245" y="154"/>
                    <a:pt x="246" y="154"/>
                  </a:cubicBezTo>
                  <a:cubicBezTo>
                    <a:pt x="247" y="154"/>
                    <a:pt x="248" y="154"/>
                    <a:pt x="248" y="153"/>
                  </a:cubicBezTo>
                  <a:cubicBezTo>
                    <a:pt x="248" y="152"/>
                    <a:pt x="249" y="152"/>
                    <a:pt x="249" y="151"/>
                  </a:cubicBezTo>
                  <a:cubicBezTo>
                    <a:pt x="249" y="151"/>
                    <a:pt x="250" y="149"/>
                    <a:pt x="250" y="149"/>
                  </a:cubicBezTo>
                  <a:cubicBezTo>
                    <a:pt x="251" y="149"/>
                    <a:pt x="251" y="148"/>
                    <a:pt x="251" y="148"/>
                  </a:cubicBezTo>
                  <a:cubicBezTo>
                    <a:pt x="251" y="148"/>
                    <a:pt x="250" y="146"/>
                    <a:pt x="250" y="146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6" y="138"/>
                    <a:pt x="243" y="137"/>
                    <a:pt x="242" y="136"/>
                  </a:cubicBezTo>
                  <a:cubicBezTo>
                    <a:pt x="242" y="135"/>
                    <a:pt x="242" y="133"/>
                    <a:pt x="242" y="132"/>
                  </a:cubicBezTo>
                  <a:cubicBezTo>
                    <a:pt x="243" y="131"/>
                    <a:pt x="244" y="129"/>
                    <a:pt x="244" y="128"/>
                  </a:cubicBezTo>
                  <a:cubicBezTo>
                    <a:pt x="243" y="127"/>
                    <a:pt x="244" y="125"/>
                    <a:pt x="244" y="124"/>
                  </a:cubicBezTo>
                  <a:cubicBezTo>
                    <a:pt x="245" y="123"/>
                    <a:pt x="245" y="122"/>
                    <a:pt x="245" y="122"/>
                  </a:cubicBezTo>
                  <a:cubicBezTo>
                    <a:pt x="245" y="121"/>
                    <a:pt x="246" y="119"/>
                    <a:pt x="246" y="118"/>
                  </a:cubicBezTo>
                  <a:cubicBezTo>
                    <a:pt x="247" y="118"/>
                    <a:pt x="247" y="118"/>
                    <a:pt x="248" y="118"/>
                  </a:cubicBezTo>
                  <a:cubicBezTo>
                    <a:pt x="248" y="117"/>
                    <a:pt x="249" y="115"/>
                    <a:pt x="250" y="115"/>
                  </a:cubicBezTo>
                  <a:cubicBezTo>
                    <a:pt x="250" y="114"/>
                    <a:pt x="248" y="112"/>
                    <a:pt x="249" y="112"/>
                  </a:cubicBezTo>
                  <a:cubicBezTo>
                    <a:pt x="249" y="112"/>
                    <a:pt x="251" y="111"/>
                    <a:pt x="251" y="110"/>
                  </a:cubicBezTo>
                  <a:cubicBezTo>
                    <a:pt x="252" y="109"/>
                    <a:pt x="252" y="109"/>
                    <a:pt x="253" y="109"/>
                  </a:cubicBezTo>
                  <a:cubicBezTo>
                    <a:pt x="253" y="109"/>
                    <a:pt x="254" y="108"/>
                    <a:pt x="254" y="107"/>
                  </a:cubicBezTo>
                  <a:cubicBezTo>
                    <a:pt x="255" y="107"/>
                    <a:pt x="255" y="104"/>
                    <a:pt x="256" y="104"/>
                  </a:cubicBezTo>
                  <a:cubicBezTo>
                    <a:pt x="257" y="104"/>
                    <a:pt x="258" y="104"/>
                    <a:pt x="258" y="104"/>
                  </a:cubicBezTo>
                  <a:cubicBezTo>
                    <a:pt x="258" y="104"/>
                    <a:pt x="257" y="103"/>
                    <a:pt x="258" y="103"/>
                  </a:cubicBezTo>
                  <a:cubicBezTo>
                    <a:pt x="259" y="102"/>
                    <a:pt x="262" y="95"/>
                    <a:pt x="264" y="95"/>
                  </a:cubicBezTo>
                  <a:cubicBezTo>
                    <a:pt x="265" y="94"/>
                    <a:pt x="265" y="95"/>
                    <a:pt x="266" y="96"/>
                  </a:cubicBezTo>
                  <a:cubicBezTo>
                    <a:pt x="266" y="96"/>
                    <a:pt x="267" y="96"/>
                    <a:pt x="268" y="96"/>
                  </a:cubicBezTo>
                  <a:cubicBezTo>
                    <a:pt x="268" y="96"/>
                    <a:pt x="270" y="94"/>
                    <a:pt x="270" y="93"/>
                  </a:cubicBezTo>
                  <a:cubicBezTo>
                    <a:pt x="269" y="93"/>
                    <a:pt x="267" y="91"/>
                    <a:pt x="267" y="90"/>
                  </a:cubicBezTo>
                  <a:cubicBezTo>
                    <a:pt x="267" y="89"/>
                    <a:pt x="268" y="88"/>
                    <a:pt x="269" y="87"/>
                  </a:cubicBezTo>
                  <a:cubicBezTo>
                    <a:pt x="270" y="86"/>
                    <a:pt x="272" y="86"/>
                    <a:pt x="272" y="85"/>
                  </a:cubicBezTo>
                  <a:cubicBezTo>
                    <a:pt x="272" y="84"/>
                    <a:pt x="275" y="80"/>
                    <a:pt x="276" y="79"/>
                  </a:cubicBezTo>
                  <a:cubicBezTo>
                    <a:pt x="276" y="78"/>
                    <a:pt x="277" y="77"/>
                    <a:pt x="278" y="77"/>
                  </a:cubicBezTo>
                  <a:cubicBezTo>
                    <a:pt x="278" y="76"/>
                    <a:pt x="279" y="75"/>
                    <a:pt x="279" y="75"/>
                  </a:cubicBezTo>
                  <a:cubicBezTo>
                    <a:pt x="279" y="75"/>
                    <a:pt x="282" y="77"/>
                    <a:pt x="282" y="77"/>
                  </a:cubicBezTo>
                  <a:cubicBezTo>
                    <a:pt x="283" y="77"/>
                    <a:pt x="285" y="74"/>
                    <a:pt x="285" y="74"/>
                  </a:cubicBezTo>
                  <a:cubicBezTo>
                    <a:pt x="286" y="72"/>
                    <a:pt x="286" y="72"/>
                    <a:pt x="286" y="72"/>
                  </a:cubicBezTo>
                  <a:cubicBezTo>
                    <a:pt x="286" y="72"/>
                    <a:pt x="287" y="74"/>
                    <a:pt x="287" y="73"/>
                  </a:cubicBezTo>
                  <a:cubicBezTo>
                    <a:pt x="287" y="72"/>
                    <a:pt x="288" y="70"/>
                    <a:pt x="289" y="69"/>
                  </a:cubicBezTo>
                  <a:cubicBezTo>
                    <a:pt x="289" y="68"/>
                    <a:pt x="291" y="65"/>
                    <a:pt x="291" y="65"/>
                  </a:cubicBezTo>
                  <a:cubicBezTo>
                    <a:pt x="291" y="64"/>
                    <a:pt x="291" y="63"/>
                    <a:pt x="291" y="62"/>
                  </a:cubicBezTo>
                  <a:cubicBezTo>
                    <a:pt x="290" y="61"/>
                    <a:pt x="289" y="61"/>
                    <a:pt x="289" y="60"/>
                  </a:cubicBezTo>
                  <a:cubicBezTo>
                    <a:pt x="290" y="60"/>
                    <a:pt x="290" y="59"/>
                    <a:pt x="290" y="60"/>
                  </a:cubicBezTo>
                  <a:cubicBezTo>
                    <a:pt x="291" y="60"/>
                    <a:pt x="291" y="59"/>
                    <a:pt x="291" y="59"/>
                  </a:cubicBezTo>
                  <a:cubicBezTo>
                    <a:pt x="292" y="58"/>
                    <a:pt x="292" y="57"/>
                    <a:pt x="292" y="57"/>
                  </a:cubicBezTo>
                  <a:cubicBezTo>
                    <a:pt x="293" y="57"/>
                    <a:pt x="293" y="57"/>
                    <a:pt x="294" y="57"/>
                  </a:cubicBezTo>
                  <a:cubicBezTo>
                    <a:pt x="294" y="56"/>
                    <a:pt x="296" y="53"/>
                    <a:pt x="297" y="53"/>
                  </a:cubicBezTo>
                  <a:cubicBezTo>
                    <a:pt x="297" y="52"/>
                    <a:pt x="298" y="52"/>
                    <a:pt x="298" y="51"/>
                  </a:cubicBezTo>
                  <a:cubicBezTo>
                    <a:pt x="299" y="51"/>
                    <a:pt x="302" y="47"/>
                    <a:pt x="302" y="47"/>
                  </a:cubicBezTo>
                  <a:cubicBezTo>
                    <a:pt x="303" y="47"/>
                    <a:pt x="304" y="48"/>
                    <a:pt x="304" y="48"/>
                  </a:cubicBezTo>
                  <a:cubicBezTo>
                    <a:pt x="304" y="49"/>
                    <a:pt x="304" y="49"/>
                    <a:pt x="305" y="49"/>
                  </a:cubicBezTo>
                  <a:cubicBezTo>
                    <a:pt x="306" y="49"/>
                    <a:pt x="307" y="49"/>
                    <a:pt x="307" y="48"/>
                  </a:cubicBezTo>
                  <a:cubicBezTo>
                    <a:pt x="306" y="47"/>
                    <a:pt x="306" y="47"/>
                    <a:pt x="305" y="46"/>
                  </a:cubicBezTo>
                  <a:cubicBezTo>
                    <a:pt x="305" y="46"/>
                    <a:pt x="305" y="46"/>
                    <a:pt x="305" y="45"/>
                  </a:cubicBezTo>
                  <a:cubicBezTo>
                    <a:pt x="306" y="44"/>
                    <a:pt x="306" y="43"/>
                    <a:pt x="306" y="43"/>
                  </a:cubicBezTo>
                  <a:cubicBezTo>
                    <a:pt x="307" y="43"/>
                    <a:pt x="308" y="43"/>
                    <a:pt x="308" y="42"/>
                  </a:cubicBezTo>
                  <a:cubicBezTo>
                    <a:pt x="309" y="42"/>
                    <a:pt x="309" y="41"/>
                    <a:pt x="309" y="41"/>
                  </a:cubicBezTo>
                  <a:cubicBezTo>
                    <a:pt x="309" y="41"/>
                    <a:pt x="307" y="40"/>
                    <a:pt x="307" y="39"/>
                  </a:cubicBezTo>
                  <a:cubicBezTo>
                    <a:pt x="306" y="39"/>
                    <a:pt x="305" y="38"/>
                    <a:pt x="304" y="38"/>
                  </a:cubicBezTo>
                  <a:cubicBezTo>
                    <a:pt x="304" y="37"/>
                    <a:pt x="303" y="37"/>
                    <a:pt x="303" y="36"/>
                  </a:cubicBezTo>
                  <a:cubicBezTo>
                    <a:pt x="303" y="36"/>
                    <a:pt x="303" y="35"/>
                    <a:pt x="303" y="35"/>
                  </a:cubicBezTo>
                  <a:cubicBezTo>
                    <a:pt x="304" y="34"/>
                    <a:pt x="305" y="34"/>
                    <a:pt x="305" y="34"/>
                  </a:cubicBezTo>
                  <a:cubicBezTo>
                    <a:pt x="306" y="35"/>
                    <a:pt x="307" y="36"/>
                    <a:pt x="308" y="37"/>
                  </a:cubicBezTo>
                  <a:cubicBezTo>
                    <a:pt x="308" y="38"/>
                    <a:pt x="309" y="39"/>
                    <a:pt x="309" y="39"/>
                  </a:cubicBezTo>
                  <a:cubicBezTo>
                    <a:pt x="310" y="39"/>
                    <a:pt x="312" y="39"/>
                    <a:pt x="312" y="39"/>
                  </a:cubicBezTo>
                  <a:cubicBezTo>
                    <a:pt x="313" y="39"/>
                    <a:pt x="314" y="39"/>
                    <a:pt x="315" y="38"/>
                  </a:cubicBezTo>
                  <a:cubicBezTo>
                    <a:pt x="315" y="38"/>
                    <a:pt x="317" y="38"/>
                    <a:pt x="317" y="37"/>
                  </a:cubicBezTo>
                  <a:cubicBezTo>
                    <a:pt x="318" y="37"/>
                    <a:pt x="318" y="36"/>
                    <a:pt x="319" y="35"/>
                  </a:cubicBezTo>
                  <a:cubicBezTo>
                    <a:pt x="321" y="35"/>
                    <a:pt x="323" y="33"/>
                    <a:pt x="323" y="33"/>
                  </a:cubicBezTo>
                  <a:cubicBezTo>
                    <a:pt x="324" y="33"/>
                    <a:pt x="326" y="32"/>
                    <a:pt x="326" y="32"/>
                  </a:cubicBezTo>
                  <a:cubicBezTo>
                    <a:pt x="326" y="32"/>
                    <a:pt x="325" y="27"/>
                    <a:pt x="324" y="26"/>
                  </a:cubicBezTo>
                  <a:cubicBezTo>
                    <a:pt x="324" y="25"/>
                    <a:pt x="323" y="23"/>
                    <a:pt x="322" y="23"/>
                  </a:cubicBezTo>
                  <a:cubicBezTo>
                    <a:pt x="320" y="22"/>
                    <a:pt x="320" y="22"/>
                    <a:pt x="320" y="21"/>
                  </a:cubicBezTo>
                  <a:cubicBezTo>
                    <a:pt x="319" y="20"/>
                    <a:pt x="319" y="19"/>
                    <a:pt x="319" y="19"/>
                  </a:cubicBezTo>
                  <a:cubicBezTo>
                    <a:pt x="320" y="18"/>
                    <a:pt x="320" y="16"/>
                    <a:pt x="321" y="17"/>
                  </a:cubicBezTo>
                  <a:cubicBezTo>
                    <a:pt x="322" y="17"/>
                    <a:pt x="325" y="18"/>
                    <a:pt x="325" y="18"/>
                  </a:cubicBezTo>
                  <a:cubicBezTo>
                    <a:pt x="326" y="18"/>
                    <a:pt x="326" y="17"/>
                    <a:pt x="326" y="18"/>
                  </a:cubicBezTo>
                  <a:cubicBezTo>
                    <a:pt x="327" y="19"/>
                    <a:pt x="327" y="19"/>
                    <a:pt x="328" y="19"/>
                  </a:cubicBezTo>
                  <a:cubicBezTo>
                    <a:pt x="329" y="19"/>
                    <a:pt x="330" y="19"/>
                    <a:pt x="330" y="19"/>
                  </a:cubicBezTo>
                  <a:cubicBezTo>
                    <a:pt x="330" y="19"/>
                    <a:pt x="328" y="20"/>
                    <a:pt x="329" y="21"/>
                  </a:cubicBezTo>
                  <a:cubicBezTo>
                    <a:pt x="330" y="22"/>
                    <a:pt x="332" y="23"/>
                    <a:pt x="332" y="24"/>
                  </a:cubicBezTo>
                  <a:cubicBezTo>
                    <a:pt x="333" y="24"/>
                    <a:pt x="334" y="25"/>
                    <a:pt x="335" y="26"/>
                  </a:cubicBezTo>
                  <a:cubicBezTo>
                    <a:pt x="336" y="27"/>
                    <a:pt x="337" y="27"/>
                    <a:pt x="337" y="28"/>
                  </a:cubicBezTo>
                  <a:cubicBezTo>
                    <a:pt x="338" y="29"/>
                    <a:pt x="338" y="29"/>
                    <a:pt x="339" y="28"/>
                  </a:cubicBezTo>
                  <a:cubicBezTo>
                    <a:pt x="339" y="28"/>
                    <a:pt x="341" y="26"/>
                    <a:pt x="341" y="26"/>
                  </a:cubicBezTo>
                  <a:cubicBezTo>
                    <a:pt x="340" y="25"/>
                    <a:pt x="340" y="25"/>
                    <a:pt x="340" y="24"/>
                  </a:cubicBezTo>
                  <a:cubicBezTo>
                    <a:pt x="340" y="23"/>
                    <a:pt x="341" y="22"/>
                    <a:pt x="342" y="22"/>
                  </a:cubicBezTo>
                  <a:cubicBezTo>
                    <a:pt x="343" y="22"/>
                    <a:pt x="343" y="22"/>
                    <a:pt x="344" y="23"/>
                  </a:cubicBezTo>
                  <a:cubicBezTo>
                    <a:pt x="345" y="24"/>
                    <a:pt x="345" y="24"/>
                    <a:pt x="346" y="23"/>
                  </a:cubicBezTo>
                  <a:cubicBezTo>
                    <a:pt x="346" y="23"/>
                    <a:pt x="346" y="22"/>
                    <a:pt x="346" y="22"/>
                  </a:cubicBezTo>
                  <a:cubicBezTo>
                    <a:pt x="347" y="21"/>
                    <a:pt x="347" y="22"/>
                    <a:pt x="348" y="22"/>
                  </a:cubicBezTo>
                  <a:cubicBezTo>
                    <a:pt x="349" y="23"/>
                    <a:pt x="350" y="24"/>
                    <a:pt x="350" y="25"/>
                  </a:cubicBezTo>
                  <a:cubicBezTo>
                    <a:pt x="350" y="26"/>
                    <a:pt x="351" y="26"/>
                    <a:pt x="351" y="27"/>
                  </a:cubicBezTo>
                  <a:cubicBezTo>
                    <a:pt x="351" y="28"/>
                    <a:pt x="352" y="29"/>
                    <a:pt x="353" y="30"/>
                  </a:cubicBezTo>
                  <a:cubicBezTo>
                    <a:pt x="353" y="31"/>
                    <a:pt x="355" y="32"/>
                    <a:pt x="356" y="31"/>
                  </a:cubicBezTo>
                  <a:cubicBezTo>
                    <a:pt x="357" y="31"/>
                    <a:pt x="357" y="30"/>
                    <a:pt x="358" y="31"/>
                  </a:cubicBezTo>
                  <a:cubicBezTo>
                    <a:pt x="359" y="31"/>
                    <a:pt x="359" y="31"/>
                    <a:pt x="360" y="31"/>
                  </a:cubicBezTo>
                  <a:cubicBezTo>
                    <a:pt x="360" y="30"/>
                    <a:pt x="361" y="29"/>
                    <a:pt x="361" y="29"/>
                  </a:cubicBezTo>
                  <a:cubicBezTo>
                    <a:pt x="362" y="28"/>
                    <a:pt x="362" y="28"/>
                    <a:pt x="362" y="27"/>
                  </a:cubicBezTo>
                  <a:cubicBezTo>
                    <a:pt x="362" y="26"/>
                    <a:pt x="362" y="26"/>
                    <a:pt x="362" y="25"/>
                  </a:cubicBezTo>
                  <a:cubicBezTo>
                    <a:pt x="362" y="24"/>
                    <a:pt x="363" y="22"/>
                    <a:pt x="364" y="22"/>
                  </a:cubicBezTo>
                  <a:cubicBezTo>
                    <a:pt x="364" y="21"/>
                    <a:pt x="365" y="18"/>
                    <a:pt x="366" y="18"/>
                  </a:cubicBezTo>
                  <a:cubicBezTo>
                    <a:pt x="367" y="18"/>
                    <a:pt x="367" y="17"/>
                    <a:pt x="368" y="16"/>
                  </a:cubicBezTo>
                  <a:cubicBezTo>
                    <a:pt x="368" y="15"/>
                    <a:pt x="369" y="14"/>
                    <a:pt x="369" y="13"/>
                  </a:cubicBezTo>
                  <a:cubicBezTo>
                    <a:pt x="369" y="12"/>
                    <a:pt x="370" y="12"/>
                    <a:pt x="370" y="11"/>
                  </a:cubicBezTo>
                  <a:cubicBezTo>
                    <a:pt x="370" y="10"/>
                    <a:pt x="372" y="9"/>
                    <a:pt x="372" y="8"/>
                  </a:cubicBezTo>
                  <a:cubicBezTo>
                    <a:pt x="373" y="8"/>
                    <a:pt x="373" y="9"/>
                    <a:pt x="374" y="8"/>
                  </a:cubicBezTo>
                  <a:cubicBezTo>
                    <a:pt x="375" y="8"/>
                    <a:pt x="376" y="8"/>
                    <a:pt x="377" y="7"/>
                  </a:cubicBezTo>
                  <a:cubicBezTo>
                    <a:pt x="378" y="7"/>
                    <a:pt x="379" y="6"/>
                    <a:pt x="379" y="5"/>
                  </a:cubicBezTo>
                  <a:cubicBezTo>
                    <a:pt x="379" y="5"/>
                    <a:pt x="379" y="4"/>
                    <a:pt x="380" y="4"/>
                  </a:cubicBezTo>
                  <a:cubicBezTo>
                    <a:pt x="381" y="4"/>
                    <a:pt x="381" y="3"/>
                    <a:pt x="381" y="3"/>
                  </a:cubicBezTo>
                  <a:cubicBezTo>
                    <a:pt x="381" y="3"/>
                    <a:pt x="382" y="2"/>
                    <a:pt x="382" y="3"/>
                  </a:cubicBezTo>
                  <a:cubicBezTo>
                    <a:pt x="382" y="3"/>
                    <a:pt x="382" y="4"/>
                    <a:pt x="382" y="4"/>
                  </a:cubicBezTo>
                  <a:cubicBezTo>
                    <a:pt x="383" y="4"/>
                    <a:pt x="384" y="3"/>
                    <a:pt x="385" y="3"/>
                  </a:cubicBezTo>
                  <a:cubicBezTo>
                    <a:pt x="385" y="4"/>
                    <a:pt x="386" y="4"/>
                    <a:pt x="387" y="3"/>
                  </a:cubicBezTo>
                  <a:cubicBezTo>
                    <a:pt x="387" y="3"/>
                    <a:pt x="387" y="2"/>
                    <a:pt x="387" y="2"/>
                  </a:cubicBezTo>
                  <a:cubicBezTo>
                    <a:pt x="388" y="1"/>
                    <a:pt x="388" y="0"/>
                    <a:pt x="389" y="1"/>
                  </a:cubicBezTo>
                  <a:cubicBezTo>
                    <a:pt x="389" y="2"/>
                    <a:pt x="390" y="2"/>
                    <a:pt x="390" y="3"/>
                  </a:cubicBezTo>
                  <a:cubicBezTo>
                    <a:pt x="390" y="4"/>
                    <a:pt x="390" y="5"/>
                    <a:pt x="389" y="6"/>
                  </a:cubicBezTo>
                  <a:cubicBezTo>
                    <a:pt x="389" y="7"/>
                    <a:pt x="389" y="6"/>
                    <a:pt x="388" y="7"/>
                  </a:cubicBezTo>
                  <a:cubicBezTo>
                    <a:pt x="388" y="8"/>
                    <a:pt x="387" y="9"/>
                    <a:pt x="387" y="9"/>
                  </a:cubicBezTo>
                  <a:cubicBezTo>
                    <a:pt x="386" y="10"/>
                    <a:pt x="386" y="10"/>
                    <a:pt x="387" y="10"/>
                  </a:cubicBezTo>
                  <a:cubicBezTo>
                    <a:pt x="387" y="11"/>
                    <a:pt x="387" y="11"/>
                    <a:pt x="387" y="11"/>
                  </a:cubicBezTo>
                  <a:cubicBezTo>
                    <a:pt x="386" y="11"/>
                    <a:pt x="386" y="11"/>
                    <a:pt x="386" y="12"/>
                  </a:cubicBezTo>
                  <a:cubicBezTo>
                    <a:pt x="386" y="12"/>
                    <a:pt x="386" y="13"/>
                    <a:pt x="386" y="13"/>
                  </a:cubicBezTo>
                  <a:cubicBezTo>
                    <a:pt x="385" y="13"/>
                    <a:pt x="384" y="14"/>
                    <a:pt x="384" y="14"/>
                  </a:cubicBezTo>
                  <a:cubicBezTo>
                    <a:pt x="384" y="14"/>
                    <a:pt x="384" y="17"/>
                    <a:pt x="385" y="17"/>
                  </a:cubicBezTo>
                  <a:cubicBezTo>
                    <a:pt x="385" y="17"/>
                    <a:pt x="387" y="16"/>
                    <a:pt x="387" y="17"/>
                  </a:cubicBezTo>
                  <a:cubicBezTo>
                    <a:pt x="387" y="19"/>
                    <a:pt x="386" y="20"/>
                    <a:pt x="386" y="20"/>
                  </a:cubicBezTo>
                  <a:cubicBezTo>
                    <a:pt x="387" y="21"/>
                    <a:pt x="388" y="22"/>
                    <a:pt x="389" y="21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91" y="20"/>
                    <a:pt x="392" y="20"/>
                    <a:pt x="393" y="21"/>
                  </a:cubicBezTo>
                  <a:cubicBezTo>
                    <a:pt x="394" y="21"/>
                    <a:pt x="394" y="22"/>
                    <a:pt x="393" y="23"/>
                  </a:cubicBezTo>
                  <a:cubicBezTo>
                    <a:pt x="393" y="24"/>
                    <a:pt x="393" y="25"/>
                    <a:pt x="394" y="25"/>
                  </a:cubicBezTo>
                  <a:cubicBezTo>
                    <a:pt x="395" y="25"/>
                    <a:pt x="396" y="25"/>
                    <a:pt x="397" y="25"/>
                  </a:cubicBezTo>
                  <a:cubicBezTo>
                    <a:pt x="397" y="25"/>
                    <a:pt x="399" y="26"/>
                    <a:pt x="398" y="27"/>
                  </a:cubicBezTo>
                  <a:cubicBezTo>
                    <a:pt x="396" y="28"/>
                    <a:pt x="395" y="28"/>
                    <a:pt x="395" y="29"/>
                  </a:cubicBezTo>
                  <a:cubicBezTo>
                    <a:pt x="396" y="30"/>
                    <a:pt x="396" y="30"/>
                    <a:pt x="396" y="31"/>
                  </a:cubicBezTo>
                  <a:cubicBezTo>
                    <a:pt x="396" y="32"/>
                    <a:pt x="396" y="32"/>
                    <a:pt x="395" y="34"/>
                  </a:cubicBezTo>
                  <a:cubicBezTo>
                    <a:pt x="394" y="36"/>
                    <a:pt x="393" y="37"/>
                    <a:pt x="393" y="39"/>
                  </a:cubicBezTo>
                  <a:cubicBezTo>
                    <a:pt x="393" y="40"/>
                    <a:pt x="393" y="43"/>
                    <a:pt x="392" y="44"/>
                  </a:cubicBezTo>
                  <a:cubicBezTo>
                    <a:pt x="392" y="45"/>
                    <a:pt x="392" y="48"/>
                    <a:pt x="390" y="49"/>
                  </a:cubicBezTo>
                  <a:cubicBezTo>
                    <a:pt x="389" y="51"/>
                    <a:pt x="389" y="51"/>
                    <a:pt x="387" y="52"/>
                  </a:cubicBezTo>
                  <a:cubicBezTo>
                    <a:pt x="385" y="52"/>
                    <a:pt x="384" y="52"/>
                    <a:pt x="383" y="53"/>
                  </a:cubicBezTo>
                  <a:cubicBezTo>
                    <a:pt x="382" y="55"/>
                    <a:pt x="381" y="55"/>
                    <a:pt x="382" y="57"/>
                  </a:cubicBezTo>
                  <a:cubicBezTo>
                    <a:pt x="382" y="58"/>
                    <a:pt x="384" y="60"/>
                    <a:pt x="384" y="61"/>
                  </a:cubicBezTo>
                  <a:cubicBezTo>
                    <a:pt x="384" y="62"/>
                    <a:pt x="385" y="64"/>
                    <a:pt x="384" y="66"/>
                  </a:cubicBezTo>
                  <a:cubicBezTo>
                    <a:pt x="384" y="68"/>
                    <a:pt x="383" y="70"/>
                    <a:pt x="382" y="72"/>
                  </a:cubicBezTo>
                  <a:cubicBezTo>
                    <a:pt x="381" y="74"/>
                    <a:pt x="381" y="74"/>
                    <a:pt x="381" y="76"/>
                  </a:cubicBezTo>
                  <a:cubicBezTo>
                    <a:pt x="381" y="78"/>
                    <a:pt x="380" y="79"/>
                    <a:pt x="380" y="80"/>
                  </a:cubicBezTo>
                  <a:cubicBezTo>
                    <a:pt x="379" y="82"/>
                    <a:pt x="378" y="84"/>
                    <a:pt x="377" y="85"/>
                  </a:cubicBezTo>
                  <a:cubicBezTo>
                    <a:pt x="376" y="86"/>
                    <a:pt x="376" y="88"/>
                    <a:pt x="377" y="89"/>
                  </a:cubicBezTo>
                  <a:cubicBezTo>
                    <a:pt x="377" y="90"/>
                    <a:pt x="378" y="90"/>
                    <a:pt x="379" y="93"/>
                  </a:cubicBezTo>
                  <a:cubicBezTo>
                    <a:pt x="379" y="96"/>
                    <a:pt x="379" y="97"/>
                    <a:pt x="378" y="97"/>
                  </a:cubicBezTo>
                  <a:cubicBezTo>
                    <a:pt x="376" y="98"/>
                    <a:pt x="376" y="98"/>
                    <a:pt x="377" y="99"/>
                  </a:cubicBezTo>
                  <a:cubicBezTo>
                    <a:pt x="377" y="101"/>
                    <a:pt x="377" y="103"/>
                    <a:pt x="376" y="104"/>
                  </a:cubicBezTo>
                  <a:cubicBezTo>
                    <a:pt x="374" y="105"/>
                    <a:pt x="374" y="104"/>
                    <a:pt x="373" y="104"/>
                  </a:cubicBezTo>
                  <a:cubicBezTo>
                    <a:pt x="372" y="103"/>
                    <a:pt x="371" y="103"/>
                    <a:pt x="370" y="105"/>
                  </a:cubicBezTo>
                  <a:cubicBezTo>
                    <a:pt x="369" y="106"/>
                    <a:pt x="369" y="108"/>
                    <a:pt x="368" y="110"/>
                  </a:cubicBezTo>
                  <a:cubicBezTo>
                    <a:pt x="368" y="112"/>
                    <a:pt x="368" y="112"/>
                    <a:pt x="367" y="113"/>
                  </a:cubicBezTo>
                  <a:cubicBezTo>
                    <a:pt x="365" y="113"/>
                    <a:pt x="365" y="114"/>
                    <a:pt x="364" y="115"/>
                  </a:cubicBezTo>
                  <a:cubicBezTo>
                    <a:pt x="363" y="116"/>
                    <a:pt x="362" y="119"/>
                    <a:pt x="361" y="118"/>
                  </a:cubicBezTo>
                  <a:cubicBezTo>
                    <a:pt x="359" y="117"/>
                    <a:pt x="357" y="117"/>
                    <a:pt x="357" y="118"/>
                  </a:cubicBezTo>
                  <a:cubicBezTo>
                    <a:pt x="357" y="119"/>
                    <a:pt x="356" y="119"/>
                    <a:pt x="356" y="121"/>
                  </a:cubicBezTo>
                  <a:cubicBezTo>
                    <a:pt x="356" y="123"/>
                    <a:pt x="357" y="124"/>
                    <a:pt x="356" y="125"/>
                  </a:cubicBezTo>
                  <a:cubicBezTo>
                    <a:pt x="356" y="126"/>
                    <a:pt x="355" y="127"/>
                    <a:pt x="354" y="127"/>
                  </a:cubicBezTo>
                  <a:cubicBezTo>
                    <a:pt x="354" y="127"/>
                    <a:pt x="352" y="127"/>
                    <a:pt x="352" y="129"/>
                  </a:cubicBezTo>
                  <a:cubicBezTo>
                    <a:pt x="352" y="131"/>
                    <a:pt x="353" y="133"/>
                    <a:pt x="353" y="135"/>
                  </a:cubicBezTo>
                  <a:cubicBezTo>
                    <a:pt x="353" y="137"/>
                    <a:pt x="353" y="140"/>
                    <a:pt x="353" y="142"/>
                  </a:cubicBezTo>
                  <a:cubicBezTo>
                    <a:pt x="353" y="143"/>
                    <a:pt x="353" y="146"/>
                    <a:pt x="353" y="147"/>
                  </a:cubicBezTo>
                  <a:cubicBezTo>
                    <a:pt x="353" y="148"/>
                    <a:pt x="354" y="149"/>
                    <a:pt x="356" y="150"/>
                  </a:cubicBezTo>
                  <a:cubicBezTo>
                    <a:pt x="357" y="151"/>
                    <a:pt x="360" y="152"/>
                    <a:pt x="361" y="153"/>
                  </a:cubicBezTo>
                  <a:cubicBezTo>
                    <a:pt x="361" y="155"/>
                    <a:pt x="363" y="157"/>
                    <a:pt x="363" y="158"/>
                  </a:cubicBezTo>
                  <a:cubicBezTo>
                    <a:pt x="364" y="160"/>
                    <a:pt x="366" y="163"/>
                    <a:pt x="366" y="163"/>
                  </a:cubicBezTo>
                  <a:cubicBezTo>
                    <a:pt x="367" y="164"/>
                    <a:pt x="369" y="165"/>
                    <a:pt x="370" y="165"/>
                  </a:cubicBezTo>
                  <a:cubicBezTo>
                    <a:pt x="371" y="165"/>
                    <a:pt x="372" y="166"/>
                    <a:pt x="372" y="167"/>
                  </a:cubicBezTo>
                  <a:cubicBezTo>
                    <a:pt x="372" y="168"/>
                    <a:pt x="373" y="168"/>
                    <a:pt x="371" y="169"/>
                  </a:cubicBezTo>
                  <a:cubicBezTo>
                    <a:pt x="369" y="169"/>
                    <a:pt x="369" y="169"/>
                    <a:pt x="369" y="170"/>
                  </a:cubicBezTo>
                  <a:cubicBezTo>
                    <a:pt x="369" y="172"/>
                    <a:pt x="370" y="172"/>
                    <a:pt x="371" y="172"/>
                  </a:cubicBezTo>
                  <a:cubicBezTo>
                    <a:pt x="372" y="172"/>
                    <a:pt x="374" y="173"/>
                    <a:pt x="375" y="174"/>
                  </a:cubicBezTo>
                  <a:cubicBezTo>
                    <a:pt x="375" y="174"/>
                    <a:pt x="376" y="175"/>
                    <a:pt x="376" y="175"/>
                  </a:cubicBezTo>
                  <a:cubicBezTo>
                    <a:pt x="376" y="176"/>
                    <a:pt x="375" y="176"/>
                    <a:pt x="374" y="176"/>
                  </a:cubicBezTo>
                  <a:cubicBezTo>
                    <a:pt x="373" y="177"/>
                    <a:pt x="374" y="178"/>
                    <a:pt x="374" y="179"/>
                  </a:cubicBezTo>
                  <a:cubicBezTo>
                    <a:pt x="374" y="181"/>
                    <a:pt x="375" y="181"/>
                    <a:pt x="375" y="182"/>
                  </a:cubicBezTo>
                  <a:cubicBezTo>
                    <a:pt x="376" y="183"/>
                    <a:pt x="376" y="184"/>
                    <a:pt x="375" y="185"/>
                  </a:cubicBezTo>
                  <a:cubicBezTo>
                    <a:pt x="374" y="186"/>
                    <a:pt x="374" y="188"/>
                    <a:pt x="374" y="189"/>
                  </a:cubicBezTo>
                  <a:cubicBezTo>
                    <a:pt x="374" y="191"/>
                    <a:pt x="374" y="193"/>
                    <a:pt x="372" y="194"/>
                  </a:cubicBezTo>
                  <a:cubicBezTo>
                    <a:pt x="371" y="195"/>
                    <a:pt x="369" y="195"/>
                    <a:pt x="368" y="195"/>
                  </a:cubicBezTo>
                  <a:cubicBezTo>
                    <a:pt x="367" y="195"/>
                    <a:pt x="366" y="195"/>
                    <a:pt x="366" y="197"/>
                  </a:cubicBezTo>
                  <a:cubicBezTo>
                    <a:pt x="365" y="198"/>
                    <a:pt x="365" y="200"/>
                    <a:pt x="365" y="201"/>
                  </a:cubicBezTo>
                  <a:cubicBezTo>
                    <a:pt x="366" y="201"/>
                    <a:pt x="366" y="203"/>
                    <a:pt x="368" y="203"/>
                  </a:cubicBezTo>
                  <a:cubicBezTo>
                    <a:pt x="370" y="203"/>
                    <a:pt x="371" y="203"/>
                    <a:pt x="371" y="204"/>
                  </a:cubicBezTo>
                  <a:cubicBezTo>
                    <a:pt x="371" y="205"/>
                    <a:pt x="371" y="205"/>
                    <a:pt x="370" y="206"/>
                  </a:cubicBezTo>
                  <a:cubicBezTo>
                    <a:pt x="368" y="207"/>
                    <a:pt x="368" y="207"/>
                    <a:pt x="368" y="209"/>
                  </a:cubicBezTo>
                  <a:cubicBezTo>
                    <a:pt x="368" y="211"/>
                    <a:pt x="367" y="212"/>
                    <a:pt x="366" y="214"/>
                  </a:cubicBezTo>
                  <a:cubicBezTo>
                    <a:pt x="365" y="216"/>
                    <a:pt x="363" y="219"/>
                    <a:pt x="362" y="220"/>
                  </a:cubicBezTo>
                  <a:cubicBezTo>
                    <a:pt x="361" y="222"/>
                    <a:pt x="361" y="222"/>
                    <a:pt x="359" y="225"/>
                  </a:cubicBezTo>
                  <a:cubicBezTo>
                    <a:pt x="357" y="227"/>
                    <a:pt x="357" y="228"/>
                    <a:pt x="356" y="229"/>
                  </a:cubicBezTo>
                  <a:cubicBezTo>
                    <a:pt x="356" y="230"/>
                    <a:pt x="356" y="230"/>
                    <a:pt x="355" y="231"/>
                  </a:cubicBezTo>
                  <a:cubicBezTo>
                    <a:pt x="355" y="231"/>
                    <a:pt x="353" y="232"/>
                    <a:pt x="352" y="232"/>
                  </a:cubicBezTo>
                  <a:cubicBezTo>
                    <a:pt x="350" y="233"/>
                    <a:pt x="349" y="234"/>
                    <a:pt x="349" y="234"/>
                  </a:cubicBezTo>
                  <a:cubicBezTo>
                    <a:pt x="349" y="235"/>
                    <a:pt x="349" y="235"/>
                    <a:pt x="351" y="235"/>
                  </a:cubicBezTo>
                  <a:cubicBezTo>
                    <a:pt x="352" y="236"/>
                    <a:pt x="352" y="237"/>
                    <a:pt x="353" y="238"/>
                  </a:cubicBezTo>
                  <a:cubicBezTo>
                    <a:pt x="353" y="239"/>
                    <a:pt x="353" y="240"/>
                    <a:pt x="353" y="241"/>
                  </a:cubicBezTo>
                  <a:cubicBezTo>
                    <a:pt x="353" y="243"/>
                    <a:pt x="353" y="244"/>
                    <a:pt x="352" y="245"/>
                  </a:cubicBezTo>
                  <a:cubicBezTo>
                    <a:pt x="351" y="246"/>
                    <a:pt x="349" y="246"/>
                    <a:pt x="351" y="247"/>
                  </a:cubicBezTo>
                  <a:cubicBezTo>
                    <a:pt x="352" y="248"/>
                    <a:pt x="353" y="248"/>
                    <a:pt x="354" y="249"/>
                  </a:cubicBezTo>
                  <a:cubicBezTo>
                    <a:pt x="354" y="251"/>
                    <a:pt x="354" y="253"/>
                    <a:pt x="353" y="254"/>
                  </a:cubicBezTo>
                  <a:cubicBezTo>
                    <a:pt x="353" y="256"/>
                    <a:pt x="353" y="256"/>
                    <a:pt x="353" y="257"/>
                  </a:cubicBezTo>
                  <a:cubicBezTo>
                    <a:pt x="354" y="257"/>
                    <a:pt x="355" y="258"/>
                    <a:pt x="356" y="259"/>
                  </a:cubicBezTo>
                  <a:cubicBezTo>
                    <a:pt x="356" y="260"/>
                    <a:pt x="356" y="260"/>
                    <a:pt x="355" y="261"/>
                  </a:cubicBezTo>
                  <a:cubicBezTo>
                    <a:pt x="355" y="262"/>
                    <a:pt x="355" y="262"/>
                    <a:pt x="355" y="263"/>
                  </a:cubicBezTo>
                  <a:cubicBezTo>
                    <a:pt x="355" y="263"/>
                    <a:pt x="355" y="265"/>
                    <a:pt x="353" y="264"/>
                  </a:cubicBezTo>
                  <a:cubicBezTo>
                    <a:pt x="351" y="262"/>
                    <a:pt x="352" y="264"/>
                    <a:pt x="352" y="265"/>
                  </a:cubicBezTo>
                  <a:cubicBezTo>
                    <a:pt x="353" y="266"/>
                    <a:pt x="355" y="266"/>
                    <a:pt x="355" y="268"/>
                  </a:cubicBezTo>
                  <a:cubicBezTo>
                    <a:pt x="356" y="269"/>
                    <a:pt x="357" y="270"/>
                    <a:pt x="358" y="271"/>
                  </a:cubicBezTo>
                  <a:cubicBezTo>
                    <a:pt x="359" y="272"/>
                    <a:pt x="360" y="273"/>
                    <a:pt x="360" y="274"/>
                  </a:cubicBezTo>
                  <a:cubicBezTo>
                    <a:pt x="361" y="276"/>
                    <a:pt x="361" y="278"/>
                    <a:pt x="361" y="280"/>
                  </a:cubicBezTo>
                  <a:cubicBezTo>
                    <a:pt x="360" y="281"/>
                    <a:pt x="360" y="283"/>
                    <a:pt x="360" y="284"/>
                  </a:cubicBezTo>
                  <a:cubicBezTo>
                    <a:pt x="359" y="284"/>
                    <a:pt x="359" y="285"/>
                    <a:pt x="359" y="286"/>
                  </a:cubicBezTo>
                  <a:cubicBezTo>
                    <a:pt x="360" y="287"/>
                    <a:pt x="360" y="288"/>
                    <a:pt x="360" y="289"/>
                  </a:cubicBezTo>
                  <a:cubicBezTo>
                    <a:pt x="360" y="290"/>
                    <a:pt x="359" y="291"/>
                    <a:pt x="359" y="292"/>
                  </a:cubicBezTo>
                  <a:cubicBezTo>
                    <a:pt x="359" y="292"/>
                    <a:pt x="358" y="294"/>
                    <a:pt x="359" y="295"/>
                  </a:cubicBezTo>
                  <a:cubicBezTo>
                    <a:pt x="359" y="296"/>
                    <a:pt x="359" y="299"/>
                    <a:pt x="360" y="299"/>
                  </a:cubicBezTo>
                  <a:cubicBezTo>
                    <a:pt x="360" y="300"/>
                    <a:pt x="360" y="301"/>
                    <a:pt x="360" y="302"/>
                  </a:cubicBezTo>
                  <a:cubicBezTo>
                    <a:pt x="360" y="303"/>
                    <a:pt x="360" y="305"/>
                    <a:pt x="359" y="307"/>
                  </a:cubicBezTo>
                  <a:cubicBezTo>
                    <a:pt x="359" y="308"/>
                    <a:pt x="359" y="310"/>
                    <a:pt x="359" y="311"/>
                  </a:cubicBezTo>
                  <a:cubicBezTo>
                    <a:pt x="359" y="312"/>
                    <a:pt x="359" y="314"/>
                    <a:pt x="360" y="315"/>
                  </a:cubicBezTo>
                  <a:cubicBezTo>
                    <a:pt x="360" y="316"/>
                    <a:pt x="361" y="317"/>
                    <a:pt x="361" y="318"/>
                  </a:cubicBezTo>
                  <a:cubicBezTo>
                    <a:pt x="362" y="319"/>
                    <a:pt x="362" y="322"/>
                    <a:pt x="363" y="323"/>
                  </a:cubicBezTo>
                  <a:cubicBezTo>
                    <a:pt x="363" y="325"/>
                    <a:pt x="363" y="328"/>
                    <a:pt x="364" y="330"/>
                  </a:cubicBezTo>
                  <a:cubicBezTo>
                    <a:pt x="364" y="332"/>
                    <a:pt x="364" y="332"/>
                    <a:pt x="364" y="333"/>
                  </a:cubicBezTo>
                  <a:cubicBezTo>
                    <a:pt x="364" y="335"/>
                    <a:pt x="365" y="336"/>
                    <a:pt x="366" y="336"/>
                  </a:cubicBezTo>
                  <a:cubicBezTo>
                    <a:pt x="367" y="336"/>
                    <a:pt x="368" y="337"/>
                    <a:pt x="368" y="338"/>
                  </a:cubicBezTo>
                  <a:cubicBezTo>
                    <a:pt x="368" y="339"/>
                    <a:pt x="368" y="341"/>
                    <a:pt x="369" y="341"/>
                  </a:cubicBezTo>
                  <a:cubicBezTo>
                    <a:pt x="369" y="342"/>
                    <a:pt x="369" y="343"/>
                    <a:pt x="370" y="345"/>
                  </a:cubicBezTo>
                  <a:cubicBezTo>
                    <a:pt x="370" y="347"/>
                    <a:pt x="370" y="350"/>
                    <a:pt x="371" y="351"/>
                  </a:cubicBezTo>
                  <a:cubicBezTo>
                    <a:pt x="371" y="352"/>
                    <a:pt x="371" y="354"/>
                    <a:pt x="372" y="355"/>
                  </a:cubicBezTo>
                  <a:cubicBezTo>
                    <a:pt x="373" y="356"/>
                    <a:pt x="374" y="358"/>
                    <a:pt x="372" y="362"/>
                  </a:cubicBezTo>
                  <a:cubicBezTo>
                    <a:pt x="370" y="365"/>
                    <a:pt x="370" y="371"/>
                    <a:pt x="368" y="374"/>
                  </a:cubicBezTo>
                  <a:cubicBezTo>
                    <a:pt x="365" y="378"/>
                    <a:pt x="365" y="378"/>
                    <a:pt x="365" y="380"/>
                  </a:cubicBezTo>
                  <a:cubicBezTo>
                    <a:pt x="365" y="381"/>
                    <a:pt x="364" y="383"/>
                    <a:pt x="362" y="386"/>
                  </a:cubicBezTo>
                  <a:cubicBezTo>
                    <a:pt x="360" y="389"/>
                    <a:pt x="359" y="391"/>
                    <a:pt x="358" y="394"/>
                  </a:cubicBezTo>
                  <a:cubicBezTo>
                    <a:pt x="358" y="396"/>
                    <a:pt x="357" y="406"/>
                    <a:pt x="356" y="408"/>
                  </a:cubicBezTo>
                  <a:cubicBezTo>
                    <a:pt x="356" y="410"/>
                    <a:pt x="356" y="413"/>
                    <a:pt x="354" y="416"/>
                  </a:cubicBezTo>
                  <a:cubicBezTo>
                    <a:pt x="351" y="419"/>
                    <a:pt x="349" y="421"/>
                    <a:pt x="349" y="424"/>
                  </a:cubicBezTo>
                  <a:cubicBezTo>
                    <a:pt x="349" y="426"/>
                    <a:pt x="351" y="433"/>
                    <a:pt x="351" y="435"/>
                  </a:cubicBezTo>
                  <a:cubicBezTo>
                    <a:pt x="352" y="437"/>
                    <a:pt x="351" y="441"/>
                    <a:pt x="351" y="443"/>
                  </a:cubicBezTo>
                  <a:cubicBezTo>
                    <a:pt x="351" y="445"/>
                    <a:pt x="350" y="447"/>
                    <a:pt x="351" y="449"/>
                  </a:cubicBezTo>
                  <a:cubicBezTo>
                    <a:pt x="352" y="450"/>
                    <a:pt x="355" y="451"/>
                    <a:pt x="356" y="451"/>
                  </a:cubicBezTo>
                  <a:cubicBezTo>
                    <a:pt x="357" y="451"/>
                    <a:pt x="361" y="451"/>
                    <a:pt x="361" y="451"/>
                  </a:cubicBezTo>
                  <a:cubicBezTo>
                    <a:pt x="361" y="452"/>
                    <a:pt x="361" y="452"/>
                    <a:pt x="361" y="452"/>
                  </a:cubicBezTo>
                  <a:cubicBezTo>
                    <a:pt x="361" y="452"/>
                    <a:pt x="360" y="455"/>
                    <a:pt x="361" y="455"/>
                  </a:cubicBezTo>
                  <a:cubicBezTo>
                    <a:pt x="361" y="455"/>
                    <a:pt x="363" y="454"/>
                    <a:pt x="363" y="455"/>
                  </a:cubicBezTo>
                  <a:cubicBezTo>
                    <a:pt x="363" y="456"/>
                    <a:pt x="362" y="456"/>
                    <a:pt x="361" y="457"/>
                  </a:cubicBezTo>
                  <a:cubicBezTo>
                    <a:pt x="360" y="458"/>
                    <a:pt x="360" y="460"/>
                    <a:pt x="361" y="461"/>
                  </a:cubicBezTo>
                  <a:cubicBezTo>
                    <a:pt x="362" y="463"/>
                    <a:pt x="364" y="464"/>
                    <a:pt x="364" y="466"/>
                  </a:cubicBezTo>
                  <a:cubicBezTo>
                    <a:pt x="364" y="467"/>
                    <a:pt x="365" y="467"/>
                    <a:pt x="366" y="468"/>
                  </a:cubicBezTo>
                  <a:cubicBezTo>
                    <a:pt x="367" y="469"/>
                    <a:pt x="367" y="469"/>
                    <a:pt x="368" y="469"/>
                  </a:cubicBezTo>
                  <a:cubicBezTo>
                    <a:pt x="369" y="468"/>
                    <a:pt x="369" y="468"/>
                    <a:pt x="369" y="469"/>
                  </a:cubicBezTo>
                  <a:cubicBezTo>
                    <a:pt x="369" y="469"/>
                    <a:pt x="369" y="471"/>
                    <a:pt x="370" y="472"/>
                  </a:cubicBezTo>
                  <a:cubicBezTo>
                    <a:pt x="370" y="473"/>
                    <a:pt x="372" y="474"/>
                    <a:pt x="372" y="474"/>
                  </a:cubicBezTo>
                  <a:cubicBezTo>
                    <a:pt x="372" y="475"/>
                    <a:pt x="372" y="476"/>
                    <a:pt x="371" y="476"/>
                  </a:cubicBezTo>
                  <a:cubicBezTo>
                    <a:pt x="370" y="476"/>
                    <a:pt x="369" y="476"/>
                    <a:pt x="369" y="477"/>
                  </a:cubicBezTo>
                  <a:cubicBezTo>
                    <a:pt x="369" y="478"/>
                    <a:pt x="368" y="479"/>
                    <a:pt x="368" y="479"/>
                  </a:cubicBezTo>
                  <a:cubicBezTo>
                    <a:pt x="367" y="479"/>
                    <a:pt x="366" y="480"/>
                    <a:pt x="366" y="480"/>
                  </a:cubicBezTo>
                  <a:cubicBezTo>
                    <a:pt x="366" y="481"/>
                    <a:pt x="367" y="482"/>
                    <a:pt x="367" y="483"/>
                  </a:cubicBezTo>
                  <a:cubicBezTo>
                    <a:pt x="367" y="483"/>
                    <a:pt x="368" y="484"/>
                    <a:pt x="369" y="484"/>
                  </a:cubicBezTo>
                  <a:cubicBezTo>
                    <a:pt x="371" y="484"/>
                    <a:pt x="372" y="485"/>
                    <a:pt x="372" y="485"/>
                  </a:cubicBezTo>
                  <a:cubicBezTo>
                    <a:pt x="373" y="485"/>
                    <a:pt x="376" y="485"/>
                    <a:pt x="376" y="486"/>
                  </a:cubicBezTo>
                  <a:cubicBezTo>
                    <a:pt x="376" y="487"/>
                    <a:pt x="377" y="488"/>
                    <a:pt x="378" y="488"/>
                  </a:cubicBezTo>
                  <a:cubicBezTo>
                    <a:pt x="378" y="488"/>
                    <a:pt x="380" y="489"/>
                    <a:pt x="380" y="489"/>
                  </a:cubicBezTo>
                  <a:cubicBezTo>
                    <a:pt x="381" y="489"/>
                    <a:pt x="383" y="490"/>
                    <a:pt x="383" y="491"/>
                  </a:cubicBezTo>
                  <a:cubicBezTo>
                    <a:pt x="383" y="491"/>
                    <a:pt x="381" y="493"/>
                    <a:pt x="381" y="494"/>
                  </a:cubicBezTo>
                  <a:cubicBezTo>
                    <a:pt x="380" y="495"/>
                    <a:pt x="379" y="495"/>
                    <a:pt x="379" y="496"/>
                  </a:cubicBezTo>
                  <a:cubicBezTo>
                    <a:pt x="380" y="498"/>
                    <a:pt x="379" y="500"/>
                    <a:pt x="379" y="501"/>
                  </a:cubicBezTo>
                  <a:cubicBezTo>
                    <a:pt x="379" y="502"/>
                    <a:pt x="380" y="503"/>
                    <a:pt x="381" y="503"/>
                  </a:cubicBezTo>
                  <a:cubicBezTo>
                    <a:pt x="382" y="502"/>
                    <a:pt x="382" y="501"/>
                    <a:pt x="382" y="502"/>
                  </a:cubicBezTo>
                  <a:cubicBezTo>
                    <a:pt x="383" y="502"/>
                    <a:pt x="384" y="505"/>
                    <a:pt x="384" y="506"/>
                  </a:cubicBezTo>
                  <a:cubicBezTo>
                    <a:pt x="384" y="506"/>
                    <a:pt x="384" y="507"/>
                    <a:pt x="385" y="507"/>
                  </a:cubicBezTo>
                  <a:cubicBezTo>
                    <a:pt x="386" y="508"/>
                    <a:pt x="387" y="508"/>
                    <a:pt x="386" y="509"/>
                  </a:cubicBezTo>
                  <a:cubicBezTo>
                    <a:pt x="386" y="510"/>
                    <a:pt x="384" y="509"/>
                    <a:pt x="384" y="511"/>
                  </a:cubicBezTo>
                  <a:cubicBezTo>
                    <a:pt x="383" y="512"/>
                    <a:pt x="383" y="512"/>
                    <a:pt x="383" y="513"/>
                  </a:cubicBezTo>
                  <a:cubicBezTo>
                    <a:pt x="382" y="513"/>
                    <a:pt x="380" y="513"/>
                    <a:pt x="380" y="514"/>
                  </a:cubicBezTo>
                  <a:cubicBezTo>
                    <a:pt x="380" y="515"/>
                    <a:pt x="382" y="516"/>
                    <a:pt x="382" y="517"/>
                  </a:cubicBezTo>
                  <a:cubicBezTo>
                    <a:pt x="382" y="518"/>
                    <a:pt x="383" y="519"/>
                    <a:pt x="384" y="518"/>
                  </a:cubicBezTo>
                  <a:cubicBezTo>
                    <a:pt x="385" y="518"/>
                    <a:pt x="385" y="518"/>
                    <a:pt x="387" y="518"/>
                  </a:cubicBezTo>
                  <a:cubicBezTo>
                    <a:pt x="389" y="519"/>
                    <a:pt x="390" y="520"/>
                    <a:pt x="391" y="521"/>
                  </a:cubicBezTo>
                  <a:cubicBezTo>
                    <a:pt x="392" y="522"/>
                    <a:pt x="392" y="522"/>
                    <a:pt x="394" y="522"/>
                  </a:cubicBezTo>
                  <a:cubicBezTo>
                    <a:pt x="395" y="522"/>
                    <a:pt x="397" y="524"/>
                    <a:pt x="397" y="525"/>
                  </a:cubicBezTo>
                  <a:cubicBezTo>
                    <a:pt x="397" y="526"/>
                    <a:pt x="399" y="529"/>
                    <a:pt x="399" y="531"/>
                  </a:cubicBezTo>
                  <a:cubicBezTo>
                    <a:pt x="399" y="533"/>
                    <a:pt x="400" y="534"/>
                    <a:pt x="401" y="534"/>
                  </a:cubicBezTo>
                  <a:cubicBezTo>
                    <a:pt x="401" y="535"/>
                    <a:pt x="404" y="536"/>
                    <a:pt x="405" y="537"/>
                  </a:cubicBezTo>
                  <a:cubicBezTo>
                    <a:pt x="405" y="537"/>
                    <a:pt x="409" y="538"/>
                    <a:pt x="409" y="539"/>
                  </a:cubicBezTo>
                  <a:cubicBezTo>
                    <a:pt x="410" y="539"/>
                    <a:pt x="413" y="540"/>
                    <a:pt x="413" y="542"/>
                  </a:cubicBezTo>
                  <a:cubicBezTo>
                    <a:pt x="413" y="544"/>
                    <a:pt x="412" y="545"/>
                    <a:pt x="413" y="545"/>
                  </a:cubicBezTo>
                  <a:cubicBezTo>
                    <a:pt x="414" y="546"/>
                    <a:pt x="415" y="548"/>
                    <a:pt x="415" y="548"/>
                  </a:cubicBezTo>
                  <a:cubicBezTo>
                    <a:pt x="415" y="549"/>
                    <a:pt x="415" y="550"/>
                    <a:pt x="415" y="552"/>
                  </a:cubicBezTo>
                  <a:cubicBezTo>
                    <a:pt x="414" y="554"/>
                    <a:pt x="413" y="553"/>
                    <a:pt x="414" y="554"/>
                  </a:cubicBezTo>
                  <a:cubicBezTo>
                    <a:pt x="414" y="555"/>
                    <a:pt x="414" y="557"/>
                    <a:pt x="415" y="558"/>
                  </a:cubicBezTo>
                  <a:cubicBezTo>
                    <a:pt x="417" y="559"/>
                    <a:pt x="416" y="561"/>
                    <a:pt x="416" y="562"/>
                  </a:cubicBezTo>
                  <a:cubicBezTo>
                    <a:pt x="416" y="563"/>
                    <a:pt x="416" y="563"/>
                    <a:pt x="415" y="564"/>
                  </a:cubicBezTo>
                  <a:cubicBezTo>
                    <a:pt x="414" y="564"/>
                    <a:pt x="414" y="565"/>
                    <a:pt x="414" y="566"/>
                  </a:cubicBezTo>
                  <a:cubicBezTo>
                    <a:pt x="414" y="566"/>
                    <a:pt x="413" y="568"/>
                    <a:pt x="413" y="568"/>
                  </a:cubicBezTo>
                  <a:cubicBezTo>
                    <a:pt x="413" y="568"/>
                    <a:pt x="413" y="569"/>
                    <a:pt x="413" y="570"/>
                  </a:cubicBezTo>
                  <a:cubicBezTo>
                    <a:pt x="414" y="570"/>
                    <a:pt x="414" y="570"/>
                    <a:pt x="414" y="570"/>
                  </a:cubicBezTo>
                  <a:cubicBezTo>
                    <a:pt x="414" y="570"/>
                    <a:pt x="413" y="570"/>
                    <a:pt x="412" y="570"/>
                  </a:cubicBezTo>
                  <a:cubicBezTo>
                    <a:pt x="412" y="570"/>
                    <a:pt x="411" y="570"/>
                    <a:pt x="411" y="571"/>
                  </a:cubicBezTo>
                  <a:cubicBezTo>
                    <a:pt x="411" y="571"/>
                    <a:pt x="410" y="572"/>
                    <a:pt x="410" y="573"/>
                  </a:cubicBezTo>
                  <a:cubicBezTo>
                    <a:pt x="410" y="573"/>
                    <a:pt x="409" y="574"/>
                    <a:pt x="408" y="575"/>
                  </a:cubicBezTo>
                  <a:cubicBezTo>
                    <a:pt x="408" y="575"/>
                    <a:pt x="407" y="575"/>
                    <a:pt x="407" y="575"/>
                  </a:cubicBezTo>
                  <a:cubicBezTo>
                    <a:pt x="406" y="575"/>
                    <a:pt x="405" y="574"/>
                    <a:pt x="404" y="575"/>
                  </a:cubicBezTo>
                  <a:cubicBezTo>
                    <a:pt x="403" y="575"/>
                    <a:pt x="403" y="575"/>
                    <a:pt x="402" y="575"/>
                  </a:cubicBezTo>
                  <a:cubicBezTo>
                    <a:pt x="401" y="575"/>
                    <a:pt x="401" y="577"/>
                    <a:pt x="401" y="578"/>
                  </a:cubicBezTo>
                  <a:cubicBezTo>
                    <a:pt x="401" y="579"/>
                    <a:pt x="402" y="580"/>
                    <a:pt x="401" y="580"/>
                  </a:cubicBezTo>
                  <a:cubicBezTo>
                    <a:pt x="400" y="580"/>
                    <a:pt x="400" y="580"/>
                    <a:pt x="400" y="580"/>
                  </a:cubicBezTo>
                  <a:cubicBezTo>
                    <a:pt x="399" y="580"/>
                    <a:pt x="398" y="581"/>
                    <a:pt x="398" y="580"/>
                  </a:cubicBezTo>
                  <a:cubicBezTo>
                    <a:pt x="397" y="580"/>
                    <a:pt x="396" y="581"/>
                    <a:pt x="396" y="581"/>
                  </a:cubicBezTo>
                  <a:cubicBezTo>
                    <a:pt x="395" y="582"/>
                    <a:pt x="394" y="582"/>
                    <a:pt x="394" y="583"/>
                  </a:cubicBezTo>
                  <a:cubicBezTo>
                    <a:pt x="394" y="584"/>
                    <a:pt x="394" y="586"/>
                    <a:pt x="394" y="586"/>
                  </a:cubicBezTo>
                  <a:cubicBezTo>
                    <a:pt x="393" y="586"/>
                    <a:pt x="392" y="585"/>
                    <a:pt x="391" y="584"/>
                  </a:cubicBezTo>
                  <a:cubicBezTo>
                    <a:pt x="391" y="584"/>
                    <a:pt x="390" y="582"/>
                    <a:pt x="389" y="582"/>
                  </a:cubicBezTo>
                  <a:cubicBezTo>
                    <a:pt x="389" y="581"/>
                    <a:pt x="389" y="580"/>
                    <a:pt x="388" y="580"/>
                  </a:cubicBezTo>
                  <a:cubicBezTo>
                    <a:pt x="388" y="580"/>
                    <a:pt x="388" y="580"/>
                    <a:pt x="388" y="581"/>
                  </a:cubicBezTo>
                  <a:cubicBezTo>
                    <a:pt x="388" y="582"/>
                    <a:pt x="387" y="582"/>
                    <a:pt x="386" y="582"/>
                  </a:cubicBezTo>
                  <a:cubicBezTo>
                    <a:pt x="385" y="581"/>
                    <a:pt x="384" y="581"/>
                    <a:pt x="384" y="581"/>
                  </a:cubicBezTo>
                  <a:cubicBezTo>
                    <a:pt x="384" y="580"/>
                    <a:pt x="384" y="579"/>
                    <a:pt x="384" y="578"/>
                  </a:cubicBezTo>
                  <a:cubicBezTo>
                    <a:pt x="384" y="577"/>
                    <a:pt x="384" y="577"/>
                    <a:pt x="384" y="576"/>
                  </a:cubicBezTo>
                  <a:cubicBezTo>
                    <a:pt x="384" y="575"/>
                    <a:pt x="383" y="574"/>
                    <a:pt x="383" y="573"/>
                  </a:cubicBezTo>
                  <a:cubicBezTo>
                    <a:pt x="382" y="572"/>
                    <a:pt x="380" y="572"/>
                    <a:pt x="379" y="572"/>
                  </a:cubicBezTo>
                  <a:cubicBezTo>
                    <a:pt x="379" y="572"/>
                    <a:pt x="379" y="573"/>
                    <a:pt x="379" y="574"/>
                  </a:cubicBezTo>
                  <a:cubicBezTo>
                    <a:pt x="379" y="574"/>
                    <a:pt x="378" y="574"/>
                    <a:pt x="378" y="574"/>
                  </a:cubicBezTo>
                  <a:cubicBezTo>
                    <a:pt x="378" y="574"/>
                    <a:pt x="377" y="575"/>
                    <a:pt x="377" y="575"/>
                  </a:cubicBezTo>
                  <a:cubicBezTo>
                    <a:pt x="377" y="576"/>
                    <a:pt x="376" y="578"/>
                    <a:pt x="375" y="578"/>
                  </a:cubicBezTo>
                  <a:cubicBezTo>
                    <a:pt x="375" y="579"/>
                    <a:pt x="375" y="580"/>
                    <a:pt x="374" y="579"/>
                  </a:cubicBezTo>
                  <a:cubicBezTo>
                    <a:pt x="373" y="579"/>
                    <a:pt x="372" y="579"/>
                    <a:pt x="372" y="580"/>
                  </a:cubicBezTo>
                  <a:cubicBezTo>
                    <a:pt x="371" y="580"/>
                    <a:pt x="371" y="580"/>
                    <a:pt x="370" y="580"/>
                  </a:cubicBezTo>
                  <a:cubicBezTo>
                    <a:pt x="369" y="580"/>
                    <a:pt x="368" y="580"/>
                    <a:pt x="368" y="579"/>
                  </a:cubicBezTo>
                  <a:cubicBezTo>
                    <a:pt x="367" y="579"/>
                    <a:pt x="367" y="580"/>
                    <a:pt x="366" y="580"/>
                  </a:cubicBezTo>
                  <a:cubicBezTo>
                    <a:pt x="365" y="581"/>
                    <a:pt x="365" y="581"/>
                    <a:pt x="365" y="581"/>
                  </a:cubicBezTo>
                  <a:cubicBezTo>
                    <a:pt x="365" y="582"/>
                    <a:pt x="363" y="581"/>
                    <a:pt x="362" y="581"/>
                  </a:cubicBezTo>
                  <a:cubicBezTo>
                    <a:pt x="362" y="580"/>
                    <a:pt x="360" y="581"/>
                    <a:pt x="359" y="581"/>
                  </a:cubicBezTo>
                  <a:cubicBezTo>
                    <a:pt x="359" y="582"/>
                    <a:pt x="357" y="582"/>
                    <a:pt x="357" y="582"/>
                  </a:cubicBezTo>
                  <a:cubicBezTo>
                    <a:pt x="356" y="582"/>
                    <a:pt x="355" y="582"/>
                    <a:pt x="355" y="581"/>
                  </a:cubicBezTo>
                  <a:cubicBezTo>
                    <a:pt x="355" y="580"/>
                    <a:pt x="353" y="580"/>
                    <a:pt x="353" y="579"/>
                  </a:cubicBezTo>
                  <a:cubicBezTo>
                    <a:pt x="352" y="579"/>
                    <a:pt x="352" y="578"/>
                    <a:pt x="352" y="577"/>
                  </a:cubicBezTo>
                  <a:cubicBezTo>
                    <a:pt x="351" y="577"/>
                    <a:pt x="349" y="579"/>
                    <a:pt x="349" y="579"/>
                  </a:cubicBezTo>
                  <a:cubicBezTo>
                    <a:pt x="348" y="579"/>
                    <a:pt x="346" y="578"/>
                    <a:pt x="346" y="578"/>
                  </a:cubicBezTo>
                  <a:cubicBezTo>
                    <a:pt x="345" y="578"/>
                    <a:pt x="344" y="578"/>
                    <a:pt x="344" y="579"/>
                  </a:cubicBezTo>
                  <a:cubicBezTo>
                    <a:pt x="344" y="580"/>
                    <a:pt x="343" y="580"/>
                    <a:pt x="342" y="580"/>
                  </a:cubicBezTo>
                  <a:cubicBezTo>
                    <a:pt x="341" y="580"/>
                    <a:pt x="341" y="578"/>
                    <a:pt x="340" y="578"/>
                  </a:cubicBezTo>
                  <a:cubicBezTo>
                    <a:pt x="340" y="578"/>
                    <a:pt x="339" y="579"/>
                    <a:pt x="338" y="579"/>
                  </a:cubicBezTo>
                  <a:cubicBezTo>
                    <a:pt x="338" y="580"/>
                    <a:pt x="336" y="578"/>
                    <a:pt x="334" y="577"/>
                  </a:cubicBezTo>
                  <a:cubicBezTo>
                    <a:pt x="333" y="577"/>
                    <a:pt x="331" y="576"/>
                    <a:pt x="330" y="576"/>
                  </a:cubicBezTo>
                  <a:cubicBezTo>
                    <a:pt x="328" y="575"/>
                    <a:pt x="326" y="576"/>
                    <a:pt x="324" y="576"/>
                  </a:cubicBezTo>
                  <a:cubicBezTo>
                    <a:pt x="323" y="576"/>
                    <a:pt x="320" y="577"/>
                    <a:pt x="319" y="577"/>
                  </a:cubicBezTo>
                  <a:cubicBezTo>
                    <a:pt x="318" y="577"/>
                    <a:pt x="317" y="577"/>
                    <a:pt x="317" y="576"/>
                  </a:cubicBezTo>
                  <a:cubicBezTo>
                    <a:pt x="316" y="576"/>
                    <a:pt x="317" y="575"/>
                    <a:pt x="315" y="575"/>
                  </a:cubicBezTo>
                  <a:cubicBezTo>
                    <a:pt x="314" y="575"/>
                    <a:pt x="314" y="576"/>
                    <a:pt x="313" y="576"/>
                  </a:cubicBezTo>
                  <a:cubicBezTo>
                    <a:pt x="313" y="576"/>
                    <a:pt x="312" y="575"/>
                    <a:pt x="312" y="574"/>
                  </a:cubicBezTo>
                  <a:cubicBezTo>
                    <a:pt x="312" y="574"/>
                    <a:pt x="311" y="574"/>
                    <a:pt x="310" y="575"/>
                  </a:cubicBezTo>
                  <a:cubicBezTo>
                    <a:pt x="310" y="576"/>
                    <a:pt x="310" y="576"/>
                    <a:pt x="310" y="577"/>
                  </a:cubicBezTo>
                  <a:cubicBezTo>
                    <a:pt x="310" y="578"/>
                    <a:pt x="309" y="578"/>
                    <a:pt x="307" y="578"/>
                  </a:cubicBezTo>
                  <a:cubicBezTo>
                    <a:pt x="306" y="578"/>
                    <a:pt x="304" y="577"/>
                    <a:pt x="303" y="577"/>
                  </a:cubicBezTo>
                  <a:cubicBezTo>
                    <a:pt x="303" y="577"/>
                    <a:pt x="302" y="579"/>
                    <a:pt x="302" y="579"/>
                  </a:cubicBezTo>
                  <a:cubicBezTo>
                    <a:pt x="302" y="580"/>
                    <a:pt x="301" y="580"/>
                    <a:pt x="301" y="581"/>
                  </a:cubicBezTo>
                  <a:cubicBezTo>
                    <a:pt x="300" y="581"/>
                    <a:pt x="300" y="581"/>
                    <a:pt x="300" y="582"/>
                  </a:cubicBezTo>
                  <a:cubicBezTo>
                    <a:pt x="300" y="583"/>
                    <a:pt x="300" y="583"/>
                    <a:pt x="299" y="583"/>
                  </a:cubicBezTo>
                  <a:cubicBezTo>
                    <a:pt x="298" y="584"/>
                    <a:pt x="298" y="585"/>
                    <a:pt x="298" y="585"/>
                  </a:cubicBezTo>
                  <a:cubicBezTo>
                    <a:pt x="297" y="586"/>
                    <a:pt x="298" y="586"/>
                    <a:pt x="300" y="586"/>
                  </a:cubicBezTo>
                  <a:cubicBezTo>
                    <a:pt x="301" y="586"/>
                    <a:pt x="304" y="587"/>
                    <a:pt x="305" y="587"/>
                  </a:cubicBezTo>
                  <a:cubicBezTo>
                    <a:pt x="306" y="587"/>
                    <a:pt x="308" y="588"/>
                    <a:pt x="308" y="588"/>
                  </a:cubicBezTo>
                  <a:cubicBezTo>
                    <a:pt x="309" y="588"/>
                    <a:pt x="310" y="589"/>
                    <a:pt x="311" y="589"/>
                  </a:cubicBezTo>
                  <a:cubicBezTo>
                    <a:pt x="312" y="589"/>
                    <a:pt x="312" y="588"/>
                    <a:pt x="313" y="588"/>
                  </a:cubicBezTo>
                  <a:cubicBezTo>
                    <a:pt x="314" y="588"/>
                    <a:pt x="315" y="588"/>
                    <a:pt x="316" y="588"/>
                  </a:cubicBezTo>
                  <a:cubicBezTo>
                    <a:pt x="317" y="588"/>
                    <a:pt x="317" y="589"/>
                    <a:pt x="317" y="589"/>
                  </a:cubicBezTo>
                  <a:cubicBezTo>
                    <a:pt x="318" y="589"/>
                    <a:pt x="319" y="589"/>
                    <a:pt x="319" y="590"/>
                  </a:cubicBezTo>
                  <a:cubicBezTo>
                    <a:pt x="320" y="590"/>
                    <a:pt x="321" y="590"/>
                    <a:pt x="321" y="591"/>
                  </a:cubicBezTo>
                  <a:cubicBezTo>
                    <a:pt x="322" y="592"/>
                    <a:pt x="323" y="592"/>
                    <a:pt x="324" y="592"/>
                  </a:cubicBezTo>
                  <a:cubicBezTo>
                    <a:pt x="325" y="592"/>
                    <a:pt x="325" y="592"/>
                    <a:pt x="325" y="593"/>
                  </a:cubicBezTo>
                  <a:cubicBezTo>
                    <a:pt x="324" y="594"/>
                    <a:pt x="324" y="595"/>
                    <a:pt x="324" y="596"/>
                  </a:cubicBezTo>
                  <a:cubicBezTo>
                    <a:pt x="324" y="596"/>
                    <a:pt x="324" y="598"/>
                    <a:pt x="324" y="599"/>
                  </a:cubicBezTo>
                  <a:cubicBezTo>
                    <a:pt x="324" y="600"/>
                    <a:pt x="323" y="602"/>
                    <a:pt x="323" y="603"/>
                  </a:cubicBezTo>
                  <a:cubicBezTo>
                    <a:pt x="323" y="604"/>
                    <a:pt x="323" y="605"/>
                    <a:pt x="323" y="605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3" y="607"/>
                    <a:pt x="324" y="607"/>
                    <a:pt x="324" y="608"/>
                  </a:cubicBezTo>
                  <a:cubicBezTo>
                    <a:pt x="325" y="609"/>
                    <a:pt x="326" y="609"/>
                    <a:pt x="328" y="608"/>
                  </a:cubicBezTo>
                  <a:cubicBezTo>
                    <a:pt x="330" y="607"/>
                    <a:pt x="332" y="606"/>
                    <a:pt x="333" y="606"/>
                  </a:cubicBezTo>
                  <a:cubicBezTo>
                    <a:pt x="334" y="606"/>
                    <a:pt x="336" y="608"/>
                    <a:pt x="339" y="608"/>
                  </a:cubicBezTo>
                  <a:cubicBezTo>
                    <a:pt x="343" y="608"/>
                    <a:pt x="342" y="609"/>
                    <a:pt x="344" y="610"/>
                  </a:cubicBezTo>
                  <a:cubicBezTo>
                    <a:pt x="346" y="610"/>
                    <a:pt x="348" y="611"/>
                    <a:pt x="349" y="612"/>
                  </a:cubicBezTo>
                  <a:cubicBezTo>
                    <a:pt x="350" y="613"/>
                    <a:pt x="350" y="613"/>
                    <a:pt x="352" y="613"/>
                  </a:cubicBezTo>
                  <a:cubicBezTo>
                    <a:pt x="352" y="614"/>
                    <a:pt x="352" y="614"/>
                    <a:pt x="352" y="614"/>
                  </a:cubicBezTo>
                  <a:cubicBezTo>
                    <a:pt x="352" y="615"/>
                    <a:pt x="351" y="616"/>
                    <a:pt x="351" y="616"/>
                  </a:cubicBezTo>
                  <a:cubicBezTo>
                    <a:pt x="350" y="616"/>
                    <a:pt x="351" y="616"/>
                    <a:pt x="351" y="617"/>
                  </a:cubicBezTo>
                  <a:cubicBezTo>
                    <a:pt x="351" y="618"/>
                    <a:pt x="352" y="618"/>
                    <a:pt x="353" y="618"/>
                  </a:cubicBezTo>
                  <a:cubicBezTo>
                    <a:pt x="354" y="618"/>
                    <a:pt x="353" y="619"/>
                    <a:pt x="353" y="619"/>
                  </a:cubicBezTo>
                  <a:cubicBezTo>
                    <a:pt x="353" y="620"/>
                    <a:pt x="354" y="620"/>
                    <a:pt x="354" y="621"/>
                  </a:cubicBezTo>
                  <a:cubicBezTo>
                    <a:pt x="354" y="622"/>
                    <a:pt x="354" y="622"/>
                    <a:pt x="354" y="623"/>
                  </a:cubicBezTo>
                  <a:cubicBezTo>
                    <a:pt x="353" y="623"/>
                    <a:pt x="353" y="624"/>
                    <a:pt x="353" y="625"/>
                  </a:cubicBezTo>
                  <a:cubicBezTo>
                    <a:pt x="353" y="626"/>
                    <a:pt x="353" y="626"/>
                    <a:pt x="354" y="626"/>
                  </a:cubicBezTo>
                  <a:cubicBezTo>
                    <a:pt x="354" y="627"/>
                    <a:pt x="355" y="627"/>
                    <a:pt x="355" y="628"/>
                  </a:cubicBezTo>
                  <a:cubicBezTo>
                    <a:pt x="356" y="628"/>
                    <a:pt x="356" y="629"/>
                    <a:pt x="357" y="629"/>
                  </a:cubicBezTo>
                  <a:cubicBezTo>
                    <a:pt x="358" y="629"/>
                    <a:pt x="357" y="630"/>
                    <a:pt x="356" y="631"/>
                  </a:cubicBezTo>
                  <a:cubicBezTo>
                    <a:pt x="355" y="631"/>
                    <a:pt x="354" y="633"/>
                    <a:pt x="354" y="633"/>
                  </a:cubicBezTo>
                  <a:cubicBezTo>
                    <a:pt x="353" y="633"/>
                    <a:pt x="353" y="633"/>
                    <a:pt x="353" y="633"/>
                  </a:cubicBezTo>
                  <a:cubicBezTo>
                    <a:pt x="353" y="632"/>
                    <a:pt x="352" y="632"/>
                    <a:pt x="351" y="631"/>
                  </a:cubicBezTo>
                  <a:cubicBezTo>
                    <a:pt x="351" y="631"/>
                    <a:pt x="349" y="631"/>
                    <a:pt x="349" y="631"/>
                  </a:cubicBezTo>
                  <a:cubicBezTo>
                    <a:pt x="348" y="631"/>
                    <a:pt x="348" y="633"/>
                    <a:pt x="349" y="633"/>
                  </a:cubicBezTo>
                  <a:cubicBezTo>
                    <a:pt x="349" y="634"/>
                    <a:pt x="349" y="634"/>
                    <a:pt x="348" y="634"/>
                  </a:cubicBezTo>
                  <a:cubicBezTo>
                    <a:pt x="348" y="635"/>
                    <a:pt x="347" y="635"/>
                    <a:pt x="347" y="635"/>
                  </a:cubicBezTo>
                  <a:cubicBezTo>
                    <a:pt x="346" y="636"/>
                    <a:pt x="346" y="637"/>
                    <a:pt x="346" y="637"/>
                  </a:cubicBezTo>
                  <a:cubicBezTo>
                    <a:pt x="345" y="637"/>
                    <a:pt x="345" y="637"/>
                    <a:pt x="345" y="638"/>
                  </a:cubicBezTo>
                  <a:cubicBezTo>
                    <a:pt x="344" y="638"/>
                    <a:pt x="342" y="638"/>
                    <a:pt x="341" y="638"/>
                  </a:cubicBezTo>
                  <a:cubicBezTo>
                    <a:pt x="340" y="637"/>
                    <a:pt x="340" y="636"/>
                    <a:pt x="340" y="636"/>
                  </a:cubicBezTo>
                  <a:cubicBezTo>
                    <a:pt x="340" y="635"/>
                    <a:pt x="339" y="636"/>
                    <a:pt x="339" y="636"/>
                  </a:cubicBezTo>
                  <a:cubicBezTo>
                    <a:pt x="338" y="636"/>
                    <a:pt x="337" y="635"/>
                    <a:pt x="337" y="634"/>
                  </a:cubicBezTo>
                  <a:cubicBezTo>
                    <a:pt x="336" y="634"/>
                    <a:pt x="335" y="634"/>
                    <a:pt x="335" y="634"/>
                  </a:cubicBezTo>
                  <a:cubicBezTo>
                    <a:pt x="334" y="634"/>
                    <a:pt x="333" y="634"/>
                    <a:pt x="333" y="635"/>
                  </a:cubicBezTo>
                  <a:cubicBezTo>
                    <a:pt x="332" y="635"/>
                    <a:pt x="331" y="636"/>
                    <a:pt x="330" y="635"/>
                  </a:cubicBezTo>
                  <a:cubicBezTo>
                    <a:pt x="330" y="635"/>
                    <a:pt x="330" y="635"/>
                    <a:pt x="329" y="636"/>
                  </a:cubicBezTo>
                  <a:cubicBezTo>
                    <a:pt x="328" y="637"/>
                    <a:pt x="327" y="636"/>
                    <a:pt x="326" y="636"/>
                  </a:cubicBezTo>
                  <a:cubicBezTo>
                    <a:pt x="325" y="636"/>
                    <a:pt x="324" y="635"/>
                    <a:pt x="323" y="635"/>
                  </a:cubicBezTo>
                  <a:cubicBezTo>
                    <a:pt x="323" y="635"/>
                    <a:pt x="322" y="635"/>
                    <a:pt x="321" y="634"/>
                  </a:cubicBezTo>
                  <a:cubicBezTo>
                    <a:pt x="321" y="634"/>
                    <a:pt x="321" y="634"/>
                    <a:pt x="320" y="634"/>
                  </a:cubicBezTo>
                  <a:cubicBezTo>
                    <a:pt x="319" y="634"/>
                    <a:pt x="318" y="635"/>
                    <a:pt x="318" y="635"/>
                  </a:cubicBezTo>
                  <a:cubicBezTo>
                    <a:pt x="317" y="635"/>
                    <a:pt x="315" y="635"/>
                    <a:pt x="314" y="635"/>
                  </a:cubicBezTo>
                  <a:cubicBezTo>
                    <a:pt x="313" y="635"/>
                    <a:pt x="313" y="635"/>
                    <a:pt x="313" y="636"/>
                  </a:cubicBezTo>
                  <a:cubicBezTo>
                    <a:pt x="313" y="636"/>
                    <a:pt x="313" y="637"/>
                    <a:pt x="313" y="637"/>
                  </a:cubicBezTo>
                  <a:cubicBezTo>
                    <a:pt x="313" y="638"/>
                    <a:pt x="313" y="638"/>
                    <a:pt x="314" y="638"/>
                  </a:cubicBezTo>
                  <a:cubicBezTo>
                    <a:pt x="315" y="639"/>
                    <a:pt x="315" y="639"/>
                    <a:pt x="315" y="640"/>
                  </a:cubicBezTo>
                  <a:cubicBezTo>
                    <a:pt x="314" y="640"/>
                    <a:pt x="314" y="641"/>
                    <a:pt x="313" y="642"/>
                  </a:cubicBezTo>
                  <a:cubicBezTo>
                    <a:pt x="313" y="642"/>
                    <a:pt x="312" y="642"/>
                    <a:pt x="311" y="642"/>
                  </a:cubicBezTo>
                  <a:cubicBezTo>
                    <a:pt x="310" y="642"/>
                    <a:pt x="310" y="644"/>
                    <a:pt x="310" y="645"/>
                  </a:cubicBezTo>
                  <a:cubicBezTo>
                    <a:pt x="309" y="645"/>
                    <a:pt x="309" y="646"/>
                    <a:pt x="308" y="647"/>
                  </a:cubicBezTo>
                  <a:cubicBezTo>
                    <a:pt x="308" y="647"/>
                    <a:pt x="308" y="648"/>
                    <a:pt x="307" y="649"/>
                  </a:cubicBezTo>
                  <a:cubicBezTo>
                    <a:pt x="306" y="650"/>
                    <a:pt x="307" y="651"/>
                    <a:pt x="307" y="652"/>
                  </a:cubicBezTo>
                  <a:cubicBezTo>
                    <a:pt x="307" y="653"/>
                    <a:pt x="306" y="653"/>
                    <a:pt x="305" y="653"/>
                  </a:cubicBezTo>
                  <a:cubicBezTo>
                    <a:pt x="304" y="654"/>
                    <a:pt x="305" y="656"/>
                    <a:pt x="306" y="657"/>
                  </a:cubicBezTo>
                  <a:cubicBezTo>
                    <a:pt x="306" y="658"/>
                    <a:pt x="306" y="659"/>
                    <a:pt x="306" y="660"/>
                  </a:cubicBezTo>
                  <a:cubicBezTo>
                    <a:pt x="306" y="660"/>
                    <a:pt x="305" y="661"/>
                    <a:pt x="305" y="662"/>
                  </a:cubicBezTo>
                  <a:cubicBezTo>
                    <a:pt x="304" y="663"/>
                    <a:pt x="305" y="663"/>
                    <a:pt x="306" y="663"/>
                  </a:cubicBezTo>
                  <a:cubicBezTo>
                    <a:pt x="306" y="663"/>
                    <a:pt x="306" y="664"/>
                    <a:pt x="306" y="664"/>
                  </a:cubicBezTo>
                  <a:cubicBezTo>
                    <a:pt x="306" y="664"/>
                    <a:pt x="307" y="665"/>
                    <a:pt x="307" y="665"/>
                  </a:cubicBezTo>
                  <a:cubicBezTo>
                    <a:pt x="308" y="665"/>
                    <a:pt x="308" y="666"/>
                    <a:pt x="308" y="666"/>
                  </a:cubicBezTo>
                  <a:cubicBezTo>
                    <a:pt x="308" y="667"/>
                    <a:pt x="309" y="668"/>
                    <a:pt x="309" y="668"/>
                  </a:cubicBezTo>
                  <a:cubicBezTo>
                    <a:pt x="310" y="669"/>
                    <a:pt x="311" y="669"/>
                    <a:pt x="311" y="669"/>
                  </a:cubicBezTo>
                  <a:cubicBezTo>
                    <a:pt x="312" y="669"/>
                    <a:pt x="313" y="670"/>
                    <a:pt x="313" y="670"/>
                  </a:cubicBezTo>
                  <a:cubicBezTo>
                    <a:pt x="313" y="670"/>
                    <a:pt x="313" y="672"/>
                    <a:pt x="313" y="673"/>
                  </a:cubicBezTo>
                  <a:cubicBezTo>
                    <a:pt x="312" y="674"/>
                    <a:pt x="313" y="674"/>
                    <a:pt x="313" y="676"/>
                  </a:cubicBezTo>
                  <a:cubicBezTo>
                    <a:pt x="313" y="677"/>
                    <a:pt x="314" y="678"/>
                    <a:pt x="314" y="678"/>
                  </a:cubicBezTo>
                  <a:cubicBezTo>
                    <a:pt x="315" y="679"/>
                    <a:pt x="315" y="679"/>
                    <a:pt x="315" y="680"/>
                  </a:cubicBezTo>
                  <a:cubicBezTo>
                    <a:pt x="315" y="680"/>
                    <a:pt x="315" y="680"/>
                    <a:pt x="315" y="681"/>
                  </a:cubicBezTo>
                  <a:cubicBezTo>
                    <a:pt x="315" y="682"/>
                    <a:pt x="314" y="682"/>
                    <a:pt x="314" y="682"/>
                  </a:cubicBezTo>
                  <a:cubicBezTo>
                    <a:pt x="313" y="683"/>
                    <a:pt x="313" y="684"/>
                    <a:pt x="313" y="686"/>
                  </a:cubicBezTo>
                  <a:cubicBezTo>
                    <a:pt x="312" y="688"/>
                    <a:pt x="314" y="689"/>
                    <a:pt x="315" y="690"/>
                  </a:cubicBezTo>
                  <a:cubicBezTo>
                    <a:pt x="316" y="691"/>
                    <a:pt x="316" y="693"/>
                    <a:pt x="316" y="694"/>
                  </a:cubicBezTo>
                  <a:cubicBezTo>
                    <a:pt x="316" y="695"/>
                    <a:pt x="315" y="696"/>
                    <a:pt x="314" y="696"/>
                  </a:cubicBezTo>
                  <a:cubicBezTo>
                    <a:pt x="314" y="696"/>
                    <a:pt x="313" y="696"/>
                    <a:pt x="313" y="698"/>
                  </a:cubicBezTo>
                  <a:cubicBezTo>
                    <a:pt x="313" y="699"/>
                    <a:pt x="314" y="699"/>
                    <a:pt x="315" y="699"/>
                  </a:cubicBezTo>
                  <a:cubicBezTo>
                    <a:pt x="315" y="699"/>
                    <a:pt x="316" y="700"/>
                    <a:pt x="316" y="701"/>
                  </a:cubicBezTo>
                  <a:cubicBezTo>
                    <a:pt x="316" y="702"/>
                    <a:pt x="316" y="703"/>
                    <a:pt x="317" y="704"/>
                  </a:cubicBezTo>
                  <a:cubicBezTo>
                    <a:pt x="317" y="705"/>
                    <a:pt x="317" y="706"/>
                    <a:pt x="317" y="706"/>
                  </a:cubicBezTo>
                  <a:cubicBezTo>
                    <a:pt x="317" y="706"/>
                    <a:pt x="316" y="706"/>
                    <a:pt x="315" y="706"/>
                  </a:cubicBezTo>
                  <a:cubicBezTo>
                    <a:pt x="314" y="706"/>
                    <a:pt x="314" y="709"/>
                    <a:pt x="314" y="710"/>
                  </a:cubicBezTo>
                  <a:cubicBezTo>
                    <a:pt x="314" y="711"/>
                    <a:pt x="315" y="711"/>
                    <a:pt x="315" y="711"/>
                  </a:cubicBezTo>
                  <a:cubicBezTo>
                    <a:pt x="315" y="712"/>
                    <a:pt x="314" y="713"/>
                    <a:pt x="314" y="713"/>
                  </a:cubicBezTo>
                  <a:cubicBezTo>
                    <a:pt x="313" y="713"/>
                    <a:pt x="313" y="713"/>
                    <a:pt x="313" y="713"/>
                  </a:cubicBezTo>
                  <a:cubicBezTo>
                    <a:pt x="313" y="713"/>
                    <a:pt x="313" y="713"/>
                    <a:pt x="312" y="713"/>
                  </a:cubicBezTo>
                  <a:cubicBezTo>
                    <a:pt x="312" y="713"/>
                    <a:pt x="311" y="714"/>
                    <a:pt x="311" y="713"/>
                  </a:cubicBezTo>
                  <a:cubicBezTo>
                    <a:pt x="311" y="713"/>
                    <a:pt x="309" y="714"/>
                    <a:pt x="308" y="714"/>
                  </a:cubicBezTo>
                  <a:cubicBezTo>
                    <a:pt x="308" y="714"/>
                    <a:pt x="308" y="714"/>
                    <a:pt x="307" y="714"/>
                  </a:cubicBezTo>
                  <a:cubicBezTo>
                    <a:pt x="307" y="714"/>
                    <a:pt x="307" y="714"/>
                    <a:pt x="306" y="714"/>
                  </a:cubicBezTo>
                  <a:cubicBezTo>
                    <a:pt x="305" y="714"/>
                    <a:pt x="305" y="715"/>
                    <a:pt x="305" y="715"/>
                  </a:cubicBezTo>
                  <a:cubicBezTo>
                    <a:pt x="304" y="715"/>
                    <a:pt x="304" y="714"/>
                    <a:pt x="304" y="714"/>
                  </a:cubicBezTo>
                  <a:cubicBezTo>
                    <a:pt x="304" y="714"/>
                    <a:pt x="302" y="714"/>
                    <a:pt x="301" y="714"/>
                  </a:cubicBezTo>
                  <a:cubicBezTo>
                    <a:pt x="301" y="714"/>
                    <a:pt x="301" y="715"/>
                    <a:pt x="301" y="715"/>
                  </a:cubicBezTo>
                  <a:cubicBezTo>
                    <a:pt x="301" y="716"/>
                    <a:pt x="300" y="716"/>
                    <a:pt x="299" y="716"/>
                  </a:cubicBezTo>
                  <a:cubicBezTo>
                    <a:pt x="298" y="716"/>
                    <a:pt x="297" y="716"/>
                    <a:pt x="297" y="716"/>
                  </a:cubicBezTo>
                  <a:cubicBezTo>
                    <a:pt x="296" y="715"/>
                    <a:pt x="294" y="716"/>
                    <a:pt x="293" y="716"/>
                  </a:cubicBezTo>
                  <a:cubicBezTo>
                    <a:pt x="293" y="716"/>
                    <a:pt x="291" y="715"/>
                    <a:pt x="291" y="715"/>
                  </a:cubicBezTo>
                  <a:cubicBezTo>
                    <a:pt x="290" y="715"/>
                    <a:pt x="290" y="714"/>
                    <a:pt x="290" y="714"/>
                  </a:cubicBezTo>
                  <a:cubicBezTo>
                    <a:pt x="291" y="713"/>
                    <a:pt x="290" y="712"/>
                    <a:pt x="290" y="712"/>
                  </a:cubicBezTo>
                  <a:cubicBezTo>
                    <a:pt x="290" y="712"/>
                    <a:pt x="289" y="711"/>
                    <a:pt x="289" y="711"/>
                  </a:cubicBezTo>
                  <a:cubicBezTo>
                    <a:pt x="288" y="711"/>
                    <a:pt x="288" y="711"/>
                    <a:pt x="288" y="711"/>
                  </a:cubicBezTo>
                  <a:cubicBezTo>
                    <a:pt x="288" y="710"/>
                    <a:pt x="289" y="710"/>
                    <a:pt x="290" y="710"/>
                  </a:cubicBezTo>
                  <a:cubicBezTo>
                    <a:pt x="290" y="710"/>
                    <a:pt x="290" y="709"/>
                    <a:pt x="290" y="709"/>
                  </a:cubicBezTo>
                  <a:cubicBezTo>
                    <a:pt x="290" y="709"/>
                    <a:pt x="290" y="708"/>
                    <a:pt x="290" y="708"/>
                  </a:cubicBezTo>
                  <a:cubicBezTo>
                    <a:pt x="290" y="707"/>
                    <a:pt x="289" y="707"/>
                    <a:pt x="288" y="707"/>
                  </a:cubicBezTo>
                  <a:cubicBezTo>
                    <a:pt x="288" y="707"/>
                    <a:pt x="287" y="707"/>
                    <a:pt x="287" y="707"/>
                  </a:cubicBezTo>
                  <a:cubicBezTo>
                    <a:pt x="286" y="707"/>
                    <a:pt x="286" y="706"/>
                    <a:pt x="285" y="706"/>
                  </a:cubicBezTo>
                  <a:cubicBezTo>
                    <a:pt x="285" y="706"/>
                    <a:pt x="284" y="706"/>
                    <a:pt x="284" y="706"/>
                  </a:cubicBezTo>
                  <a:cubicBezTo>
                    <a:pt x="284" y="706"/>
                    <a:pt x="283" y="706"/>
                    <a:pt x="283" y="705"/>
                  </a:cubicBezTo>
                  <a:cubicBezTo>
                    <a:pt x="283" y="705"/>
                    <a:pt x="284" y="704"/>
                    <a:pt x="284" y="704"/>
                  </a:cubicBezTo>
                  <a:cubicBezTo>
                    <a:pt x="284" y="704"/>
                    <a:pt x="283" y="703"/>
                    <a:pt x="282" y="702"/>
                  </a:cubicBezTo>
                  <a:cubicBezTo>
                    <a:pt x="281" y="701"/>
                    <a:pt x="280" y="701"/>
                    <a:pt x="280" y="701"/>
                  </a:cubicBezTo>
                  <a:cubicBezTo>
                    <a:pt x="280" y="700"/>
                    <a:pt x="279" y="700"/>
                    <a:pt x="278" y="700"/>
                  </a:cubicBezTo>
                  <a:cubicBezTo>
                    <a:pt x="278" y="700"/>
                    <a:pt x="278" y="700"/>
                    <a:pt x="277" y="699"/>
                  </a:cubicBezTo>
                  <a:cubicBezTo>
                    <a:pt x="277" y="698"/>
                    <a:pt x="276" y="698"/>
                    <a:pt x="275" y="697"/>
                  </a:cubicBezTo>
                  <a:cubicBezTo>
                    <a:pt x="274" y="696"/>
                    <a:pt x="273" y="696"/>
                    <a:pt x="273" y="695"/>
                  </a:cubicBezTo>
                  <a:cubicBezTo>
                    <a:pt x="273" y="695"/>
                    <a:pt x="272" y="695"/>
                    <a:pt x="272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70" y="694"/>
                    <a:pt x="268" y="693"/>
                    <a:pt x="268" y="693"/>
                  </a:cubicBezTo>
                  <a:cubicBezTo>
                    <a:pt x="267" y="692"/>
                    <a:pt x="267" y="692"/>
                    <a:pt x="266" y="692"/>
                  </a:cubicBezTo>
                  <a:cubicBezTo>
                    <a:pt x="265" y="692"/>
                    <a:pt x="265" y="692"/>
                    <a:pt x="265" y="692"/>
                  </a:cubicBezTo>
                  <a:cubicBezTo>
                    <a:pt x="264" y="692"/>
                    <a:pt x="264" y="692"/>
                    <a:pt x="263" y="691"/>
                  </a:cubicBezTo>
                  <a:cubicBezTo>
                    <a:pt x="262" y="691"/>
                    <a:pt x="262" y="692"/>
                    <a:pt x="261" y="692"/>
                  </a:cubicBezTo>
                  <a:cubicBezTo>
                    <a:pt x="260" y="692"/>
                    <a:pt x="260" y="692"/>
                    <a:pt x="259" y="691"/>
                  </a:cubicBezTo>
                  <a:cubicBezTo>
                    <a:pt x="258" y="690"/>
                    <a:pt x="258" y="690"/>
                    <a:pt x="257" y="689"/>
                  </a:cubicBezTo>
                  <a:cubicBezTo>
                    <a:pt x="256" y="688"/>
                    <a:pt x="256" y="688"/>
                    <a:pt x="255" y="687"/>
                  </a:cubicBezTo>
                  <a:cubicBezTo>
                    <a:pt x="255" y="687"/>
                    <a:pt x="253" y="687"/>
                    <a:pt x="252" y="687"/>
                  </a:cubicBezTo>
                  <a:cubicBezTo>
                    <a:pt x="251" y="687"/>
                    <a:pt x="251" y="686"/>
                    <a:pt x="251" y="686"/>
                  </a:cubicBezTo>
                  <a:cubicBezTo>
                    <a:pt x="250" y="685"/>
                    <a:pt x="249" y="685"/>
                    <a:pt x="249" y="685"/>
                  </a:cubicBezTo>
                  <a:cubicBezTo>
                    <a:pt x="249" y="684"/>
                    <a:pt x="249" y="683"/>
                    <a:pt x="249" y="683"/>
                  </a:cubicBezTo>
                  <a:cubicBezTo>
                    <a:pt x="249" y="682"/>
                    <a:pt x="247" y="681"/>
                    <a:pt x="247" y="682"/>
                  </a:cubicBezTo>
                  <a:cubicBezTo>
                    <a:pt x="246" y="682"/>
                    <a:pt x="244" y="682"/>
                    <a:pt x="244" y="682"/>
                  </a:cubicBezTo>
                  <a:cubicBezTo>
                    <a:pt x="244" y="682"/>
                    <a:pt x="243" y="682"/>
                    <a:pt x="243" y="682"/>
                  </a:cubicBezTo>
                  <a:cubicBezTo>
                    <a:pt x="242" y="681"/>
                    <a:pt x="242" y="681"/>
                    <a:pt x="241" y="680"/>
                  </a:cubicBezTo>
                  <a:cubicBezTo>
                    <a:pt x="241" y="680"/>
                    <a:pt x="240" y="679"/>
                    <a:pt x="240" y="679"/>
                  </a:cubicBezTo>
                  <a:cubicBezTo>
                    <a:pt x="239" y="679"/>
                    <a:pt x="238" y="677"/>
                    <a:pt x="237" y="677"/>
                  </a:cubicBezTo>
                  <a:cubicBezTo>
                    <a:pt x="236" y="677"/>
                    <a:pt x="236" y="677"/>
                    <a:pt x="236" y="676"/>
                  </a:cubicBezTo>
                  <a:cubicBezTo>
                    <a:pt x="236" y="676"/>
                    <a:pt x="234" y="675"/>
                    <a:pt x="234" y="676"/>
                  </a:cubicBezTo>
                  <a:cubicBezTo>
                    <a:pt x="233" y="676"/>
                    <a:pt x="233" y="676"/>
                    <a:pt x="232" y="675"/>
                  </a:cubicBezTo>
                  <a:cubicBezTo>
                    <a:pt x="232" y="674"/>
                    <a:pt x="230" y="674"/>
                    <a:pt x="230" y="674"/>
                  </a:cubicBezTo>
                  <a:cubicBezTo>
                    <a:pt x="230" y="674"/>
                    <a:pt x="230" y="673"/>
                    <a:pt x="230" y="673"/>
                  </a:cubicBezTo>
                  <a:cubicBezTo>
                    <a:pt x="230" y="673"/>
                    <a:pt x="230" y="672"/>
                    <a:pt x="230" y="672"/>
                  </a:cubicBezTo>
                  <a:cubicBezTo>
                    <a:pt x="230" y="672"/>
                    <a:pt x="230" y="671"/>
                    <a:pt x="230" y="671"/>
                  </a:cubicBezTo>
                  <a:cubicBezTo>
                    <a:pt x="230" y="671"/>
                    <a:pt x="230" y="670"/>
                    <a:pt x="230" y="670"/>
                  </a:cubicBezTo>
                  <a:cubicBezTo>
                    <a:pt x="230" y="670"/>
                    <a:pt x="230" y="669"/>
                    <a:pt x="229" y="669"/>
                  </a:cubicBezTo>
                  <a:cubicBezTo>
                    <a:pt x="229" y="670"/>
                    <a:pt x="229" y="670"/>
                    <a:pt x="228" y="669"/>
                  </a:cubicBezTo>
                  <a:cubicBezTo>
                    <a:pt x="228" y="669"/>
                    <a:pt x="228" y="669"/>
                    <a:pt x="228" y="668"/>
                  </a:cubicBezTo>
                  <a:cubicBezTo>
                    <a:pt x="228" y="668"/>
                    <a:pt x="227" y="667"/>
                    <a:pt x="227" y="667"/>
                  </a:cubicBezTo>
                  <a:cubicBezTo>
                    <a:pt x="227" y="667"/>
                    <a:pt x="227" y="668"/>
                    <a:pt x="226" y="668"/>
                  </a:cubicBezTo>
                  <a:cubicBezTo>
                    <a:pt x="225" y="669"/>
                    <a:pt x="225" y="668"/>
                    <a:pt x="224" y="668"/>
                  </a:cubicBezTo>
                  <a:cubicBezTo>
                    <a:pt x="224" y="668"/>
                    <a:pt x="224" y="669"/>
                    <a:pt x="223" y="669"/>
                  </a:cubicBezTo>
                  <a:cubicBezTo>
                    <a:pt x="223" y="669"/>
                    <a:pt x="222" y="669"/>
                    <a:pt x="222" y="668"/>
                  </a:cubicBezTo>
                  <a:cubicBezTo>
                    <a:pt x="221" y="668"/>
                    <a:pt x="221" y="669"/>
                    <a:pt x="220" y="669"/>
                  </a:cubicBezTo>
                  <a:cubicBezTo>
                    <a:pt x="219" y="669"/>
                    <a:pt x="218" y="669"/>
                    <a:pt x="218" y="669"/>
                  </a:cubicBezTo>
                  <a:cubicBezTo>
                    <a:pt x="218" y="669"/>
                    <a:pt x="217" y="670"/>
                    <a:pt x="217" y="671"/>
                  </a:cubicBezTo>
                  <a:cubicBezTo>
                    <a:pt x="217" y="671"/>
                    <a:pt x="216" y="671"/>
                    <a:pt x="215" y="671"/>
                  </a:cubicBezTo>
                  <a:cubicBezTo>
                    <a:pt x="215" y="671"/>
                    <a:pt x="214" y="671"/>
                    <a:pt x="213" y="670"/>
                  </a:cubicBezTo>
                  <a:cubicBezTo>
                    <a:pt x="213" y="670"/>
                    <a:pt x="212" y="669"/>
                    <a:pt x="212" y="669"/>
                  </a:cubicBezTo>
                  <a:cubicBezTo>
                    <a:pt x="211" y="669"/>
                    <a:pt x="211" y="668"/>
                    <a:pt x="210" y="668"/>
                  </a:cubicBezTo>
                  <a:cubicBezTo>
                    <a:pt x="210" y="668"/>
                    <a:pt x="209" y="668"/>
                    <a:pt x="209" y="668"/>
                  </a:cubicBezTo>
                  <a:cubicBezTo>
                    <a:pt x="209" y="668"/>
                    <a:pt x="209" y="669"/>
                    <a:pt x="209" y="669"/>
                  </a:cubicBezTo>
                  <a:cubicBezTo>
                    <a:pt x="208" y="669"/>
                    <a:pt x="208" y="669"/>
                    <a:pt x="208" y="669"/>
                  </a:cubicBezTo>
                  <a:cubicBezTo>
                    <a:pt x="207" y="669"/>
                    <a:pt x="207" y="670"/>
                    <a:pt x="208" y="670"/>
                  </a:cubicBezTo>
                  <a:cubicBezTo>
                    <a:pt x="208" y="670"/>
                    <a:pt x="207" y="671"/>
                    <a:pt x="207" y="671"/>
                  </a:cubicBezTo>
                  <a:cubicBezTo>
                    <a:pt x="206" y="671"/>
                    <a:pt x="206" y="672"/>
                    <a:pt x="206" y="672"/>
                  </a:cubicBezTo>
                  <a:cubicBezTo>
                    <a:pt x="206" y="672"/>
                    <a:pt x="206" y="673"/>
                    <a:pt x="205" y="673"/>
                  </a:cubicBezTo>
                  <a:cubicBezTo>
                    <a:pt x="205" y="673"/>
                    <a:pt x="205" y="672"/>
                    <a:pt x="205" y="672"/>
                  </a:cubicBezTo>
                  <a:cubicBezTo>
                    <a:pt x="205" y="672"/>
                    <a:pt x="204" y="671"/>
                    <a:pt x="203" y="671"/>
                  </a:cubicBezTo>
                  <a:cubicBezTo>
                    <a:pt x="203" y="671"/>
                    <a:pt x="203" y="672"/>
                    <a:pt x="203" y="672"/>
                  </a:cubicBezTo>
                  <a:cubicBezTo>
                    <a:pt x="202" y="673"/>
                    <a:pt x="202" y="673"/>
                    <a:pt x="201" y="673"/>
                  </a:cubicBezTo>
                  <a:cubicBezTo>
                    <a:pt x="201" y="673"/>
                    <a:pt x="201" y="673"/>
                    <a:pt x="201" y="673"/>
                  </a:cubicBezTo>
                  <a:cubicBezTo>
                    <a:pt x="200" y="673"/>
                    <a:pt x="200" y="673"/>
                    <a:pt x="200" y="673"/>
                  </a:cubicBezTo>
                  <a:cubicBezTo>
                    <a:pt x="199" y="673"/>
                    <a:pt x="199" y="672"/>
                    <a:pt x="199" y="672"/>
                  </a:cubicBezTo>
                  <a:cubicBezTo>
                    <a:pt x="199" y="672"/>
                    <a:pt x="198" y="672"/>
                    <a:pt x="197" y="672"/>
                  </a:cubicBezTo>
                  <a:cubicBezTo>
                    <a:pt x="197" y="672"/>
                    <a:pt x="197" y="672"/>
                    <a:pt x="197" y="672"/>
                  </a:cubicBezTo>
                  <a:cubicBezTo>
                    <a:pt x="196" y="672"/>
                    <a:pt x="196" y="672"/>
                    <a:pt x="196" y="673"/>
                  </a:cubicBezTo>
                  <a:cubicBezTo>
                    <a:pt x="196" y="673"/>
                    <a:pt x="195" y="673"/>
                    <a:pt x="195" y="674"/>
                  </a:cubicBezTo>
                  <a:cubicBezTo>
                    <a:pt x="194" y="674"/>
                    <a:pt x="194" y="673"/>
                    <a:pt x="194" y="673"/>
                  </a:cubicBezTo>
                  <a:cubicBezTo>
                    <a:pt x="193" y="673"/>
                    <a:pt x="193" y="674"/>
                    <a:pt x="193" y="674"/>
                  </a:cubicBezTo>
                  <a:cubicBezTo>
                    <a:pt x="194" y="675"/>
                    <a:pt x="193" y="675"/>
                    <a:pt x="193" y="675"/>
                  </a:cubicBezTo>
                  <a:cubicBezTo>
                    <a:pt x="192" y="676"/>
                    <a:pt x="193" y="677"/>
                    <a:pt x="193" y="677"/>
                  </a:cubicBezTo>
                  <a:cubicBezTo>
                    <a:pt x="193" y="677"/>
                    <a:pt x="193" y="678"/>
                    <a:pt x="192" y="678"/>
                  </a:cubicBezTo>
                  <a:cubicBezTo>
                    <a:pt x="192" y="678"/>
                    <a:pt x="192" y="678"/>
                    <a:pt x="192" y="679"/>
                  </a:cubicBezTo>
                  <a:cubicBezTo>
                    <a:pt x="192" y="679"/>
                    <a:pt x="191" y="680"/>
                    <a:pt x="190" y="680"/>
                  </a:cubicBezTo>
                  <a:cubicBezTo>
                    <a:pt x="190" y="680"/>
                    <a:pt x="190" y="680"/>
                    <a:pt x="189" y="679"/>
                  </a:cubicBezTo>
                  <a:cubicBezTo>
                    <a:pt x="189" y="679"/>
                    <a:pt x="189" y="679"/>
                    <a:pt x="188" y="678"/>
                  </a:cubicBezTo>
                  <a:cubicBezTo>
                    <a:pt x="188" y="678"/>
                    <a:pt x="188" y="678"/>
                    <a:pt x="188" y="678"/>
                  </a:cubicBezTo>
                  <a:cubicBezTo>
                    <a:pt x="188" y="678"/>
                    <a:pt x="186" y="676"/>
                    <a:pt x="186" y="676"/>
                  </a:cubicBezTo>
                  <a:cubicBezTo>
                    <a:pt x="186" y="675"/>
                    <a:pt x="185" y="675"/>
                    <a:pt x="185" y="675"/>
                  </a:cubicBezTo>
                  <a:cubicBezTo>
                    <a:pt x="185" y="675"/>
                    <a:pt x="183" y="674"/>
                    <a:pt x="183" y="674"/>
                  </a:cubicBezTo>
                  <a:cubicBezTo>
                    <a:pt x="183" y="674"/>
                    <a:pt x="182" y="675"/>
                    <a:pt x="182" y="675"/>
                  </a:cubicBezTo>
                  <a:cubicBezTo>
                    <a:pt x="181" y="675"/>
                    <a:pt x="181" y="675"/>
                    <a:pt x="181" y="675"/>
                  </a:cubicBezTo>
                  <a:cubicBezTo>
                    <a:pt x="181" y="674"/>
                    <a:pt x="180" y="674"/>
                    <a:pt x="180" y="674"/>
                  </a:cubicBezTo>
                  <a:cubicBezTo>
                    <a:pt x="180" y="674"/>
                    <a:pt x="180" y="674"/>
                    <a:pt x="179" y="674"/>
                  </a:cubicBezTo>
                  <a:cubicBezTo>
                    <a:pt x="179" y="673"/>
                    <a:pt x="179" y="673"/>
                    <a:pt x="179" y="673"/>
                  </a:cubicBezTo>
                  <a:cubicBezTo>
                    <a:pt x="178" y="673"/>
                    <a:pt x="178" y="673"/>
                    <a:pt x="178" y="672"/>
                  </a:cubicBezTo>
                  <a:cubicBezTo>
                    <a:pt x="177" y="672"/>
                    <a:pt x="177" y="671"/>
                    <a:pt x="177" y="670"/>
                  </a:cubicBezTo>
                  <a:cubicBezTo>
                    <a:pt x="177" y="670"/>
                    <a:pt x="176" y="669"/>
                    <a:pt x="175" y="668"/>
                  </a:cubicBezTo>
                  <a:cubicBezTo>
                    <a:pt x="175" y="668"/>
                    <a:pt x="175" y="667"/>
                    <a:pt x="174" y="666"/>
                  </a:cubicBezTo>
                  <a:cubicBezTo>
                    <a:pt x="174" y="666"/>
                    <a:pt x="173" y="665"/>
                    <a:pt x="173" y="665"/>
                  </a:cubicBezTo>
                  <a:cubicBezTo>
                    <a:pt x="172" y="664"/>
                    <a:pt x="173" y="663"/>
                    <a:pt x="172" y="663"/>
                  </a:cubicBezTo>
                  <a:cubicBezTo>
                    <a:pt x="172" y="663"/>
                    <a:pt x="171" y="664"/>
                    <a:pt x="170" y="664"/>
                  </a:cubicBezTo>
                  <a:cubicBezTo>
                    <a:pt x="169" y="664"/>
                    <a:pt x="169" y="663"/>
                    <a:pt x="168" y="663"/>
                  </a:cubicBezTo>
                  <a:cubicBezTo>
                    <a:pt x="168" y="662"/>
                    <a:pt x="168" y="661"/>
                    <a:pt x="168" y="660"/>
                  </a:cubicBezTo>
                  <a:cubicBezTo>
                    <a:pt x="168" y="659"/>
                    <a:pt x="167" y="659"/>
                    <a:pt x="167" y="658"/>
                  </a:cubicBezTo>
                  <a:cubicBezTo>
                    <a:pt x="166" y="658"/>
                    <a:pt x="166" y="658"/>
                    <a:pt x="166" y="658"/>
                  </a:cubicBezTo>
                  <a:cubicBezTo>
                    <a:pt x="165" y="658"/>
                    <a:pt x="165" y="657"/>
                    <a:pt x="165" y="657"/>
                  </a:cubicBezTo>
                  <a:cubicBezTo>
                    <a:pt x="164" y="656"/>
                    <a:pt x="164" y="656"/>
                    <a:pt x="163" y="657"/>
                  </a:cubicBezTo>
                  <a:cubicBezTo>
                    <a:pt x="163" y="657"/>
                    <a:pt x="162" y="657"/>
                    <a:pt x="162" y="657"/>
                  </a:cubicBezTo>
                  <a:cubicBezTo>
                    <a:pt x="162" y="657"/>
                    <a:pt x="161" y="657"/>
                    <a:pt x="161" y="657"/>
                  </a:cubicBezTo>
                  <a:cubicBezTo>
                    <a:pt x="161" y="656"/>
                    <a:pt x="159" y="657"/>
                    <a:pt x="158" y="658"/>
                  </a:cubicBezTo>
                  <a:cubicBezTo>
                    <a:pt x="158" y="658"/>
                    <a:pt x="157" y="658"/>
                    <a:pt x="157" y="658"/>
                  </a:cubicBezTo>
                  <a:cubicBezTo>
                    <a:pt x="156" y="658"/>
                    <a:pt x="156" y="659"/>
                    <a:pt x="156" y="659"/>
                  </a:cubicBezTo>
                  <a:cubicBezTo>
                    <a:pt x="155" y="659"/>
                    <a:pt x="153" y="659"/>
                    <a:pt x="153" y="658"/>
                  </a:cubicBezTo>
                  <a:cubicBezTo>
                    <a:pt x="152" y="658"/>
                    <a:pt x="152" y="655"/>
                    <a:pt x="152" y="655"/>
                  </a:cubicBezTo>
                  <a:cubicBezTo>
                    <a:pt x="150" y="656"/>
                    <a:pt x="150" y="656"/>
                    <a:pt x="150" y="656"/>
                  </a:cubicBezTo>
                  <a:cubicBezTo>
                    <a:pt x="150" y="656"/>
                    <a:pt x="150" y="656"/>
                    <a:pt x="150" y="656"/>
                  </a:cubicBezTo>
                  <a:cubicBezTo>
                    <a:pt x="149" y="654"/>
                    <a:pt x="148" y="651"/>
                    <a:pt x="147" y="650"/>
                  </a:cubicBezTo>
                  <a:cubicBezTo>
                    <a:pt x="147" y="649"/>
                    <a:pt x="147" y="648"/>
                    <a:pt x="148" y="646"/>
                  </a:cubicBezTo>
                  <a:cubicBezTo>
                    <a:pt x="148" y="646"/>
                    <a:pt x="148" y="646"/>
                    <a:pt x="148" y="646"/>
                  </a:cubicBezTo>
                  <a:cubicBezTo>
                    <a:pt x="148" y="645"/>
                    <a:pt x="145" y="645"/>
                    <a:pt x="144" y="645"/>
                  </a:cubicBezTo>
                  <a:cubicBezTo>
                    <a:pt x="143" y="645"/>
                    <a:pt x="143" y="645"/>
                    <a:pt x="143" y="646"/>
                  </a:cubicBezTo>
                  <a:cubicBezTo>
                    <a:pt x="143" y="646"/>
                    <a:pt x="142" y="647"/>
                    <a:pt x="141" y="648"/>
                  </a:cubicBezTo>
                  <a:cubicBezTo>
                    <a:pt x="140" y="649"/>
                    <a:pt x="138" y="650"/>
                    <a:pt x="138" y="650"/>
                  </a:cubicBezTo>
                  <a:cubicBezTo>
                    <a:pt x="137" y="650"/>
                    <a:pt x="137" y="651"/>
                    <a:pt x="137" y="651"/>
                  </a:cubicBezTo>
                  <a:cubicBezTo>
                    <a:pt x="137" y="652"/>
                    <a:pt x="137" y="652"/>
                    <a:pt x="137" y="652"/>
                  </a:cubicBezTo>
                  <a:cubicBezTo>
                    <a:pt x="136" y="652"/>
                    <a:pt x="136" y="653"/>
                    <a:pt x="136" y="653"/>
                  </a:cubicBezTo>
                  <a:cubicBezTo>
                    <a:pt x="137" y="654"/>
                    <a:pt x="136" y="655"/>
                    <a:pt x="136" y="656"/>
                  </a:cubicBezTo>
                  <a:cubicBezTo>
                    <a:pt x="136" y="656"/>
                    <a:pt x="135" y="656"/>
                    <a:pt x="135" y="656"/>
                  </a:cubicBezTo>
                  <a:cubicBezTo>
                    <a:pt x="135" y="657"/>
                    <a:pt x="135" y="657"/>
                    <a:pt x="136" y="657"/>
                  </a:cubicBezTo>
                  <a:cubicBezTo>
                    <a:pt x="136" y="658"/>
                    <a:pt x="134" y="658"/>
                    <a:pt x="134" y="658"/>
                  </a:cubicBezTo>
                  <a:cubicBezTo>
                    <a:pt x="133" y="657"/>
                    <a:pt x="133" y="657"/>
                    <a:pt x="133" y="657"/>
                  </a:cubicBezTo>
                  <a:cubicBezTo>
                    <a:pt x="133" y="656"/>
                    <a:pt x="132" y="655"/>
                    <a:pt x="131" y="655"/>
                  </a:cubicBezTo>
                  <a:cubicBezTo>
                    <a:pt x="131" y="655"/>
                    <a:pt x="131" y="654"/>
                    <a:pt x="130" y="653"/>
                  </a:cubicBezTo>
                  <a:cubicBezTo>
                    <a:pt x="130" y="653"/>
                    <a:pt x="130" y="652"/>
                    <a:pt x="129" y="651"/>
                  </a:cubicBezTo>
                  <a:cubicBezTo>
                    <a:pt x="128" y="651"/>
                    <a:pt x="128" y="651"/>
                    <a:pt x="127" y="651"/>
                  </a:cubicBezTo>
                  <a:cubicBezTo>
                    <a:pt x="127" y="652"/>
                    <a:pt x="125" y="651"/>
                    <a:pt x="125" y="651"/>
                  </a:cubicBezTo>
                  <a:cubicBezTo>
                    <a:pt x="124" y="651"/>
                    <a:pt x="124" y="651"/>
                    <a:pt x="124" y="650"/>
                  </a:cubicBezTo>
                  <a:cubicBezTo>
                    <a:pt x="124" y="650"/>
                    <a:pt x="124" y="650"/>
                    <a:pt x="124" y="650"/>
                  </a:cubicBezTo>
                  <a:cubicBezTo>
                    <a:pt x="123" y="650"/>
                    <a:pt x="123" y="649"/>
                    <a:pt x="124" y="649"/>
                  </a:cubicBezTo>
                  <a:cubicBezTo>
                    <a:pt x="124" y="648"/>
                    <a:pt x="124" y="648"/>
                    <a:pt x="123" y="648"/>
                  </a:cubicBezTo>
                  <a:cubicBezTo>
                    <a:pt x="123" y="648"/>
                    <a:pt x="120" y="647"/>
                    <a:pt x="120" y="647"/>
                  </a:cubicBezTo>
                  <a:cubicBezTo>
                    <a:pt x="120" y="646"/>
                    <a:pt x="121" y="646"/>
                    <a:pt x="121" y="646"/>
                  </a:cubicBezTo>
                  <a:cubicBezTo>
                    <a:pt x="122" y="645"/>
                    <a:pt x="122" y="645"/>
                    <a:pt x="122" y="644"/>
                  </a:cubicBezTo>
                  <a:cubicBezTo>
                    <a:pt x="122" y="644"/>
                    <a:pt x="122" y="642"/>
                    <a:pt x="122" y="642"/>
                  </a:cubicBezTo>
                  <a:cubicBezTo>
                    <a:pt x="123" y="641"/>
                    <a:pt x="122" y="640"/>
                    <a:pt x="122" y="639"/>
                  </a:cubicBezTo>
                  <a:cubicBezTo>
                    <a:pt x="121" y="637"/>
                    <a:pt x="122" y="636"/>
                    <a:pt x="122" y="635"/>
                  </a:cubicBezTo>
                  <a:cubicBezTo>
                    <a:pt x="122" y="634"/>
                    <a:pt x="120" y="634"/>
                    <a:pt x="120" y="634"/>
                  </a:cubicBezTo>
                  <a:cubicBezTo>
                    <a:pt x="119" y="634"/>
                    <a:pt x="119" y="634"/>
                    <a:pt x="119" y="633"/>
                  </a:cubicBezTo>
                  <a:cubicBezTo>
                    <a:pt x="119" y="633"/>
                    <a:pt x="120" y="632"/>
                    <a:pt x="120" y="631"/>
                  </a:cubicBezTo>
                  <a:cubicBezTo>
                    <a:pt x="120" y="630"/>
                    <a:pt x="118" y="631"/>
                    <a:pt x="117" y="631"/>
                  </a:cubicBezTo>
                  <a:cubicBezTo>
                    <a:pt x="117" y="631"/>
                    <a:pt x="116" y="630"/>
                    <a:pt x="115" y="629"/>
                  </a:cubicBezTo>
                  <a:cubicBezTo>
                    <a:pt x="115" y="629"/>
                    <a:pt x="115" y="630"/>
                    <a:pt x="114" y="630"/>
                  </a:cubicBezTo>
                  <a:cubicBezTo>
                    <a:pt x="114" y="631"/>
                    <a:pt x="112" y="631"/>
                    <a:pt x="112" y="630"/>
                  </a:cubicBezTo>
                  <a:cubicBezTo>
                    <a:pt x="111" y="630"/>
                    <a:pt x="111" y="630"/>
                    <a:pt x="110" y="631"/>
                  </a:cubicBezTo>
                  <a:cubicBezTo>
                    <a:pt x="110" y="631"/>
                    <a:pt x="109" y="631"/>
                    <a:pt x="108" y="631"/>
                  </a:cubicBezTo>
                  <a:cubicBezTo>
                    <a:pt x="108" y="631"/>
                    <a:pt x="107" y="631"/>
                    <a:pt x="107" y="630"/>
                  </a:cubicBezTo>
                  <a:cubicBezTo>
                    <a:pt x="107" y="629"/>
                    <a:pt x="106" y="630"/>
                    <a:pt x="105" y="630"/>
                  </a:cubicBezTo>
                  <a:cubicBezTo>
                    <a:pt x="105" y="630"/>
                    <a:pt x="104" y="630"/>
                    <a:pt x="104" y="630"/>
                  </a:cubicBezTo>
                  <a:cubicBezTo>
                    <a:pt x="103" y="630"/>
                    <a:pt x="103" y="631"/>
                    <a:pt x="102" y="631"/>
                  </a:cubicBezTo>
                  <a:cubicBezTo>
                    <a:pt x="101" y="632"/>
                    <a:pt x="101" y="631"/>
                    <a:pt x="100" y="631"/>
                  </a:cubicBezTo>
                  <a:cubicBezTo>
                    <a:pt x="99" y="631"/>
                    <a:pt x="100" y="632"/>
                    <a:pt x="99" y="632"/>
                  </a:cubicBezTo>
                  <a:cubicBezTo>
                    <a:pt x="99" y="632"/>
                    <a:pt x="98" y="632"/>
                    <a:pt x="98" y="632"/>
                  </a:cubicBezTo>
                  <a:cubicBezTo>
                    <a:pt x="98" y="632"/>
                    <a:pt x="98" y="630"/>
                    <a:pt x="98" y="629"/>
                  </a:cubicBezTo>
                  <a:cubicBezTo>
                    <a:pt x="98" y="629"/>
                    <a:pt x="97" y="629"/>
                    <a:pt x="97" y="629"/>
                  </a:cubicBezTo>
                  <a:cubicBezTo>
                    <a:pt x="96" y="629"/>
                    <a:pt x="95" y="629"/>
                    <a:pt x="95" y="629"/>
                  </a:cubicBezTo>
                  <a:cubicBezTo>
                    <a:pt x="94" y="629"/>
                    <a:pt x="93" y="630"/>
                    <a:pt x="91" y="631"/>
                  </a:cubicBezTo>
                  <a:cubicBezTo>
                    <a:pt x="90" y="632"/>
                    <a:pt x="90" y="632"/>
                    <a:pt x="90" y="633"/>
                  </a:cubicBezTo>
                  <a:cubicBezTo>
                    <a:pt x="89" y="633"/>
                    <a:pt x="88" y="633"/>
                    <a:pt x="88" y="633"/>
                  </a:cubicBezTo>
                  <a:cubicBezTo>
                    <a:pt x="88" y="633"/>
                    <a:pt x="87" y="633"/>
                    <a:pt x="87" y="634"/>
                  </a:cubicBezTo>
                  <a:cubicBezTo>
                    <a:pt x="86" y="634"/>
                    <a:pt x="84" y="634"/>
                    <a:pt x="84" y="633"/>
                  </a:cubicBezTo>
                  <a:cubicBezTo>
                    <a:pt x="83" y="633"/>
                    <a:pt x="82" y="634"/>
                    <a:pt x="82" y="634"/>
                  </a:cubicBezTo>
                  <a:cubicBezTo>
                    <a:pt x="81" y="635"/>
                    <a:pt x="81" y="635"/>
                    <a:pt x="81" y="634"/>
                  </a:cubicBezTo>
                  <a:cubicBezTo>
                    <a:pt x="80" y="634"/>
                    <a:pt x="78" y="635"/>
                    <a:pt x="77" y="636"/>
                  </a:cubicBezTo>
                  <a:cubicBezTo>
                    <a:pt x="77" y="636"/>
                    <a:pt x="77" y="636"/>
                    <a:pt x="77" y="637"/>
                  </a:cubicBezTo>
                  <a:cubicBezTo>
                    <a:pt x="77" y="637"/>
                    <a:pt x="75" y="636"/>
                    <a:pt x="74" y="636"/>
                  </a:cubicBezTo>
                  <a:cubicBezTo>
                    <a:pt x="73" y="636"/>
                    <a:pt x="73" y="637"/>
                    <a:pt x="73" y="637"/>
                  </a:cubicBezTo>
                  <a:cubicBezTo>
                    <a:pt x="73" y="638"/>
                    <a:pt x="72" y="639"/>
                    <a:pt x="71" y="640"/>
                  </a:cubicBezTo>
                  <a:cubicBezTo>
                    <a:pt x="71" y="640"/>
                    <a:pt x="70" y="640"/>
                    <a:pt x="69" y="640"/>
                  </a:cubicBezTo>
                  <a:cubicBezTo>
                    <a:pt x="69" y="640"/>
                    <a:pt x="68" y="639"/>
                    <a:pt x="68" y="638"/>
                  </a:cubicBezTo>
                  <a:cubicBezTo>
                    <a:pt x="68" y="637"/>
                    <a:pt x="66" y="636"/>
                    <a:pt x="65" y="635"/>
                  </a:cubicBezTo>
                  <a:cubicBezTo>
                    <a:pt x="64" y="634"/>
                    <a:pt x="63" y="635"/>
                    <a:pt x="62" y="635"/>
                  </a:cubicBezTo>
                  <a:cubicBezTo>
                    <a:pt x="62" y="635"/>
                    <a:pt x="60" y="635"/>
                    <a:pt x="60" y="635"/>
                  </a:cubicBezTo>
                  <a:cubicBezTo>
                    <a:pt x="59" y="635"/>
                    <a:pt x="59" y="634"/>
                    <a:pt x="59" y="633"/>
                  </a:cubicBezTo>
                  <a:cubicBezTo>
                    <a:pt x="58" y="632"/>
                    <a:pt x="58" y="633"/>
                    <a:pt x="57" y="633"/>
                  </a:cubicBezTo>
                  <a:cubicBezTo>
                    <a:pt x="56" y="633"/>
                    <a:pt x="56" y="633"/>
                    <a:pt x="55" y="633"/>
                  </a:cubicBezTo>
                  <a:cubicBezTo>
                    <a:pt x="55" y="633"/>
                    <a:pt x="53" y="633"/>
                    <a:pt x="53" y="633"/>
                  </a:cubicBezTo>
                  <a:cubicBezTo>
                    <a:pt x="52" y="633"/>
                    <a:pt x="52" y="633"/>
                    <a:pt x="52" y="632"/>
                  </a:cubicBezTo>
                  <a:cubicBezTo>
                    <a:pt x="52" y="632"/>
                    <a:pt x="51" y="632"/>
                    <a:pt x="51" y="632"/>
                  </a:cubicBezTo>
                  <a:cubicBezTo>
                    <a:pt x="50" y="632"/>
                    <a:pt x="50" y="632"/>
                    <a:pt x="50" y="631"/>
                  </a:cubicBezTo>
                  <a:cubicBezTo>
                    <a:pt x="50" y="631"/>
                    <a:pt x="49" y="631"/>
                    <a:pt x="48" y="631"/>
                  </a:cubicBezTo>
                  <a:cubicBezTo>
                    <a:pt x="47" y="631"/>
                    <a:pt x="47" y="630"/>
                    <a:pt x="47" y="630"/>
                  </a:cubicBezTo>
                  <a:cubicBezTo>
                    <a:pt x="47" y="629"/>
                    <a:pt x="46" y="629"/>
                    <a:pt x="45" y="629"/>
                  </a:cubicBezTo>
                  <a:cubicBezTo>
                    <a:pt x="45" y="628"/>
                    <a:pt x="44" y="628"/>
                    <a:pt x="44" y="628"/>
                  </a:cubicBezTo>
                  <a:cubicBezTo>
                    <a:pt x="44" y="627"/>
                    <a:pt x="44" y="627"/>
                    <a:pt x="44" y="626"/>
                  </a:cubicBezTo>
                  <a:cubicBezTo>
                    <a:pt x="43" y="625"/>
                    <a:pt x="45" y="625"/>
                    <a:pt x="46" y="625"/>
                  </a:cubicBezTo>
                  <a:cubicBezTo>
                    <a:pt x="47" y="624"/>
                    <a:pt x="46" y="624"/>
                    <a:pt x="46" y="623"/>
                  </a:cubicBezTo>
                  <a:cubicBezTo>
                    <a:pt x="46" y="623"/>
                    <a:pt x="46" y="623"/>
                    <a:pt x="46" y="622"/>
                  </a:cubicBezTo>
                  <a:cubicBezTo>
                    <a:pt x="46" y="621"/>
                    <a:pt x="45" y="621"/>
                    <a:pt x="44" y="621"/>
                  </a:cubicBezTo>
                  <a:cubicBezTo>
                    <a:pt x="44" y="621"/>
                    <a:pt x="43" y="621"/>
                    <a:pt x="43" y="620"/>
                  </a:cubicBezTo>
                  <a:cubicBezTo>
                    <a:pt x="43" y="620"/>
                    <a:pt x="42" y="619"/>
                    <a:pt x="42" y="618"/>
                  </a:cubicBezTo>
                  <a:cubicBezTo>
                    <a:pt x="42" y="618"/>
                    <a:pt x="41" y="618"/>
                    <a:pt x="40" y="619"/>
                  </a:cubicBezTo>
                  <a:cubicBezTo>
                    <a:pt x="40" y="619"/>
                    <a:pt x="40" y="620"/>
                    <a:pt x="40" y="620"/>
                  </a:cubicBezTo>
                  <a:cubicBezTo>
                    <a:pt x="40" y="620"/>
                    <a:pt x="40" y="621"/>
                    <a:pt x="40" y="621"/>
                  </a:cubicBezTo>
                  <a:cubicBezTo>
                    <a:pt x="39" y="621"/>
                    <a:pt x="38" y="621"/>
                    <a:pt x="38" y="621"/>
                  </a:cubicBezTo>
                  <a:cubicBezTo>
                    <a:pt x="38" y="621"/>
                    <a:pt x="37" y="620"/>
                    <a:pt x="37" y="620"/>
                  </a:cubicBezTo>
                  <a:cubicBezTo>
                    <a:pt x="37" y="619"/>
                    <a:pt x="36" y="619"/>
                    <a:pt x="35" y="620"/>
                  </a:cubicBezTo>
                  <a:cubicBezTo>
                    <a:pt x="35" y="621"/>
                    <a:pt x="33" y="622"/>
                    <a:pt x="33" y="622"/>
                  </a:cubicBezTo>
                  <a:cubicBezTo>
                    <a:pt x="33" y="622"/>
                    <a:pt x="32" y="620"/>
                    <a:pt x="31" y="620"/>
                  </a:cubicBezTo>
                  <a:cubicBezTo>
                    <a:pt x="30" y="620"/>
                    <a:pt x="28" y="621"/>
                    <a:pt x="28" y="622"/>
                  </a:cubicBezTo>
                  <a:cubicBezTo>
                    <a:pt x="28" y="622"/>
                    <a:pt x="27" y="622"/>
                    <a:pt x="26" y="622"/>
                  </a:cubicBezTo>
                  <a:cubicBezTo>
                    <a:pt x="25" y="621"/>
                    <a:pt x="25" y="622"/>
                    <a:pt x="25" y="623"/>
                  </a:cubicBezTo>
                  <a:cubicBezTo>
                    <a:pt x="25" y="623"/>
                    <a:pt x="25" y="624"/>
                    <a:pt x="25" y="624"/>
                  </a:cubicBezTo>
                  <a:cubicBezTo>
                    <a:pt x="25" y="625"/>
                    <a:pt x="25" y="625"/>
                    <a:pt x="25" y="626"/>
                  </a:cubicBezTo>
                  <a:cubicBezTo>
                    <a:pt x="25" y="626"/>
                    <a:pt x="26" y="627"/>
                    <a:pt x="25" y="626"/>
                  </a:cubicBezTo>
                  <a:cubicBezTo>
                    <a:pt x="25" y="626"/>
                    <a:pt x="25" y="627"/>
                    <a:pt x="24" y="627"/>
                  </a:cubicBezTo>
                  <a:cubicBezTo>
                    <a:pt x="24" y="627"/>
                    <a:pt x="24" y="627"/>
                    <a:pt x="23" y="628"/>
                  </a:cubicBezTo>
                  <a:cubicBezTo>
                    <a:pt x="23" y="628"/>
                    <a:pt x="23" y="629"/>
                    <a:pt x="23" y="629"/>
                  </a:cubicBezTo>
                  <a:cubicBezTo>
                    <a:pt x="23" y="629"/>
                    <a:pt x="22" y="628"/>
                    <a:pt x="22" y="627"/>
                  </a:cubicBezTo>
                  <a:cubicBezTo>
                    <a:pt x="21" y="627"/>
                    <a:pt x="20" y="627"/>
                    <a:pt x="20" y="627"/>
                  </a:cubicBezTo>
                  <a:cubicBezTo>
                    <a:pt x="20" y="627"/>
                    <a:pt x="19" y="628"/>
                    <a:pt x="19" y="628"/>
                  </a:cubicBezTo>
                  <a:cubicBezTo>
                    <a:pt x="19" y="628"/>
                    <a:pt x="18" y="628"/>
                    <a:pt x="18" y="628"/>
                  </a:cubicBezTo>
                  <a:cubicBezTo>
                    <a:pt x="18" y="627"/>
                    <a:pt x="17" y="628"/>
                    <a:pt x="17" y="628"/>
                  </a:cubicBezTo>
                  <a:cubicBezTo>
                    <a:pt x="17" y="629"/>
                    <a:pt x="16" y="629"/>
                    <a:pt x="16" y="629"/>
                  </a:cubicBezTo>
                  <a:cubicBezTo>
                    <a:pt x="15" y="629"/>
                    <a:pt x="15" y="631"/>
                    <a:pt x="14" y="631"/>
                  </a:cubicBezTo>
                  <a:cubicBezTo>
                    <a:pt x="13" y="631"/>
                    <a:pt x="12" y="632"/>
                    <a:pt x="12" y="632"/>
                  </a:cubicBezTo>
                  <a:cubicBezTo>
                    <a:pt x="11" y="632"/>
                    <a:pt x="11" y="632"/>
                    <a:pt x="11" y="633"/>
                  </a:cubicBezTo>
                  <a:cubicBezTo>
                    <a:pt x="10" y="633"/>
                    <a:pt x="9" y="633"/>
                    <a:pt x="8" y="633"/>
                  </a:cubicBezTo>
                  <a:cubicBezTo>
                    <a:pt x="8" y="633"/>
                    <a:pt x="8" y="632"/>
                    <a:pt x="8" y="631"/>
                  </a:cubicBezTo>
                  <a:cubicBezTo>
                    <a:pt x="7" y="630"/>
                    <a:pt x="7" y="630"/>
                    <a:pt x="7" y="631"/>
                  </a:cubicBezTo>
                  <a:cubicBezTo>
                    <a:pt x="6" y="631"/>
                    <a:pt x="6" y="630"/>
                    <a:pt x="5" y="630"/>
                  </a:cubicBezTo>
                  <a:cubicBezTo>
                    <a:pt x="5" y="629"/>
                    <a:pt x="5" y="629"/>
                    <a:pt x="6" y="628"/>
                  </a:cubicBezTo>
                  <a:cubicBezTo>
                    <a:pt x="7" y="628"/>
                    <a:pt x="6" y="627"/>
                    <a:pt x="6" y="627"/>
                  </a:cubicBezTo>
                  <a:cubicBezTo>
                    <a:pt x="5" y="626"/>
                    <a:pt x="5" y="625"/>
                    <a:pt x="5" y="625"/>
                  </a:cubicBezTo>
                  <a:cubicBezTo>
                    <a:pt x="5" y="624"/>
                    <a:pt x="4" y="625"/>
                    <a:pt x="4" y="625"/>
                  </a:cubicBezTo>
                  <a:cubicBezTo>
                    <a:pt x="3" y="625"/>
                    <a:pt x="3" y="623"/>
                    <a:pt x="4" y="623"/>
                  </a:cubicBezTo>
                  <a:cubicBezTo>
                    <a:pt x="4" y="623"/>
                    <a:pt x="3" y="621"/>
                    <a:pt x="3" y="621"/>
                  </a:cubicBezTo>
                  <a:cubicBezTo>
                    <a:pt x="3" y="621"/>
                    <a:pt x="3" y="620"/>
                    <a:pt x="3" y="619"/>
                  </a:cubicBezTo>
                  <a:cubicBezTo>
                    <a:pt x="2" y="619"/>
                    <a:pt x="1" y="618"/>
                    <a:pt x="0" y="617"/>
                  </a:cubicBezTo>
                  <a:cubicBezTo>
                    <a:pt x="0" y="617"/>
                    <a:pt x="0" y="615"/>
                    <a:pt x="1" y="614"/>
                  </a:cubicBezTo>
                  <a:cubicBezTo>
                    <a:pt x="1" y="613"/>
                    <a:pt x="3" y="613"/>
                    <a:pt x="3" y="614"/>
                  </a:cubicBezTo>
                  <a:cubicBezTo>
                    <a:pt x="4" y="614"/>
                    <a:pt x="4" y="614"/>
                    <a:pt x="5" y="614"/>
                  </a:cubicBezTo>
                  <a:cubicBezTo>
                    <a:pt x="5" y="614"/>
                    <a:pt x="6" y="614"/>
                    <a:pt x="6" y="615"/>
                  </a:cubicBezTo>
                  <a:cubicBezTo>
                    <a:pt x="7" y="616"/>
                    <a:pt x="7" y="617"/>
                    <a:pt x="8" y="617"/>
                  </a:cubicBezTo>
                  <a:cubicBezTo>
                    <a:pt x="9" y="617"/>
                    <a:pt x="10" y="617"/>
                    <a:pt x="11" y="617"/>
                  </a:cubicBezTo>
                  <a:cubicBezTo>
                    <a:pt x="12" y="617"/>
                    <a:pt x="12" y="615"/>
                    <a:pt x="13" y="615"/>
                  </a:cubicBezTo>
                  <a:cubicBezTo>
                    <a:pt x="13" y="615"/>
                    <a:pt x="16" y="614"/>
                    <a:pt x="17" y="614"/>
                  </a:cubicBezTo>
                  <a:cubicBezTo>
                    <a:pt x="17" y="614"/>
                    <a:pt x="18" y="615"/>
                    <a:pt x="19" y="614"/>
                  </a:cubicBezTo>
                  <a:cubicBezTo>
                    <a:pt x="19" y="614"/>
                    <a:pt x="21" y="613"/>
                    <a:pt x="21" y="612"/>
                  </a:cubicBezTo>
                  <a:cubicBezTo>
                    <a:pt x="22" y="612"/>
                    <a:pt x="24" y="612"/>
                    <a:pt x="24" y="611"/>
                  </a:cubicBezTo>
                  <a:cubicBezTo>
                    <a:pt x="25" y="611"/>
                    <a:pt x="25" y="610"/>
                    <a:pt x="26" y="610"/>
                  </a:cubicBezTo>
                  <a:cubicBezTo>
                    <a:pt x="27" y="610"/>
                    <a:pt x="27" y="611"/>
                    <a:pt x="28" y="611"/>
                  </a:cubicBezTo>
                  <a:cubicBezTo>
                    <a:pt x="29" y="611"/>
                    <a:pt x="28" y="610"/>
                    <a:pt x="29" y="609"/>
                  </a:cubicBezTo>
                  <a:cubicBezTo>
                    <a:pt x="30" y="609"/>
                    <a:pt x="31" y="607"/>
                    <a:pt x="32" y="607"/>
                  </a:cubicBezTo>
                  <a:cubicBezTo>
                    <a:pt x="32" y="606"/>
                    <a:pt x="33" y="606"/>
                    <a:pt x="33" y="605"/>
                  </a:cubicBezTo>
                  <a:cubicBezTo>
                    <a:pt x="32" y="604"/>
                    <a:pt x="33" y="603"/>
                    <a:pt x="33" y="602"/>
                  </a:cubicBezTo>
                  <a:cubicBezTo>
                    <a:pt x="32" y="601"/>
                    <a:pt x="32" y="601"/>
                    <a:pt x="32" y="600"/>
                  </a:cubicBezTo>
                  <a:cubicBezTo>
                    <a:pt x="33" y="599"/>
                    <a:pt x="34" y="600"/>
                    <a:pt x="33" y="599"/>
                  </a:cubicBezTo>
                  <a:cubicBezTo>
                    <a:pt x="32" y="598"/>
                    <a:pt x="32" y="597"/>
                    <a:pt x="33" y="596"/>
                  </a:cubicBezTo>
                  <a:cubicBezTo>
                    <a:pt x="33" y="596"/>
                    <a:pt x="34" y="595"/>
                    <a:pt x="33" y="595"/>
                  </a:cubicBezTo>
                  <a:cubicBezTo>
                    <a:pt x="33" y="594"/>
                    <a:pt x="32" y="595"/>
                    <a:pt x="32" y="594"/>
                  </a:cubicBezTo>
                  <a:cubicBezTo>
                    <a:pt x="33" y="593"/>
                    <a:pt x="33" y="592"/>
                    <a:pt x="33" y="593"/>
                  </a:cubicBezTo>
                  <a:cubicBezTo>
                    <a:pt x="32" y="593"/>
                    <a:pt x="31" y="594"/>
                    <a:pt x="31" y="593"/>
                  </a:cubicBezTo>
                  <a:cubicBezTo>
                    <a:pt x="31" y="592"/>
                    <a:pt x="32" y="592"/>
                    <a:pt x="32" y="591"/>
                  </a:cubicBezTo>
                  <a:cubicBezTo>
                    <a:pt x="33" y="591"/>
                    <a:pt x="32" y="590"/>
                    <a:pt x="33" y="589"/>
                  </a:cubicBezTo>
                  <a:cubicBezTo>
                    <a:pt x="33" y="589"/>
                    <a:pt x="33" y="588"/>
                    <a:pt x="34" y="588"/>
                  </a:cubicBezTo>
                  <a:cubicBezTo>
                    <a:pt x="34" y="588"/>
                    <a:pt x="34" y="589"/>
                    <a:pt x="34" y="590"/>
                  </a:cubicBezTo>
                  <a:cubicBezTo>
                    <a:pt x="34" y="590"/>
                    <a:pt x="34" y="592"/>
                    <a:pt x="35" y="592"/>
                  </a:cubicBezTo>
                  <a:cubicBezTo>
                    <a:pt x="35" y="593"/>
                    <a:pt x="36" y="593"/>
                    <a:pt x="36" y="592"/>
                  </a:cubicBezTo>
                  <a:cubicBezTo>
                    <a:pt x="37" y="591"/>
                    <a:pt x="36" y="590"/>
                    <a:pt x="36" y="589"/>
                  </a:cubicBezTo>
                  <a:cubicBezTo>
                    <a:pt x="36" y="588"/>
                    <a:pt x="36" y="587"/>
                    <a:pt x="35" y="587"/>
                  </a:cubicBezTo>
                  <a:cubicBezTo>
                    <a:pt x="35" y="586"/>
                    <a:pt x="34" y="586"/>
                    <a:pt x="34" y="585"/>
                  </a:cubicBezTo>
                  <a:cubicBezTo>
                    <a:pt x="33" y="585"/>
                    <a:pt x="32" y="584"/>
                    <a:pt x="31" y="584"/>
                  </a:cubicBezTo>
                  <a:cubicBezTo>
                    <a:pt x="30" y="584"/>
                    <a:pt x="28" y="585"/>
                    <a:pt x="27" y="585"/>
                  </a:cubicBezTo>
                  <a:cubicBezTo>
                    <a:pt x="27" y="584"/>
                    <a:pt x="27" y="583"/>
                    <a:pt x="25" y="583"/>
                  </a:cubicBezTo>
                  <a:cubicBezTo>
                    <a:pt x="24" y="582"/>
                    <a:pt x="23" y="582"/>
                    <a:pt x="23" y="582"/>
                  </a:cubicBezTo>
                  <a:cubicBezTo>
                    <a:pt x="22" y="581"/>
                    <a:pt x="23" y="580"/>
                    <a:pt x="21" y="580"/>
                  </a:cubicBezTo>
                  <a:cubicBezTo>
                    <a:pt x="20" y="580"/>
                    <a:pt x="19" y="580"/>
                    <a:pt x="19" y="579"/>
                  </a:cubicBezTo>
                  <a:cubicBezTo>
                    <a:pt x="19" y="578"/>
                    <a:pt x="19" y="578"/>
                    <a:pt x="19" y="578"/>
                  </a:cubicBezTo>
                  <a:cubicBezTo>
                    <a:pt x="20" y="578"/>
                    <a:pt x="20" y="577"/>
                    <a:pt x="20" y="576"/>
                  </a:cubicBezTo>
                  <a:cubicBezTo>
                    <a:pt x="19" y="576"/>
                    <a:pt x="19" y="575"/>
                    <a:pt x="18" y="574"/>
                  </a:cubicBezTo>
                  <a:cubicBezTo>
                    <a:pt x="17" y="572"/>
                    <a:pt x="16" y="571"/>
                    <a:pt x="16" y="571"/>
                  </a:cubicBezTo>
                  <a:cubicBezTo>
                    <a:pt x="17" y="571"/>
                    <a:pt x="18" y="570"/>
                    <a:pt x="18" y="571"/>
                  </a:cubicBezTo>
                  <a:cubicBezTo>
                    <a:pt x="19" y="571"/>
                    <a:pt x="19" y="572"/>
                    <a:pt x="20" y="572"/>
                  </a:cubicBezTo>
                  <a:cubicBezTo>
                    <a:pt x="21" y="572"/>
                    <a:pt x="21" y="571"/>
                    <a:pt x="22" y="571"/>
                  </a:cubicBezTo>
                  <a:cubicBezTo>
                    <a:pt x="23" y="571"/>
                    <a:pt x="25" y="572"/>
                    <a:pt x="25" y="571"/>
                  </a:cubicBezTo>
                  <a:cubicBezTo>
                    <a:pt x="26" y="570"/>
                    <a:pt x="26" y="568"/>
                    <a:pt x="26" y="567"/>
                  </a:cubicBezTo>
                  <a:cubicBezTo>
                    <a:pt x="26" y="566"/>
                    <a:pt x="25" y="565"/>
                    <a:pt x="26" y="564"/>
                  </a:cubicBezTo>
                  <a:cubicBezTo>
                    <a:pt x="27" y="564"/>
                    <a:pt x="26" y="563"/>
                    <a:pt x="26" y="561"/>
                  </a:cubicBezTo>
                  <a:cubicBezTo>
                    <a:pt x="27" y="560"/>
                    <a:pt x="29" y="559"/>
                    <a:pt x="29" y="559"/>
                  </a:cubicBezTo>
                  <a:cubicBezTo>
                    <a:pt x="29" y="558"/>
                    <a:pt x="30" y="558"/>
                    <a:pt x="30" y="557"/>
                  </a:cubicBezTo>
                  <a:cubicBezTo>
                    <a:pt x="30" y="556"/>
                    <a:pt x="30" y="555"/>
                    <a:pt x="31" y="555"/>
                  </a:cubicBezTo>
                  <a:cubicBezTo>
                    <a:pt x="32" y="556"/>
                    <a:pt x="32" y="556"/>
                    <a:pt x="33" y="555"/>
                  </a:cubicBezTo>
                  <a:cubicBezTo>
                    <a:pt x="34" y="554"/>
                    <a:pt x="33" y="554"/>
                    <a:pt x="34" y="553"/>
                  </a:cubicBezTo>
                  <a:cubicBezTo>
                    <a:pt x="35" y="553"/>
                    <a:pt x="35" y="552"/>
                    <a:pt x="35" y="552"/>
                  </a:cubicBezTo>
                  <a:cubicBezTo>
                    <a:pt x="35" y="551"/>
                    <a:pt x="36" y="551"/>
                    <a:pt x="37" y="551"/>
                  </a:cubicBezTo>
                  <a:cubicBezTo>
                    <a:pt x="38" y="551"/>
                    <a:pt x="37" y="551"/>
                    <a:pt x="38" y="551"/>
                  </a:cubicBezTo>
                  <a:cubicBezTo>
                    <a:pt x="39" y="551"/>
                    <a:pt x="40" y="552"/>
                    <a:pt x="40" y="552"/>
                  </a:cubicBezTo>
                  <a:cubicBezTo>
                    <a:pt x="41" y="552"/>
                    <a:pt x="41" y="551"/>
                    <a:pt x="42" y="551"/>
                  </a:cubicBezTo>
                  <a:cubicBezTo>
                    <a:pt x="43" y="551"/>
                    <a:pt x="44" y="550"/>
                    <a:pt x="45" y="550"/>
                  </a:cubicBezTo>
                  <a:cubicBezTo>
                    <a:pt x="45" y="551"/>
                    <a:pt x="46" y="551"/>
                    <a:pt x="47" y="551"/>
                  </a:cubicBezTo>
                  <a:cubicBezTo>
                    <a:pt x="47" y="551"/>
                    <a:pt x="47" y="552"/>
                    <a:pt x="48" y="552"/>
                  </a:cubicBezTo>
                  <a:cubicBezTo>
                    <a:pt x="46" y="553"/>
                    <a:pt x="46" y="553"/>
                    <a:pt x="46" y="553"/>
                  </a:cubicBezTo>
                  <a:cubicBezTo>
                    <a:pt x="46" y="553"/>
                    <a:pt x="46" y="554"/>
                    <a:pt x="46" y="554"/>
                  </a:cubicBezTo>
                  <a:cubicBezTo>
                    <a:pt x="46" y="554"/>
                    <a:pt x="46" y="554"/>
                    <a:pt x="47" y="554"/>
                  </a:cubicBezTo>
                  <a:cubicBezTo>
                    <a:pt x="48" y="554"/>
                    <a:pt x="49" y="553"/>
                    <a:pt x="49" y="554"/>
                  </a:cubicBezTo>
                  <a:cubicBezTo>
                    <a:pt x="49" y="554"/>
                    <a:pt x="48" y="555"/>
                    <a:pt x="49" y="555"/>
                  </a:cubicBezTo>
                  <a:cubicBezTo>
                    <a:pt x="50" y="556"/>
                    <a:pt x="52" y="557"/>
                    <a:pt x="52" y="557"/>
                  </a:cubicBezTo>
                  <a:cubicBezTo>
                    <a:pt x="53" y="556"/>
                    <a:pt x="53" y="555"/>
                    <a:pt x="54" y="555"/>
                  </a:cubicBezTo>
                  <a:cubicBezTo>
                    <a:pt x="55" y="555"/>
                    <a:pt x="56" y="554"/>
                    <a:pt x="57" y="554"/>
                  </a:cubicBezTo>
                  <a:cubicBezTo>
                    <a:pt x="57" y="553"/>
                    <a:pt x="59" y="551"/>
                    <a:pt x="60" y="551"/>
                  </a:cubicBezTo>
                  <a:cubicBezTo>
                    <a:pt x="61" y="551"/>
                    <a:pt x="62" y="551"/>
                    <a:pt x="62" y="552"/>
                  </a:cubicBezTo>
                  <a:cubicBezTo>
                    <a:pt x="62" y="552"/>
                    <a:pt x="63" y="552"/>
                    <a:pt x="63" y="553"/>
                  </a:cubicBezTo>
                  <a:cubicBezTo>
                    <a:pt x="64" y="553"/>
                    <a:pt x="64" y="553"/>
                    <a:pt x="65" y="552"/>
                  </a:cubicBezTo>
                  <a:cubicBezTo>
                    <a:pt x="65" y="551"/>
                    <a:pt x="66" y="552"/>
                    <a:pt x="66" y="551"/>
                  </a:cubicBezTo>
                  <a:cubicBezTo>
                    <a:pt x="66" y="550"/>
                    <a:pt x="66" y="550"/>
                    <a:pt x="67" y="550"/>
                  </a:cubicBezTo>
                  <a:cubicBezTo>
                    <a:pt x="68" y="550"/>
                    <a:pt x="69" y="550"/>
                    <a:pt x="69" y="550"/>
                  </a:cubicBezTo>
                  <a:cubicBezTo>
                    <a:pt x="70" y="550"/>
                    <a:pt x="71" y="549"/>
                    <a:pt x="72" y="550"/>
                  </a:cubicBezTo>
                  <a:cubicBezTo>
                    <a:pt x="72" y="551"/>
                    <a:pt x="72" y="552"/>
                    <a:pt x="72" y="553"/>
                  </a:cubicBezTo>
                  <a:cubicBezTo>
                    <a:pt x="72" y="554"/>
                    <a:pt x="72" y="556"/>
                    <a:pt x="72" y="557"/>
                  </a:cubicBezTo>
                  <a:cubicBezTo>
                    <a:pt x="73" y="557"/>
                    <a:pt x="73" y="558"/>
                    <a:pt x="74" y="558"/>
                  </a:cubicBezTo>
                  <a:cubicBezTo>
                    <a:pt x="74" y="558"/>
                    <a:pt x="75" y="556"/>
                    <a:pt x="76" y="557"/>
                  </a:cubicBezTo>
                  <a:cubicBezTo>
                    <a:pt x="76" y="558"/>
                    <a:pt x="76" y="559"/>
                    <a:pt x="77" y="559"/>
                  </a:cubicBezTo>
                  <a:cubicBezTo>
                    <a:pt x="78" y="559"/>
                    <a:pt x="80" y="559"/>
                    <a:pt x="80" y="558"/>
                  </a:cubicBezTo>
                  <a:cubicBezTo>
                    <a:pt x="80" y="557"/>
                    <a:pt x="80" y="557"/>
                    <a:pt x="80" y="555"/>
                  </a:cubicBezTo>
                  <a:cubicBezTo>
                    <a:pt x="80" y="554"/>
                    <a:pt x="79" y="553"/>
                    <a:pt x="80" y="553"/>
                  </a:cubicBezTo>
                  <a:cubicBezTo>
                    <a:pt x="81" y="553"/>
                    <a:pt x="82" y="553"/>
                    <a:pt x="82" y="553"/>
                  </a:cubicBezTo>
                  <a:cubicBezTo>
                    <a:pt x="82" y="552"/>
                    <a:pt x="82" y="550"/>
                    <a:pt x="81" y="548"/>
                  </a:cubicBezTo>
                  <a:cubicBezTo>
                    <a:pt x="80" y="547"/>
                    <a:pt x="79" y="547"/>
                    <a:pt x="79" y="546"/>
                  </a:cubicBezTo>
                  <a:cubicBezTo>
                    <a:pt x="79" y="545"/>
                    <a:pt x="78" y="544"/>
                    <a:pt x="78" y="544"/>
                  </a:cubicBezTo>
                  <a:cubicBezTo>
                    <a:pt x="78" y="543"/>
                    <a:pt x="77" y="542"/>
                    <a:pt x="76" y="542"/>
                  </a:cubicBezTo>
                  <a:cubicBezTo>
                    <a:pt x="75" y="542"/>
                    <a:pt x="74" y="541"/>
                    <a:pt x="74" y="540"/>
                  </a:cubicBezTo>
                  <a:cubicBezTo>
                    <a:pt x="74" y="540"/>
                    <a:pt x="74" y="539"/>
                    <a:pt x="74" y="538"/>
                  </a:cubicBezTo>
                  <a:cubicBezTo>
                    <a:pt x="74" y="537"/>
                    <a:pt x="74" y="535"/>
                    <a:pt x="74" y="535"/>
                  </a:cubicBezTo>
                  <a:cubicBezTo>
                    <a:pt x="73" y="535"/>
                    <a:pt x="72" y="535"/>
                    <a:pt x="72" y="534"/>
                  </a:cubicBezTo>
                  <a:cubicBezTo>
                    <a:pt x="72" y="533"/>
                    <a:pt x="72" y="531"/>
                    <a:pt x="73" y="531"/>
                  </a:cubicBezTo>
                  <a:cubicBezTo>
                    <a:pt x="74" y="530"/>
                    <a:pt x="74" y="530"/>
                    <a:pt x="75" y="530"/>
                  </a:cubicBezTo>
                  <a:cubicBezTo>
                    <a:pt x="75" y="529"/>
                    <a:pt x="74" y="529"/>
                    <a:pt x="74" y="528"/>
                  </a:cubicBezTo>
                  <a:cubicBezTo>
                    <a:pt x="73" y="527"/>
                    <a:pt x="73" y="526"/>
                    <a:pt x="72" y="527"/>
                  </a:cubicBezTo>
                  <a:cubicBezTo>
                    <a:pt x="71" y="527"/>
                    <a:pt x="70" y="528"/>
                    <a:pt x="70" y="527"/>
                  </a:cubicBezTo>
                  <a:cubicBezTo>
                    <a:pt x="69" y="527"/>
                    <a:pt x="69" y="526"/>
                    <a:pt x="69" y="525"/>
                  </a:cubicBezTo>
                  <a:cubicBezTo>
                    <a:pt x="69" y="524"/>
                    <a:pt x="68" y="524"/>
                    <a:pt x="69" y="523"/>
                  </a:cubicBezTo>
                  <a:cubicBezTo>
                    <a:pt x="70" y="522"/>
                    <a:pt x="71" y="521"/>
                    <a:pt x="71" y="521"/>
                  </a:cubicBezTo>
                  <a:cubicBezTo>
                    <a:pt x="71" y="520"/>
                    <a:pt x="73" y="519"/>
                    <a:pt x="73" y="518"/>
                  </a:cubicBezTo>
                  <a:cubicBezTo>
                    <a:pt x="73" y="518"/>
                    <a:pt x="74" y="516"/>
                    <a:pt x="73" y="515"/>
                  </a:cubicBezTo>
                  <a:cubicBezTo>
                    <a:pt x="73" y="514"/>
                    <a:pt x="72" y="513"/>
                    <a:pt x="73" y="512"/>
                  </a:cubicBezTo>
                  <a:cubicBezTo>
                    <a:pt x="74" y="512"/>
                    <a:pt x="76" y="509"/>
                    <a:pt x="76" y="509"/>
                  </a:cubicBezTo>
                  <a:cubicBezTo>
                    <a:pt x="75" y="508"/>
                    <a:pt x="74" y="506"/>
                    <a:pt x="75" y="505"/>
                  </a:cubicBezTo>
                  <a:cubicBezTo>
                    <a:pt x="77" y="505"/>
                    <a:pt x="78" y="505"/>
                    <a:pt x="79" y="505"/>
                  </a:cubicBezTo>
                  <a:cubicBezTo>
                    <a:pt x="79" y="505"/>
                    <a:pt x="80" y="505"/>
                    <a:pt x="80" y="504"/>
                  </a:cubicBezTo>
                  <a:cubicBezTo>
                    <a:pt x="80" y="504"/>
                    <a:pt x="82" y="502"/>
                    <a:pt x="81" y="501"/>
                  </a:cubicBezTo>
                  <a:cubicBezTo>
                    <a:pt x="80" y="501"/>
                    <a:pt x="80" y="501"/>
                    <a:pt x="80" y="500"/>
                  </a:cubicBezTo>
                  <a:cubicBezTo>
                    <a:pt x="80" y="499"/>
                    <a:pt x="79" y="499"/>
                    <a:pt x="79" y="497"/>
                  </a:cubicBezTo>
                  <a:cubicBezTo>
                    <a:pt x="79" y="496"/>
                    <a:pt x="78" y="495"/>
                    <a:pt x="78" y="494"/>
                  </a:cubicBezTo>
                  <a:cubicBezTo>
                    <a:pt x="78" y="493"/>
                    <a:pt x="77" y="492"/>
                    <a:pt x="77" y="493"/>
                  </a:cubicBezTo>
                  <a:cubicBezTo>
                    <a:pt x="76" y="493"/>
                    <a:pt x="76" y="494"/>
                    <a:pt x="76" y="494"/>
                  </a:cubicBezTo>
                  <a:cubicBezTo>
                    <a:pt x="75" y="494"/>
                    <a:pt x="74" y="494"/>
                    <a:pt x="74" y="493"/>
                  </a:cubicBezTo>
                  <a:cubicBezTo>
                    <a:pt x="74" y="492"/>
                    <a:pt x="75" y="492"/>
                    <a:pt x="75" y="491"/>
                  </a:cubicBezTo>
                  <a:cubicBezTo>
                    <a:pt x="75" y="490"/>
                    <a:pt x="76" y="489"/>
                    <a:pt x="77" y="489"/>
                  </a:cubicBezTo>
                  <a:cubicBezTo>
                    <a:pt x="78" y="490"/>
                    <a:pt x="78" y="490"/>
                    <a:pt x="79" y="490"/>
                  </a:cubicBezTo>
                  <a:cubicBezTo>
                    <a:pt x="80" y="490"/>
                    <a:pt x="80" y="490"/>
                    <a:pt x="81" y="491"/>
                  </a:cubicBezTo>
                  <a:cubicBezTo>
                    <a:pt x="81" y="492"/>
                    <a:pt x="81" y="493"/>
                    <a:pt x="82" y="492"/>
                  </a:cubicBezTo>
                  <a:cubicBezTo>
                    <a:pt x="82" y="492"/>
                    <a:pt x="83" y="491"/>
                    <a:pt x="84" y="492"/>
                  </a:cubicBezTo>
                  <a:cubicBezTo>
                    <a:pt x="85" y="493"/>
                    <a:pt x="87" y="493"/>
                    <a:pt x="88" y="492"/>
                  </a:cubicBezTo>
                  <a:cubicBezTo>
                    <a:pt x="89" y="492"/>
                    <a:pt x="89" y="491"/>
                    <a:pt x="89" y="490"/>
                  </a:cubicBezTo>
                  <a:cubicBezTo>
                    <a:pt x="89" y="489"/>
                    <a:pt x="90" y="487"/>
                    <a:pt x="89" y="486"/>
                  </a:cubicBezTo>
                  <a:cubicBezTo>
                    <a:pt x="89" y="485"/>
                    <a:pt x="88" y="485"/>
                    <a:pt x="89" y="484"/>
                  </a:cubicBezTo>
                  <a:cubicBezTo>
                    <a:pt x="90" y="484"/>
                    <a:pt x="91" y="483"/>
                    <a:pt x="91" y="483"/>
                  </a:cubicBezTo>
                  <a:cubicBezTo>
                    <a:pt x="91" y="482"/>
                    <a:pt x="91" y="482"/>
                    <a:pt x="91" y="482"/>
                  </a:cubicBezTo>
                  <a:cubicBezTo>
                    <a:pt x="89" y="482"/>
                    <a:pt x="87" y="481"/>
                    <a:pt x="86" y="481"/>
                  </a:cubicBezTo>
                  <a:cubicBezTo>
                    <a:pt x="84" y="480"/>
                    <a:pt x="84" y="478"/>
                    <a:pt x="84" y="476"/>
                  </a:cubicBezTo>
                  <a:cubicBezTo>
                    <a:pt x="83" y="476"/>
                    <a:pt x="83" y="475"/>
                    <a:pt x="82" y="474"/>
                  </a:cubicBezTo>
                  <a:cubicBezTo>
                    <a:pt x="82" y="473"/>
                    <a:pt x="81" y="473"/>
                    <a:pt x="80" y="472"/>
                  </a:cubicBezTo>
                  <a:cubicBezTo>
                    <a:pt x="78" y="471"/>
                    <a:pt x="76" y="470"/>
                    <a:pt x="74" y="469"/>
                  </a:cubicBezTo>
                  <a:cubicBezTo>
                    <a:pt x="73" y="468"/>
                    <a:pt x="71" y="468"/>
                    <a:pt x="69" y="468"/>
                  </a:cubicBezTo>
                  <a:cubicBezTo>
                    <a:pt x="68" y="468"/>
                    <a:pt x="65" y="469"/>
                    <a:pt x="63" y="469"/>
                  </a:cubicBezTo>
                  <a:cubicBezTo>
                    <a:pt x="63" y="468"/>
                    <a:pt x="63" y="468"/>
                    <a:pt x="63" y="468"/>
                  </a:cubicBezTo>
                  <a:cubicBezTo>
                    <a:pt x="63" y="468"/>
                    <a:pt x="63" y="466"/>
                    <a:pt x="63" y="465"/>
                  </a:cubicBezTo>
                  <a:cubicBezTo>
                    <a:pt x="62" y="464"/>
                    <a:pt x="59" y="464"/>
                    <a:pt x="60" y="463"/>
                  </a:cubicBezTo>
                  <a:cubicBezTo>
                    <a:pt x="62" y="462"/>
                    <a:pt x="62" y="462"/>
                    <a:pt x="63" y="461"/>
                  </a:cubicBezTo>
                  <a:cubicBezTo>
                    <a:pt x="65" y="460"/>
                    <a:pt x="66" y="459"/>
                    <a:pt x="67" y="458"/>
                  </a:cubicBezTo>
                  <a:cubicBezTo>
                    <a:pt x="68" y="457"/>
                    <a:pt x="68" y="457"/>
                    <a:pt x="69" y="457"/>
                  </a:cubicBezTo>
                  <a:cubicBezTo>
                    <a:pt x="70" y="458"/>
                    <a:pt x="71" y="459"/>
                    <a:pt x="72" y="458"/>
                  </a:cubicBezTo>
                  <a:cubicBezTo>
                    <a:pt x="72" y="457"/>
                    <a:pt x="72" y="457"/>
                    <a:pt x="71" y="456"/>
                  </a:cubicBezTo>
                  <a:cubicBezTo>
                    <a:pt x="71" y="456"/>
                    <a:pt x="70" y="456"/>
                    <a:pt x="71" y="454"/>
                  </a:cubicBezTo>
                  <a:cubicBezTo>
                    <a:pt x="71" y="453"/>
                    <a:pt x="71" y="452"/>
                    <a:pt x="72" y="452"/>
                  </a:cubicBezTo>
                  <a:cubicBezTo>
                    <a:pt x="73" y="451"/>
                    <a:pt x="74" y="451"/>
                    <a:pt x="74" y="450"/>
                  </a:cubicBezTo>
                  <a:cubicBezTo>
                    <a:pt x="74" y="449"/>
                    <a:pt x="74" y="448"/>
                    <a:pt x="75" y="448"/>
                  </a:cubicBezTo>
                  <a:cubicBezTo>
                    <a:pt x="76" y="448"/>
                    <a:pt x="78" y="448"/>
                    <a:pt x="78" y="447"/>
                  </a:cubicBezTo>
                  <a:cubicBezTo>
                    <a:pt x="78" y="447"/>
                    <a:pt x="78" y="447"/>
                    <a:pt x="79" y="446"/>
                  </a:cubicBezTo>
                  <a:cubicBezTo>
                    <a:pt x="80" y="446"/>
                    <a:pt x="80" y="445"/>
                    <a:pt x="79" y="444"/>
                  </a:cubicBezTo>
                  <a:cubicBezTo>
                    <a:pt x="78" y="443"/>
                    <a:pt x="77" y="441"/>
                    <a:pt x="78" y="441"/>
                  </a:cubicBezTo>
                  <a:cubicBezTo>
                    <a:pt x="78" y="440"/>
                    <a:pt x="79" y="439"/>
                    <a:pt x="78" y="438"/>
                  </a:cubicBezTo>
                  <a:cubicBezTo>
                    <a:pt x="77" y="437"/>
                    <a:pt x="77" y="437"/>
                    <a:pt x="76" y="436"/>
                  </a:cubicBezTo>
                  <a:cubicBezTo>
                    <a:pt x="75" y="436"/>
                    <a:pt x="75" y="435"/>
                    <a:pt x="75" y="434"/>
                  </a:cubicBezTo>
                  <a:cubicBezTo>
                    <a:pt x="75" y="433"/>
                    <a:pt x="75" y="433"/>
                    <a:pt x="75" y="432"/>
                  </a:cubicBezTo>
                  <a:cubicBezTo>
                    <a:pt x="74" y="431"/>
                    <a:pt x="73" y="431"/>
                    <a:pt x="73" y="430"/>
                  </a:cubicBezTo>
                  <a:cubicBezTo>
                    <a:pt x="73" y="428"/>
                    <a:pt x="72" y="427"/>
                    <a:pt x="73" y="427"/>
                  </a:cubicBezTo>
                  <a:cubicBezTo>
                    <a:pt x="74" y="426"/>
                    <a:pt x="74" y="426"/>
                    <a:pt x="74" y="425"/>
                  </a:cubicBezTo>
                  <a:cubicBezTo>
                    <a:pt x="73" y="424"/>
                    <a:pt x="73" y="423"/>
                    <a:pt x="74" y="423"/>
                  </a:cubicBezTo>
                  <a:cubicBezTo>
                    <a:pt x="75" y="423"/>
                    <a:pt x="75" y="423"/>
                    <a:pt x="76" y="422"/>
                  </a:cubicBezTo>
                  <a:cubicBezTo>
                    <a:pt x="76" y="421"/>
                    <a:pt x="77" y="420"/>
                    <a:pt x="77" y="419"/>
                  </a:cubicBezTo>
                  <a:cubicBezTo>
                    <a:pt x="77" y="418"/>
                    <a:pt x="77" y="418"/>
                    <a:pt x="78" y="418"/>
                  </a:cubicBezTo>
                  <a:cubicBezTo>
                    <a:pt x="79" y="417"/>
                    <a:pt x="81" y="418"/>
                    <a:pt x="82" y="418"/>
                  </a:cubicBezTo>
                  <a:cubicBezTo>
                    <a:pt x="82" y="419"/>
                    <a:pt x="83" y="419"/>
                    <a:pt x="84" y="419"/>
                  </a:cubicBezTo>
                  <a:cubicBezTo>
                    <a:pt x="85" y="419"/>
                    <a:pt x="86" y="419"/>
                    <a:pt x="87" y="418"/>
                  </a:cubicBezTo>
                  <a:cubicBezTo>
                    <a:pt x="88" y="418"/>
                    <a:pt x="88" y="418"/>
                    <a:pt x="89" y="417"/>
                  </a:cubicBezTo>
                  <a:cubicBezTo>
                    <a:pt x="89" y="417"/>
                    <a:pt x="90" y="416"/>
                    <a:pt x="91" y="416"/>
                  </a:cubicBezTo>
                  <a:cubicBezTo>
                    <a:pt x="92" y="416"/>
                    <a:pt x="92" y="417"/>
                    <a:pt x="93" y="417"/>
                  </a:cubicBezTo>
                  <a:cubicBezTo>
                    <a:pt x="95" y="417"/>
                    <a:pt x="95" y="417"/>
                    <a:pt x="96" y="417"/>
                  </a:cubicBezTo>
                  <a:cubicBezTo>
                    <a:pt x="97" y="418"/>
                    <a:pt x="98" y="418"/>
                    <a:pt x="99" y="418"/>
                  </a:cubicBezTo>
                  <a:cubicBezTo>
                    <a:pt x="100" y="417"/>
                    <a:pt x="102" y="417"/>
                    <a:pt x="103" y="417"/>
                  </a:cubicBezTo>
                  <a:cubicBezTo>
                    <a:pt x="103" y="417"/>
                    <a:pt x="104" y="418"/>
                    <a:pt x="105" y="418"/>
                  </a:cubicBezTo>
                  <a:cubicBezTo>
                    <a:pt x="106" y="418"/>
                    <a:pt x="106" y="418"/>
                    <a:pt x="107" y="418"/>
                  </a:cubicBezTo>
                  <a:cubicBezTo>
                    <a:pt x="107" y="419"/>
                    <a:pt x="108" y="419"/>
                    <a:pt x="109" y="419"/>
                  </a:cubicBezTo>
                  <a:cubicBezTo>
                    <a:pt x="109" y="419"/>
                    <a:pt x="110" y="419"/>
                    <a:pt x="111" y="420"/>
                  </a:cubicBezTo>
                  <a:cubicBezTo>
                    <a:pt x="111" y="421"/>
                    <a:pt x="111" y="422"/>
                    <a:pt x="111" y="422"/>
                  </a:cubicBezTo>
                  <a:cubicBezTo>
                    <a:pt x="112" y="422"/>
                    <a:pt x="114" y="421"/>
                    <a:pt x="114" y="422"/>
                  </a:cubicBezTo>
                  <a:cubicBezTo>
                    <a:pt x="114" y="422"/>
                    <a:pt x="115" y="423"/>
                    <a:pt x="115" y="423"/>
                  </a:cubicBezTo>
                  <a:cubicBezTo>
                    <a:pt x="116" y="423"/>
                    <a:pt x="117" y="423"/>
                    <a:pt x="117" y="424"/>
                  </a:cubicBezTo>
                  <a:cubicBezTo>
                    <a:pt x="118" y="426"/>
                    <a:pt x="117" y="427"/>
                    <a:pt x="117" y="427"/>
                  </a:cubicBezTo>
                  <a:cubicBezTo>
                    <a:pt x="118" y="427"/>
                    <a:pt x="119" y="429"/>
                    <a:pt x="120" y="429"/>
                  </a:cubicBezTo>
                  <a:cubicBezTo>
                    <a:pt x="121" y="430"/>
                    <a:pt x="123" y="430"/>
                    <a:pt x="124" y="431"/>
                  </a:cubicBezTo>
                  <a:cubicBezTo>
                    <a:pt x="125" y="432"/>
                    <a:pt x="124" y="433"/>
                    <a:pt x="124" y="434"/>
                  </a:cubicBezTo>
                  <a:cubicBezTo>
                    <a:pt x="124" y="434"/>
                    <a:pt x="124" y="435"/>
                    <a:pt x="125" y="435"/>
                  </a:cubicBezTo>
                  <a:cubicBezTo>
                    <a:pt x="126" y="435"/>
                    <a:pt x="127" y="436"/>
                    <a:pt x="127" y="435"/>
                  </a:cubicBezTo>
                  <a:cubicBezTo>
                    <a:pt x="128" y="434"/>
                    <a:pt x="128" y="434"/>
                    <a:pt x="129" y="435"/>
                  </a:cubicBezTo>
                  <a:cubicBezTo>
                    <a:pt x="129" y="435"/>
                    <a:pt x="130" y="435"/>
                    <a:pt x="130" y="434"/>
                  </a:cubicBezTo>
                  <a:cubicBezTo>
                    <a:pt x="130" y="433"/>
                    <a:pt x="130" y="433"/>
                    <a:pt x="131" y="433"/>
                  </a:cubicBezTo>
                  <a:cubicBezTo>
                    <a:pt x="131" y="432"/>
                    <a:pt x="132" y="430"/>
                    <a:pt x="133" y="430"/>
                  </a:cubicBezTo>
                  <a:cubicBezTo>
                    <a:pt x="133" y="430"/>
                    <a:pt x="134" y="430"/>
                    <a:pt x="135" y="430"/>
                  </a:cubicBezTo>
                  <a:cubicBezTo>
                    <a:pt x="136" y="430"/>
                    <a:pt x="137" y="430"/>
                    <a:pt x="137" y="431"/>
                  </a:cubicBezTo>
                  <a:cubicBezTo>
                    <a:pt x="138" y="432"/>
                    <a:pt x="138" y="432"/>
                    <a:pt x="138" y="431"/>
                  </a:cubicBezTo>
                  <a:cubicBezTo>
                    <a:pt x="139" y="430"/>
                    <a:pt x="140" y="430"/>
                    <a:pt x="141" y="430"/>
                  </a:cubicBezTo>
                  <a:cubicBezTo>
                    <a:pt x="141" y="430"/>
                    <a:pt x="143" y="431"/>
                    <a:pt x="144" y="432"/>
                  </a:cubicBezTo>
                  <a:cubicBezTo>
                    <a:pt x="144" y="432"/>
                    <a:pt x="145" y="432"/>
                    <a:pt x="146" y="431"/>
                  </a:cubicBezTo>
                  <a:cubicBezTo>
                    <a:pt x="146" y="431"/>
                    <a:pt x="147" y="432"/>
                    <a:pt x="148" y="432"/>
                  </a:cubicBezTo>
                  <a:cubicBezTo>
                    <a:pt x="149" y="432"/>
                    <a:pt x="149" y="432"/>
                    <a:pt x="149" y="431"/>
                  </a:cubicBezTo>
                  <a:cubicBezTo>
                    <a:pt x="149" y="430"/>
                    <a:pt x="150" y="430"/>
                    <a:pt x="151" y="429"/>
                  </a:cubicBezTo>
                  <a:cubicBezTo>
                    <a:pt x="151" y="429"/>
                    <a:pt x="152" y="427"/>
                    <a:pt x="153" y="427"/>
                  </a:cubicBezTo>
                  <a:cubicBezTo>
                    <a:pt x="154" y="427"/>
                    <a:pt x="155" y="429"/>
                    <a:pt x="155" y="428"/>
                  </a:cubicBezTo>
                  <a:cubicBezTo>
                    <a:pt x="155" y="427"/>
                    <a:pt x="155" y="427"/>
                    <a:pt x="156" y="427"/>
                  </a:cubicBezTo>
                  <a:cubicBezTo>
                    <a:pt x="157" y="427"/>
                    <a:pt x="157" y="428"/>
                    <a:pt x="157" y="429"/>
                  </a:cubicBezTo>
                  <a:cubicBezTo>
                    <a:pt x="157" y="430"/>
                    <a:pt x="156" y="431"/>
                    <a:pt x="157" y="431"/>
                  </a:cubicBezTo>
                  <a:cubicBezTo>
                    <a:pt x="158" y="431"/>
                    <a:pt x="158" y="430"/>
                    <a:pt x="159" y="430"/>
                  </a:cubicBezTo>
                  <a:cubicBezTo>
                    <a:pt x="159" y="429"/>
                    <a:pt x="160" y="428"/>
                    <a:pt x="161" y="428"/>
                  </a:cubicBezTo>
                  <a:cubicBezTo>
                    <a:pt x="162" y="428"/>
                    <a:pt x="162" y="428"/>
                    <a:pt x="164" y="428"/>
                  </a:cubicBezTo>
                  <a:cubicBezTo>
                    <a:pt x="165" y="428"/>
                    <a:pt x="166" y="427"/>
                    <a:pt x="168" y="427"/>
                  </a:cubicBezTo>
                  <a:cubicBezTo>
                    <a:pt x="169" y="427"/>
                    <a:pt x="169" y="426"/>
                    <a:pt x="171" y="426"/>
                  </a:cubicBezTo>
                  <a:cubicBezTo>
                    <a:pt x="172" y="426"/>
                    <a:pt x="173" y="425"/>
                    <a:pt x="174" y="425"/>
                  </a:cubicBezTo>
                  <a:cubicBezTo>
                    <a:pt x="174" y="424"/>
                    <a:pt x="175" y="423"/>
                    <a:pt x="174" y="423"/>
                  </a:cubicBezTo>
                  <a:cubicBezTo>
                    <a:pt x="172" y="423"/>
                    <a:pt x="173" y="423"/>
                    <a:pt x="173" y="423"/>
                  </a:cubicBezTo>
                  <a:cubicBezTo>
                    <a:pt x="173" y="422"/>
                    <a:pt x="174" y="421"/>
                    <a:pt x="172" y="421"/>
                  </a:cubicBezTo>
                  <a:cubicBezTo>
                    <a:pt x="171" y="421"/>
                    <a:pt x="170" y="421"/>
                    <a:pt x="169" y="420"/>
                  </a:cubicBezTo>
                  <a:cubicBezTo>
                    <a:pt x="168" y="419"/>
                    <a:pt x="166" y="417"/>
                    <a:pt x="166" y="417"/>
                  </a:cubicBezTo>
                  <a:cubicBezTo>
                    <a:pt x="166" y="416"/>
                    <a:pt x="167" y="416"/>
                    <a:pt x="166" y="415"/>
                  </a:cubicBezTo>
                  <a:cubicBezTo>
                    <a:pt x="164" y="414"/>
                    <a:pt x="164" y="414"/>
                    <a:pt x="163" y="413"/>
                  </a:cubicBezTo>
                  <a:cubicBezTo>
                    <a:pt x="163" y="412"/>
                    <a:pt x="164" y="412"/>
                    <a:pt x="164" y="411"/>
                  </a:cubicBezTo>
                  <a:cubicBezTo>
                    <a:pt x="163" y="410"/>
                    <a:pt x="163" y="409"/>
                    <a:pt x="163" y="408"/>
                  </a:cubicBezTo>
                  <a:cubicBezTo>
                    <a:pt x="163" y="407"/>
                    <a:pt x="163" y="407"/>
                    <a:pt x="162" y="406"/>
                  </a:cubicBezTo>
                  <a:cubicBezTo>
                    <a:pt x="161" y="406"/>
                    <a:pt x="161" y="404"/>
                    <a:pt x="160" y="404"/>
                  </a:cubicBezTo>
                  <a:cubicBezTo>
                    <a:pt x="159" y="404"/>
                    <a:pt x="159" y="404"/>
                    <a:pt x="159" y="403"/>
                  </a:cubicBezTo>
                  <a:cubicBezTo>
                    <a:pt x="159" y="403"/>
                    <a:pt x="158" y="401"/>
                    <a:pt x="159" y="401"/>
                  </a:cubicBezTo>
                  <a:cubicBezTo>
                    <a:pt x="160" y="401"/>
                    <a:pt x="161" y="401"/>
                    <a:pt x="161" y="401"/>
                  </a:cubicBezTo>
                  <a:cubicBezTo>
                    <a:pt x="162" y="401"/>
                    <a:pt x="163" y="402"/>
                    <a:pt x="163" y="402"/>
                  </a:cubicBezTo>
                  <a:cubicBezTo>
                    <a:pt x="163" y="401"/>
                    <a:pt x="162" y="401"/>
                    <a:pt x="163" y="400"/>
                  </a:cubicBezTo>
                  <a:cubicBezTo>
                    <a:pt x="163" y="399"/>
                    <a:pt x="164" y="399"/>
                    <a:pt x="164" y="399"/>
                  </a:cubicBezTo>
                  <a:cubicBezTo>
                    <a:pt x="165" y="398"/>
                    <a:pt x="165" y="397"/>
                    <a:pt x="164" y="397"/>
                  </a:cubicBezTo>
                  <a:cubicBezTo>
                    <a:pt x="163" y="397"/>
                    <a:pt x="163" y="397"/>
                    <a:pt x="162" y="397"/>
                  </a:cubicBezTo>
                  <a:cubicBezTo>
                    <a:pt x="162" y="397"/>
                    <a:pt x="163" y="397"/>
                    <a:pt x="163" y="396"/>
                  </a:cubicBezTo>
                  <a:cubicBezTo>
                    <a:pt x="164" y="396"/>
                    <a:pt x="164" y="396"/>
                    <a:pt x="165" y="396"/>
                  </a:cubicBezTo>
                  <a:cubicBezTo>
                    <a:pt x="166" y="396"/>
                    <a:pt x="166" y="396"/>
                    <a:pt x="166" y="396"/>
                  </a:cubicBezTo>
                  <a:cubicBezTo>
                    <a:pt x="166" y="397"/>
                    <a:pt x="167" y="397"/>
                    <a:pt x="168" y="397"/>
                  </a:cubicBezTo>
                  <a:cubicBezTo>
                    <a:pt x="169" y="398"/>
                    <a:pt x="171" y="400"/>
                    <a:pt x="173" y="400"/>
                  </a:cubicBezTo>
                  <a:cubicBezTo>
                    <a:pt x="175" y="400"/>
                    <a:pt x="174" y="400"/>
                    <a:pt x="176" y="400"/>
                  </a:cubicBezTo>
                  <a:cubicBezTo>
                    <a:pt x="179" y="400"/>
                    <a:pt x="179" y="399"/>
                    <a:pt x="180" y="399"/>
                  </a:cubicBezTo>
                  <a:cubicBezTo>
                    <a:pt x="181" y="399"/>
                    <a:pt x="181" y="401"/>
                    <a:pt x="181" y="403"/>
                  </a:cubicBezTo>
                  <a:cubicBezTo>
                    <a:pt x="181" y="403"/>
                    <a:pt x="181" y="403"/>
                    <a:pt x="181" y="404"/>
                  </a:cubicBezTo>
                  <a:cubicBezTo>
                    <a:pt x="182" y="404"/>
                    <a:pt x="182" y="403"/>
                    <a:pt x="185" y="401"/>
                  </a:cubicBezTo>
                  <a:cubicBezTo>
                    <a:pt x="188" y="398"/>
                    <a:pt x="191" y="397"/>
                    <a:pt x="195" y="395"/>
                  </a:cubicBezTo>
                  <a:cubicBezTo>
                    <a:pt x="197" y="395"/>
                    <a:pt x="197" y="395"/>
                    <a:pt x="197" y="395"/>
                  </a:cubicBezTo>
                  <a:cubicBezTo>
                    <a:pt x="197" y="395"/>
                    <a:pt x="199" y="395"/>
                    <a:pt x="200" y="396"/>
                  </a:cubicBezTo>
                  <a:cubicBezTo>
                    <a:pt x="200" y="397"/>
                    <a:pt x="200" y="398"/>
                    <a:pt x="200" y="399"/>
                  </a:cubicBezTo>
                  <a:cubicBezTo>
                    <a:pt x="201" y="399"/>
                    <a:pt x="202" y="401"/>
                    <a:pt x="202" y="400"/>
                  </a:cubicBezTo>
                  <a:cubicBezTo>
                    <a:pt x="202" y="399"/>
                    <a:pt x="202" y="398"/>
                    <a:pt x="203" y="398"/>
                  </a:cubicBezTo>
                  <a:cubicBezTo>
                    <a:pt x="204" y="398"/>
                    <a:pt x="205" y="399"/>
                    <a:pt x="205" y="398"/>
                  </a:cubicBezTo>
                  <a:cubicBezTo>
                    <a:pt x="206" y="398"/>
                    <a:pt x="206" y="397"/>
                    <a:pt x="207" y="396"/>
                  </a:cubicBezTo>
                  <a:cubicBezTo>
                    <a:pt x="207" y="396"/>
                    <a:pt x="209" y="395"/>
                    <a:pt x="209" y="396"/>
                  </a:cubicBezTo>
                  <a:cubicBezTo>
                    <a:pt x="209" y="396"/>
                    <a:pt x="209" y="397"/>
                    <a:pt x="210" y="397"/>
                  </a:cubicBezTo>
                  <a:cubicBezTo>
                    <a:pt x="211" y="396"/>
                    <a:pt x="212" y="396"/>
                    <a:pt x="213" y="397"/>
                  </a:cubicBezTo>
                  <a:cubicBezTo>
                    <a:pt x="213" y="397"/>
                    <a:pt x="216" y="398"/>
                    <a:pt x="217" y="397"/>
                  </a:cubicBezTo>
                  <a:cubicBezTo>
                    <a:pt x="218" y="397"/>
                    <a:pt x="220" y="397"/>
                    <a:pt x="221" y="396"/>
                  </a:cubicBezTo>
                  <a:cubicBezTo>
                    <a:pt x="222" y="396"/>
                    <a:pt x="222" y="394"/>
                    <a:pt x="224" y="394"/>
                  </a:cubicBezTo>
                  <a:cubicBezTo>
                    <a:pt x="225" y="395"/>
                    <a:pt x="225" y="396"/>
                    <a:pt x="226" y="395"/>
                  </a:cubicBezTo>
                  <a:cubicBezTo>
                    <a:pt x="227" y="394"/>
                    <a:pt x="228" y="393"/>
                    <a:pt x="228" y="392"/>
                  </a:cubicBezTo>
                  <a:cubicBezTo>
                    <a:pt x="228" y="391"/>
                    <a:pt x="228" y="388"/>
                    <a:pt x="228" y="387"/>
                  </a:cubicBezTo>
                  <a:cubicBezTo>
                    <a:pt x="229" y="386"/>
                    <a:pt x="230" y="386"/>
                    <a:pt x="230" y="385"/>
                  </a:cubicBezTo>
                  <a:cubicBezTo>
                    <a:pt x="229" y="383"/>
                    <a:pt x="229" y="382"/>
                    <a:pt x="229" y="381"/>
                  </a:cubicBezTo>
                  <a:cubicBezTo>
                    <a:pt x="229" y="380"/>
                    <a:pt x="227" y="377"/>
                    <a:pt x="227" y="377"/>
                  </a:cubicBezTo>
                  <a:cubicBezTo>
                    <a:pt x="227" y="376"/>
                    <a:pt x="228" y="375"/>
                    <a:pt x="228" y="374"/>
                  </a:cubicBezTo>
                  <a:cubicBezTo>
                    <a:pt x="229" y="374"/>
                    <a:pt x="228" y="372"/>
                    <a:pt x="227" y="371"/>
                  </a:cubicBezTo>
                  <a:cubicBezTo>
                    <a:pt x="227" y="370"/>
                    <a:pt x="225" y="369"/>
                    <a:pt x="224" y="368"/>
                  </a:cubicBezTo>
                  <a:cubicBezTo>
                    <a:pt x="223" y="368"/>
                    <a:pt x="222" y="368"/>
                    <a:pt x="222" y="367"/>
                  </a:cubicBezTo>
                  <a:cubicBezTo>
                    <a:pt x="222" y="365"/>
                    <a:pt x="220" y="364"/>
                    <a:pt x="220" y="362"/>
                  </a:cubicBezTo>
                  <a:cubicBezTo>
                    <a:pt x="221" y="361"/>
                    <a:pt x="221" y="361"/>
                    <a:pt x="221" y="359"/>
                  </a:cubicBezTo>
                  <a:cubicBezTo>
                    <a:pt x="220" y="358"/>
                    <a:pt x="221" y="355"/>
                    <a:pt x="220" y="354"/>
                  </a:cubicBezTo>
                  <a:cubicBezTo>
                    <a:pt x="220" y="352"/>
                    <a:pt x="221" y="350"/>
                    <a:pt x="221" y="349"/>
                  </a:cubicBezTo>
                  <a:cubicBezTo>
                    <a:pt x="221" y="347"/>
                    <a:pt x="218" y="344"/>
                    <a:pt x="218" y="343"/>
                  </a:cubicBezTo>
                  <a:cubicBezTo>
                    <a:pt x="218" y="342"/>
                    <a:pt x="219" y="341"/>
                    <a:pt x="220" y="340"/>
                  </a:cubicBezTo>
                  <a:cubicBezTo>
                    <a:pt x="221" y="340"/>
                    <a:pt x="223" y="340"/>
                    <a:pt x="223" y="338"/>
                  </a:cubicBezTo>
                  <a:cubicBezTo>
                    <a:pt x="223" y="337"/>
                    <a:pt x="223" y="337"/>
                    <a:pt x="225" y="337"/>
                  </a:cubicBezTo>
                  <a:cubicBezTo>
                    <a:pt x="226" y="337"/>
                    <a:pt x="229" y="337"/>
                    <a:pt x="229" y="336"/>
                  </a:cubicBezTo>
                  <a:cubicBezTo>
                    <a:pt x="230" y="334"/>
                    <a:pt x="229" y="333"/>
                    <a:pt x="230" y="332"/>
                  </a:cubicBezTo>
                  <a:cubicBezTo>
                    <a:pt x="231" y="331"/>
                    <a:pt x="231" y="330"/>
                    <a:pt x="231" y="328"/>
                  </a:cubicBezTo>
                  <a:cubicBezTo>
                    <a:pt x="230" y="326"/>
                    <a:pt x="231" y="325"/>
                    <a:pt x="231" y="324"/>
                  </a:cubicBezTo>
                  <a:cubicBezTo>
                    <a:pt x="232" y="323"/>
                    <a:pt x="231" y="322"/>
                    <a:pt x="232" y="320"/>
                  </a:cubicBezTo>
                  <a:cubicBezTo>
                    <a:pt x="233" y="319"/>
                    <a:pt x="233" y="319"/>
                    <a:pt x="232" y="318"/>
                  </a:cubicBezTo>
                  <a:cubicBezTo>
                    <a:pt x="232" y="317"/>
                    <a:pt x="231" y="315"/>
                    <a:pt x="230" y="314"/>
                  </a:cubicBezTo>
                  <a:cubicBezTo>
                    <a:pt x="229" y="313"/>
                    <a:pt x="228" y="312"/>
                    <a:pt x="228" y="311"/>
                  </a:cubicBezTo>
                  <a:cubicBezTo>
                    <a:pt x="228" y="310"/>
                    <a:pt x="228" y="309"/>
                    <a:pt x="228" y="308"/>
                  </a:cubicBezTo>
                  <a:cubicBezTo>
                    <a:pt x="228" y="307"/>
                    <a:pt x="228" y="307"/>
                    <a:pt x="228" y="306"/>
                  </a:cubicBezTo>
                  <a:cubicBezTo>
                    <a:pt x="227" y="304"/>
                    <a:pt x="227" y="303"/>
                    <a:pt x="227" y="301"/>
                  </a:cubicBezTo>
                  <a:cubicBezTo>
                    <a:pt x="227" y="299"/>
                    <a:pt x="228" y="297"/>
                    <a:pt x="227" y="296"/>
                  </a:cubicBezTo>
                  <a:cubicBezTo>
                    <a:pt x="226" y="295"/>
                    <a:pt x="226" y="294"/>
                    <a:pt x="226" y="294"/>
                  </a:cubicBezTo>
                  <a:cubicBezTo>
                    <a:pt x="225" y="293"/>
                    <a:pt x="225" y="292"/>
                    <a:pt x="224" y="293"/>
                  </a:cubicBezTo>
                  <a:cubicBezTo>
                    <a:pt x="224" y="293"/>
                    <a:pt x="223" y="293"/>
                    <a:pt x="222" y="293"/>
                  </a:cubicBezTo>
                  <a:cubicBezTo>
                    <a:pt x="221" y="293"/>
                    <a:pt x="220" y="292"/>
                    <a:pt x="219" y="291"/>
                  </a:cubicBezTo>
                  <a:cubicBezTo>
                    <a:pt x="218" y="291"/>
                    <a:pt x="217" y="289"/>
                    <a:pt x="217" y="290"/>
                  </a:cubicBezTo>
                  <a:cubicBezTo>
                    <a:pt x="217" y="291"/>
                    <a:pt x="218" y="292"/>
                    <a:pt x="217" y="293"/>
                  </a:cubicBezTo>
                  <a:cubicBezTo>
                    <a:pt x="216" y="294"/>
                    <a:pt x="216" y="294"/>
                    <a:pt x="215" y="294"/>
                  </a:cubicBezTo>
                  <a:cubicBezTo>
                    <a:pt x="214" y="294"/>
                    <a:pt x="213" y="294"/>
                    <a:pt x="212" y="293"/>
                  </a:cubicBezTo>
                  <a:cubicBezTo>
                    <a:pt x="211" y="293"/>
                    <a:pt x="210" y="292"/>
                    <a:pt x="210" y="291"/>
                  </a:cubicBezTo>
                  <a:cubicBezTo>
                    <a:pt x="210" y="290"/>
                    <a:pt x="209" y="288"/>
                    <a:pt x="208" y="287"/>
                  </a:cubicBezTo>
                  <a:cubicBezTo>
                    <a:pt x="207" y="286"/>
                    <a:pt x="206" y="286"/>
                    <a:pt x="206" y="284"/>
                  </a:cubicBezTo>
                  <a:cubicBezTo>
                    <a:pt x="205" y="283"/>
                    <a:pt x="206" y="283"/>
                    <a:pt x="204" y="282"/>
                  </a:cubicBezTo>
                  <a:cubicBezTo>
                    <a:pt x="202" y="282"/>
                    <a:pt x="202" y="281"/>
                    <a:pt x="201" y="281"/>
                  </a:cubicBezTo>
                  <a:cubicBezTo>
                    <a:pt x="201" y="282"/>
                    <a:pt x="201" y="283"/>
                    <a:pt x="200" y="283"/>
                  </a:cubicBezTo>
                  <a:cubicBezTo>
                    <a:pt x="200" y="282"/>
                    <a:pt x="199" y="281"/>
                    <a:pt x="199" y="282"/>
                  </a:cubicBezTo>
                  <a:cubicBezTo>
                    <a:pt x="199" y="283"/>
                    <a:pt x="198" y="281"/>
                    <a:pt x="197" y="281"/>
                  </a:cubicBezTo>
                  <a:cubicBezTo>
                    <a:pt x="196" y="281"/>
                    <a:pt x="195" y="281"/>
                    <a:pt x="195" y="280"/>
                  </a:cubicBezTo>
                  <a:cubicBezTo>
                    <a:pt x="195" y="279"/>
                    <a:pt x="195" y="278"/>
                    <a:pt x="195" y="277"/>
                  </a:cubicBezTo>
                  <a:cubicBezTo>
                    <a:pt x="196" y="276"/>
                    <a:pt x="196" y="276"/>
                    <a:pt x="195" y="276"/>
                  </a:cubicBezTo>
                  <a:cubicBezTo>
                    <a:pt x="195" y="276"/>
                    <a:pt x="194" y="277"/>
                    <a:pt x="194" y="277"/>
                  </a:cubicBezTo>
                  <a:cubicBezTo>
                    <a:pt x="193" y="278"/>
                    <a:pt x="193" y="279"/>
                    <a:pt x="193" y="280"/>
                  </a:cubicBezTo>
                  <a:cubicBezTo>
                    <a:pt x="193" y="281"/>
                    <a:pt x="192" y="281"/>
                    <a:pt x="192" y="282"/>
                  </a:cubicBezTo>
                  <a:cubicBezTo>
                    <a:pt x="192" y="282"/>
                    <a:pt x="191" y="283"/>
                    <a:pt x="191" y="282"/>
                  </a:cubicBezTo>
                  <a:cubicBezTo>
                    <a:pt x="190" y="282"/>
                    <a:pt x="190" y="281"/>
                    <a:pt x="190" y="281"/>
                  </a:cubicBezTo>
                  <a:cubicBezTo>
                    <a:pt x="189" y="280"/>
                    <a:pt x="189" y="281"/>
                    <a:pt x="188" y="281"/>
                  </a:cubicBezTo>
                  <a:cubicBezTo>
                    <a:pt x="187" y="281"/>
                    <a:pt x="187" y="281"/>
                    <a:pt x="187" y="280"/>
                  </a:cubicBezTo>
                  <a:cubicBezTo>
                    <a:pt x="187" y="278"/>
                    <a:pt x="186" y="278"/>
                    <a:pt x="186" y="278"/>
                  </a:cubicBezTo>
                  <a:cubicBezTo>
                    <a:pt x="185" y="278"/>
                    <a:pt x="185" y="278"/>
                    <a:pt x="184" y="279"/>
                  </a:cubicBezTo>
                  <a:cubicBezTo>
                    <a:pt x="184" y="280"/>
                    <a:pt x="185" y="280"/>
                    <a:pt x="183" y="279"/>
                  </a:cubicBezTo>
                  <a:cubicBezTo>
                    <a:pt x="182" y="278"/>
                    <a:pt x="182" y="278"/>
                    <a:pt x="181" y="278"/>
                  </a:cubicBezTo>
                  <a:cubicBezTo>
                    <a:pt x="181" y="277"/>
                    <a:pt x="180" y="277"/>
                    <a:pt x="180" y="276"/>
                  </a:cubicBezTo>
                  <a:cubicBezTo>
                    <a:pt x="180" y="275"/>
                    <a:pt x="181" y="275"/>
                    <a:pt x="181" y="274"/>
                  </a:cubicBezTo>
                  <a:cubicBezTo>
                    <a:pt x="181" y="273"/>
                    <a:pt x="181" y="272"/>
                    <a:pt x="180" y="272"/>
                  </a:cubicBezTo>
                  <a:cubicBezTo>
                    <a:pt x="179" y="272"/>
                    <a:pt x="178" y="272"/>
                    <a:pt x="178" y="273"/>
                  </a:cubicBezTo>
                  <a:cubicBezTo>
                    <a:pt x="178" y="273"/>
                    <a:pt x="178" y="274"/>
                    <a:pt x="178" y="274"/>
                  </a:cubicBezTo>
                  <a:cubicBezTo>
                    <a:pt x="177" y="274"/>
                    <a:pt x="176" y="274"/>
                    <a:pt x="176" y="274"/>
                  </a:cubicBezTo>
                  <a:cubicBezTo>
                    <a:pt x="176" y="274"/>
                    <a:pt x="175" y="275"/>
                    <a:pt x="175" y="273"/>
                  </a:cubicBezTo>
                  <a:cubicBezTo>
                    <a:pt x="176" y="272"/>
                    <a:pt x="175" y="271"/>
                    <a:pt x="174" y="269"/>
                  </a:cubicBezTo>
                  <a:cubicBezTo>
                    <a:pt x="173" y="268"/>
                    <a:pt x="173" y="267"/>
                    <a:pt x="173" y="267"/>
                  </a:cubicBezTo>
                  <a:cubicBezTo>
                    <a:pt x="172" y="266"/>
                    <a:pt x="171" y="266"/>
                    <a:pt x="170" y="265"/>
                  </a:cubicBezTo>
                  <a:cubicBezTo>
                    <a:pt x="169" y="265"/>
                    <a:pt x="168" y="263"/>
                    <a:pt x="167" y="263"/>
                  </a:cubicBezTo>
                  <a:cubicBezTo>
                    <a:pt x="167" y="263"/>
                    <a:pt x="167" y="264"/>
                    <a:pt x="165" y="263"/>
                  </a:cubicBezTo>
                  <a:cubicBezTo>
                    <a:pt x="163" y="263"/>
                    <a:pt x="162" y="262"/>
                    <a:pt x="161" y="261"/>
                  </a:cubicBezTo>
                  <a:cubicBezTo>
                    <a:pt x="160" y="261"/>
                    <a:pt x="160" y="261"/>
                    <a:pt x="159" y="261"/>
                  </a:cubicBezTo>
                  <a:cubicBezTo>
                    <a:pt x="159" y="262"/>
                    <a:pt x="158" y="262"/>
                    <a:pt x="157" y="261"/>
                  </a:cubicBezTo>
                  <a:cubicBezTo>
                    <a:pt x="157" y="260"/>
                    <a:pt x="156" y="259"/>
                    <a:pt x="155" y="259"/>
                  </a:cubicBezTo>
                  <a:cubicBezTo>
                    <a:pt x="154" y="260"/>
                    <a:pt x="153" y="261"/>
                    <a:pt x="152" y="261"/>
                  </a:cubicBezTo>
                  <a:cubicBezTo>
                    <a:pt x="151" y="260"/>
                    <a:pt x="151" y="260"/>
                    <a:pt x="150" y="259"/>
                  </a:cubicBezTo>
                  <a:cubicBezTo>
                    <a:pt x="149" y="259"/>
                    <a:pt x="148" y="259"/>
                    <a:pt x="147" y="259"/>
                  </a:cubicBezTo>
                  <a:cubicBezTo>
                    <a:pt x="146" y="260"/>
                    <a:pt x="146" y="260"/>
                    <a:pt x="146" y="259"/>
                  </a:cubicBezTo>
                  <a:cubicBezTo>
                    <a:pt x="145" y="258"/>
                    <a:pt x="145" y="256"/>
                    <a:pt x="145" y="256"/>
                  </a:cubicBezTo>
                  <a:cubicBezTo>
                    <a:pt x="144" y="255"/>
                    <a:pt x="144" y="255"/>
                    <a:pt x="143" y="254"/>
                  </a:cubicBezTo>
                  <a:cubicBezTo>
                    <a:pt x="142" y="253"/>
                    <a:pt x="142" y="253"/>
                    <a:pt x="140" y="253"/>
                  </a:cubicBezTo>
                  <a:cubicBezTo>
                    <a:pt x="138" y="253"/>
                    <a:pt x="137" y="253"/>
                    <a:pt x="136" y="253"/>
                  </a:cubicBezTo>
                  <a:cubicBezTo>
                    <a:pt x="135" y="253"/>
                    <a:pt x="133" y="253"/>
                    <a:pt x="133" y="253"/>
                  </a:cubicBezTo>
                  <a:cubicBezTo>
                    <a:pt x="132" y="252"/>
                    <a:pt x="132" y="251"/>
                    <a:pt x="131" y="251"/>
                  </a:cubicBezTo>
                  <a:cubicBezTo>
                    <a:pt x="130" y="250"/>
                    <a:pt x="129" y="251"/>
                    <a:pt x="129" y="249"/>
                  </a:cubicBezTo>
                  <a:cubicBezTo>
                    <a:pt x="128" y="247"/>
                    <a:pt x="128" y="243"/>
                    <a:pt x="127" y="242"/>
                  </a:cubicBezTo>
                  <a:cubicBezTo>
                    <a:pt x="127" y="241"/>
                    <a:pt x="127" y="240"/>
                    <a:pt x="127" y="239"/>
                  </a:cubicBezTo>
                  <a:cubicBezTo>
                    <a:pt x="127" y="238"/>
                    <a:pt x="126" y="236"/>
                    <a:pt x="126" y="236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56" name="任意多边形 58">
              <a:extLst>
                <a:ext uri="{FF2B5EF4-FFF2-40B4-BE49-F238E27FC236}">
                  <a16:creationId xmlns:a16="http://schemas.microsoft.com/office/drawing/2014/main" id="{2BA33400-59BB-040B-6A2F-719A2CDC2A09}"/>
                </a:ext>
              </a:extLst>
            </p:cNvPr>
            <p:cNvSpPr/>
            <p:nvPr/>
          </p:nvSpPr>
          <p:spPr bwMode="auto">
            <a:xfrm>
              <a:off x="6940550" y="1854200"/>
              <a:ext cx="407988" cy="841375"/>
            </a:xfrm>
            <a:custGeom>
              <a:avLst/>
              <a:gdLst>
                <a:gd name="T0" fmla="*/ 0 w 277"/>
                <a:gd name="T1" fmla="*/ 543 h 571"/>
                <a:gd name="T2" fmla="*/ 23 w 277"/>
                <a:gd name="T3" fmla="*/ 474 h 571"/>
                <a:gd name="T4" fmla="*/ 14 w 277"/>
                <a:gd name="T5" fmla="*/ 442 h 571"/>
                <a:gd name="T6" fmla="*/ 10 w 277"/>
                <a:gd name="T7" fmla="*/ 411 h 571"/>
                <a:gd name="T8" fmla="*/ 3 w 277"/>
                <a:gd name="T9" fmla="*/ 384 h 571"/>
                <a:gd name="T10" fmla="*/ 2 w 277"/>
                <a:gd name="T11" fmla="*/ 366 h 571"/>
                <a:gd name="T12" fmla="*/ 7 w 277"/>
                <a:gd name="T13" fmla="*/ 348 h 571"/>
                <a:gd name="T14" fmla="*/ 16 w 277"/>
                <a:gd name="T15" fmla="*/ 320 h 571"/>
                <a:gd name="T16" fmla="*/ 25 w 277"/>
                <a:gd name="T17" fmla="*/ 295 h 571"/>
                <a:gd name="T18" fmla="*/ 17 w 277"/>
                <a:gd name="T19" fmla="*/ 282 h 571"/>
                <a:gd name="T20" fmla="*/ 5 w 277"/>
                <a:gd name="T21" fmla="*/ 246 h 571"/>
                <a:gd name="T22" fmla="*/ 21 w 277"/>
                <a:gd name="T23" fmla="*/ 224 h 571"/>
                <a:gd name="T24" fmla="*/ 31 w 277"/>
                <a:gd name="T25" fmla="*/ 199 h 571"/>
                <a:gd name="T26" fmla="*/ 41 w 277"/>
                <a:gd name="T27" fmla="*/ 168 h 571"/>
                <a:gd name="T28" fmla="*/ 45 w 277"/>
                <a:gd name="T29" fmla="*/ 144 h 571"/>
                <a:gd name="T30" fmla="*/ 47 w 277"/>
                <a:gd name="T31" fmla="*/ 133 h 571"/>
                <a:gd name="T32" fmla="*/ 60 w 277"/>
                <a:gd name="T33" fmla="*/ 113 h 571"/>
                <a:gd name="T34" fmla="*/ 88 w 277"/>
                <a:gd name="T35" fmla="*/ 116 h 571"/>
                <a:gd name="T36" fmla="*/ 102 w 277"/>
                <a:gd name="T37" fmla="*/ 85 h 571"/>
                <a:gd name="T38" fmla="*/ 117 w 277"/>
                <a:gd name="T39" fmla="*/ 54 h 571"/>
                <a:gd name="T40" fmla="*/ 147 w 277"/>
                <a:gd name="T41" fmla="*/ 59 h 571"/>
                <a:gd name="T42" fmla="*/ 180 w 277"/>
                <a:gd name="T43" fmla="*/ 34 h 571"/>
                <a:gd name="T44" fmla="*/ 213 w 277"/>
                <a:gd name="T45" fmla="*/ 26 h 571"/>
                <a:gd name="T46" fmla="*/ 245 w 277"/>
                <a:gd name="T47" fmla="*/ 11 h 571"/>
                <a:gd name="T48" fmla="*/ 252 w 277"/>
                <a:gd name="T49" fmla="*/ 32 h 571"/>
                <a:gd name="T50" fmla="*/ 258 w 277"/>
                <a:gd name="T51" fmla="*/ 42 h 571"/>
                <a:gd name="T52" fmla="*/ 238 w 277"/>
                <a:gd name="T53" fmla="*/ 52 h 571"/>
                <a:gd name="T54" fmla="*/ 229 w 277"/>
                <a:gd name="T55" fmla="*/ 65 h 571"/>
                <a:gd name="T56" fmla="*/ 249 w 277"/>
                <a:gd name="T57" fmla="*/ 75 h 571"/>
                <a:gd name="T58" fmla="*/ 264 w 277"/>
                <a:gd name="T59" fmla="*/ 86 h 571"/>
                <a:gd name="T60" fmla="*/ 275 w 277"/>
                <a:gd name="T61" fmla="*/ 107 h 571"/>
                <a:gd name="T62" fmla="*/ 271 w 277"/>
                <a:gd name="T63" fmla="*/ 133 h 571"/>
                <a:gd name="T64" fmla="*/ 257 w 277"/>
                <a:gd name="T65" fmla="*/ 149 h 571"/>
                <a:gd name="T66" fmla="*/ 240 w 277"/>
                <a:gd name="T67" fmla="*/ 148 h 571"/>
                <a:gd name="T68" fmla="*/ 228 w 277"/>
                <a:gd name="T69" fmla="*/ 166 h 571"/>
                <a:gd name="T70" fmla="*/ 226 w 277"/>
                <a:gd name="T71" fmla="*/ 184 h 571"/>
                <a:gd name="T72" fmla="*/ 216 w 277"/>
                <a:gd name="T73" fmla="*/ 204 h 571"/>
                <a:gd name="T74" fmla="*/ 222 w 277"/>
                <a:gd name="T75" fmla="*/ 227 h 571"/>
                <a:gd name="T76" fmla="*/ 240 w 277"/>
                <a:gd name="T77" fmla="*/ 240 h 571"/>
                <a:gd name="T78" fmla="*/ 253 w 277"/>
                <a:gd name="T79" fmla="*/ 263 h 571"/>
                <a:gd name="T80" fmla="*/ 263 w 277"/>
                <a:gd name="T81" fmla="*/ 281 h 571"/>
                <a:gd name="T82" fmla="*/ 250 w 277"/>
                <a:gd name="T83" fmla="*/ 306 h 571"/>
                <a:gd name="T84" fmla="*/ 244 w 277"/>
                <a:gd name="T85" fmla="*/ 333 h 571"/>
                <a:gd name="T86" fmla="*/ 240 w 277"/>
                <a:gd name="T87" fmla="*/ 348 h 571"/>
                <a:gd name="T88" fmla="*/ 227 w 277"/>
                <a:gd name="T89" fmla="*/ 362 h 571"/>
                <a:gd name="T90" fmla="*/ 230 w 277"/>
                <a:gd name="T91" fmla="*/ 375 h 571"/>
                <a:gd name="T92" fmla="*/ 245 w 277"/>
                <a:gd name="T93" fmla="*/ 393 h 571"/>
                <a:gd name="T94" fmla="*/ 243 w 277"/>
                <a:gd name="T95" fmla="*/ 408 h 571"/>
                <a:gd name="T96" fmla="*/ 243 w 277"/>
                <a:gd name="T97" fmla="*/ 435 h 571"/>
                <a:gd name="T98" fmla="*/ 240 w 277"/>
                <a:gd name="T99" fmla="*/ 445 h 571"/>
                <a:gd name="T100" fmla="*/ 243 w 277"/>
                <a:gd name="T101" fmla="*/ 459 h 571"/>
                <a:gd name="T102" fmla="*/ 235 w 277"/>
                <a:gd name="T103" fmla="*/ 470 h 571"/>
                <a:gd name="T104" fmla="*/ 221 w 277"/>
                <a:gd name="T105" fmla="*/ 477 h 571"/>
                <a:gd name="T106" fmla="*/ 213 w 277"/>
                <a:gd name="T107" fmla="*/ 483 h 571"/>
                <a:gd name="T108" fmla="*/ 199 w 277"/>
                <a:gd name="T109" fmla="*/ 490 h 571"/>
                <a:gd name="T110" fmla="*/ 187 w 277"/>
                <a:gd name="T111" fmla="*/ 500 h 571"/>
                <a:gd name="T112" fmla="*/ 174 w 277"/>
                <a:gd name="T113" fmla="*/ 499 h 571"/>
                <a:gd name="T114" fmla="*/ 163 w 277"/>
                <a:gd name="T115" fmla="*/ 504 h 571"/>
                <a:gd name="T116" fmla="*/ 144 w 277"/>
                <a:gd name="T117" fmla="*/ 504 h 571"/>
                <a:gd name="T118" fmla="*/ 133 w 277"/>
                <a:gd name="T119" fmla="*/ 513 h 571"/>
                <a:gd name="T120" fmla="*/ 115 w 277"/>
                <a:gd name="T121" fmla="*/ 523 h 571"/>
                <a:gd name="T122" fmla="*/ 94 w 277"/>
                <a:gd name="T123" fmla="*/ 544 h 571"/>
                <a:gd name="T124" fmla="*/ 56 w 277"/>
                <a:gd name="T125" fmla="*/ 557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7" h="571">
                  <a:moveTo>
                    <a:pt x="12" y="571"/>
                  </a:moveTo>
                  <a:cubicBezTo>
                    <a:pt x="12" y="571"/>
                    <a:pt x="12" y="571"/>
                    <a:pt x="12" y="571"/>
                  </a:cubicBezTo>
                  <a:cubicBezTo>
                    <a:pt x="12" y="570"/>
                    <a:pt x="12" y="570"/>
                    <a:pt x="12" y="570"/>
                  </a:cubicBezTo>
                  <a:cubicBezTo>
                    <a:pt x="12" y="570"/>
                    <a:pt x="8" y="570"/>
                    <a:pt x="7" y="570"/>
                  </a:cubicBezTo>
                  <a:cubicBezTo>
                    <a:pt x="6" y="570"/>
                    <a:pt x="3" y="569"/>
                    <a:pt x="2" y="568"/>
                  </a:cubicBezTo>
                  <a:cubicBezTo>
                    <a:pt x="1" y="566"/>
                    <a:pt x="2" y="564"/>
                    <a:pt x="2" y="562"/>
                  </a:cubicBezTo>
                  <a:cubicBezTo>
                    <a:pt x="2" y="560"/>
                    <a:pt x="3" y="556"/>
                    <a:pt x="2" y="554"/>
                  </a:cubicBezTo>
                  <a:cubicBezTo>
                    <a:pt x="2" y="552"/>
                    <a:pt x="0" y="545"/>
                    <a:pt x="0" y="543"/>
                  </a:cubicBezTo>
                  <a:cubicBezTo>
                    <a:pt x="0" y="540"/>
                    <a:pt x="2" y="538"/>
                    <a:pt x="5" y="535"/>
                  </a:cubicBezTo>
                  <a:cubicBezTo>
                    <a:pt x="7" y="532"/>
                    <a:pt x="7" y="529"/>
                    <a:pt x="7" y="527"/>
                  </a:cubicBezTo>
                  <a:cubicBezTo>
                    <a:pt x="8" y="525"/>
                    <a:pt x="9" y="515"/>
                    <a:pt x="9" y="513"/>
                  </a:cubicBezTo>
                  <a:cubicBezTo>
                    <a:pt x="10" y="510"/>
                    <a:pt x="11" y="508"/>
                    <a:pt x="13" y="505"/>
                  </a:cubicBezTo>
                  <a:cubicBezTo>
                    <a:pt x="15" y="502"/>
                    <a:pt x="16" y="500"/>
                    <a:pt x="16" y="499"/>
                  </a:cubicBezTo>
                  <a:cubicBezTo>
                    <a:pt x="16" y="497"/>
                    <a:pt x="16" y="497"/>
                    <a:pt x="19" y="493"/>
                  </a:cubicBezTo>
                  <a:cubicBezTo>
                    <a:pt x="21" y="490"/>
                    <a:pt x="21" y="484"/>
                    <a:pt x="23" y="481"/>
                  </a:cubicBezTo>
                  <a:cubicBezTo>
                    <a:pt x="25" y="477"/>
                    <a:pt x="24" y="475"/>
                    <a:pt x="23" y="474"/>
                  </a:cubicBezTo>
                  <a:cubicBezTo>
                    <a:pt x="22" y="473"/>
                    <a:pt x="22" y="471"/>
                    <a:pt x="22" y="470"/>
                  </a:cubicBezTo>
                  <a:cubicBezTo>
                    <a:pt x="21" y="469"/>
                    <a:pt x="21" y="466"/>
                    <a:pt x="21" y="464"/>
                  </a:cubicBezTo>
                  <a:cubicBezTo>
                    <a:pt x="20" y="462"/>
                    <a:pt x="20" y="461"/>
                    <a:pt x="20" y="460"/>
                  </a:cubicBezTo>
                  <a:cubicBezTo>
                    <a:pt x="19" y="460"/>
                    <a:pt x="19" y="458"/>
                    <a:pt x="19" y="457"/>
                  </a:cubicBezTo>
                  <a:cubicBezTo>
                    <a:pt x="19" y="456"/>
                    <a:pt x="18" y="455"/>
                    <a:pt x="17" y="455"/>
                  </a:cubicBezTo>
                  <a:cubicBezTo>
                    <a:pt x="16" y="455"/>
                    <a:pt x="15" y="454"/>
                    <a:pt x="15" y="452"/>
                  </a:cubicBezTo>
                  <a:cubicBezTo>
                    <a:pt x="15" y="451"/>
                    <a:pt x="15" y="451"/>
                    <a:pt x="15" y="449"/>
                  </a:cubicBezTo>
                  <a:cubicBezTo>
                    <a:pt x="14" y="447"/>
                    <a:pt x="14" y="444"/>
                    <a:pt x="14" y="442"/>
                  </a:cubicBezTo>
                  <a:cubicBezTo>
                    <a:pt x="13" y="441"/>
                    <a:pt x="13" y="438"/>
                    <a:pt x="12" y="437"/>
                  </a:cubicBezTo>
                  <a:cubicBezTo>
                    <a:pt x="12" y="436"/>
                    <a:pt x="11" y="435"/>
                    <a:pt x="11" y="434"/>
                  </a:cubicBezTo>
                  <a:cubicBezTo>
                    <a:pt x="10" y="433"/>
                    <a:pt x="10" y="431"/>
                    <a:pt x="10" y="430"/>
                  </a:cubicBezTo>
                  <a:cubicBezTo>
                    <a:pt x="10" y="429"/>
                    <a:pt x="10" y="427"/>
                    <a:pt x="10" y="426"/>
                  </a:cubicBezTo>
                  <a:cubicBezTo>
                    <a:pt x="11" y="424"/>
                    <a:pt x="11" y="422"/>
                    <a:pt x="11" y="421"/>
                  </a:cubicBezTo>
                  <a:cubicBezTo>
                    <a:pt x="11" y="420"/>
                    <a:pt x="11" y="419"/>
                    <a:pt x="11" y="418"/>
                  </a:cubicBezTo>
                  <a:cubicBezTo>
                    <a:pt x="10" y="418"/>
                    <a:pt x="10" y="415"/>
                    <a:pt x="10" y="414"/>
                  </a:cubicBezTo>
                  <a:cubicBezTo>
                    <a:pt x="9" y="413"/>
                    <a:pt x="10" y="411"/>
                    <a:pt x="10" y="411"/>
                  </a:cubicBezTo>
                  <a:cubicBezTo>
                    <a:pt x="10" y="410"/>
                    <a:pt x="11" y="409"/>
                    <a:pt x="11" y="408"/>
                  </a:cubicBezTo>
                  <a:cubicBezTo>
                    <a:pt x="11" y="407"/>
                    <a:pt x="11" y="406"/>
                    <a:pt x="10" y="405"/>
                  </a:cubicBezTo>
                  <a:cubicBezTo>
                    <a:pt x="10" y="404"/>
                    <a:pt x="10" y="403"/>
                    <a:pt x="11" y="403"/>
                  </a:cubicBezTo>
                  <a:cubicBezTo>
                    <a:pt x="11" y="402"/>
                    <a:pt x="11" y="400"/>
                    <a:pt x="12" y="399"/>
                  </a:cubicBezTo>
                  <a:cubicBezTo>
                    <a:pt x="12" y="397"/>
                    <a:pt x="12" y="395"/>
                    <a:pt x="11" y="393"/>
                  </a:cubicBezTo>
                  <a:cubicBezTo>
                    <a:pt x="11" y="392"/>
                    <a:pt x="10" y="391"/>
                    <a:pt x="9" y="390"/>
                  </a:cubicBezTo>
                  <a:cubicBezTo>
                    <a:pt x="8" y="389"/>
                    <a:pt x="7" y="388"/>
                    <a:pt x="6" y="387"/>
                  </a:cubicBezTo>
                  <a:cubicBezTo>
                    <a:pt x="6" y="385"/>
                    <a:pt x="4" y="385"/>
                    <a:pt x="3" y="384"/>
                  </a:cubicBezTo>
                  <a:cubicBezTo>
                    <a:pt x="3" y="383"/>
                    <a:pt x="2" y="381"/>
                    <a:pt x="4" y="383"/>
                  </a:cubicBezTo>
                  <a:cubicBezTo>
                    <a:pt x="6" y="384"/>
                    <a:pt x="6" y="382"/>
                    <a:pt x="6" y="382"/>
                  </a:cubicBezTo>
                  <a:cubicBezTo>
                    <a:pt x="6" y="381"/>
                    <a:pt x="6" y="381"/>
                    <a:pt x="6" y="380"/>
                  </a:cubicBezTo>
                  <a:cubicBezTo>
                    <a:pt x="7" y="379"/>
                    <a:pt x="7" y="379"/>
                    <a:pt x="7" y="378"/>
                  </a:cubicBezTo>
                  <a:cubicBezTo>
                    <a:pt x="6" y="377"/>
                    <a:pt x="5" y="376"/>
                    <a:pt x="4" y="376"/>
                  </a:cubicBezTo>
                  <a:cubicBezTo>
                    <a:pt x="4" y="375"/>
                    <a:pt x="4" y="375"/>
                    <a:pt x="4" y="373"/>
                  </a:cubicBezTo>
                  <a:cubicBezTo>
                    <a:pt x="5" y="372"/>
                    <a:pt x="5" y="370"/>
                    <a:pt x="5" y="368"/>
                  </a:cubicBezTo>
                  <a:cubicBezTo>
                    <a:pt x="4" y="367"/>
                    <a:pt x="3" y="367"/>
                    <a:pt x="2" y="366"/>
                  </a:cubicBezTo>
                  <a:cubicBezTo>
                    <a:pt x="0" y="365"/>
                    <a:pt x="2" y="365"/>
                    <a:pt x="3" y="364"/>
                  </a:cubicBezTo>
                  <a:cubicBezTo>
                    <a:pt x="4" y="363"/>
                    <a:pt x="4" y="362"/>
                    <a:pt x="4" y="360"/>
                  </a:cubicBezTo>
                  <a:cubicBezTo>
                    <a:pt x="4" y="359"/>
                    <a:pt x="4" y="358"/>
                    <a:pt x="4" y="357"/>
                  </a:cubicBezTo>
                  <a:cubicBezTo>
                    <a:pt x="3" y="356"/>
                    <a:pt x="3" y="355"/>
                    <a:pt x="2" y="354"/>
                  </a:cubicBezTo>
                  <a:cubicBezTo>
                    <a:pt x="0" y="354"/>
                    <a:pt x="0" y="354"/>
                    <a:pt x="0" y="353"/>
                  </a:cubicBezTo>
                  <a:cubicBezTo>
                    <a:pt x="0" y="353"/>
                    <a:pt x="1" y="352"/>
                    <a:pt x="3" y="351"/>
                  </a:cubicBezTo>
                  <a:cubicBezTo>
                    <a:pt x="4" y="351"/>
                    <a:pt x="6" y="350"/>
                    <a:pt x="6" y="350"/>
                  </a:cubicBezTo>
                  <a:cubicBezTo>
                    <a:pt x="7" y="349"/>
                    <a:pt x="7" y="349"/>
                    <a:pt x="7" y="348"/>
                  </a:cubicBezTo>
                  <a:cubicBezTo>
                    <a:pt x="8" y="347"/>
                    <a:pt x="8" y="346"/>
                    <a:pt x="10" y="344"/>
                  </a:cubicBezTo>
                  <a:cubicBezTo>
                    <a:pt x="12" y="341"/>
                    <a:pt x="12" y="341"/>
                    <a:pt x="13" y="339"/>
                  </a:cubicBezTo>
                  <a:cubicBezTo>
                    <a:pt x="14" y="338"/>
                    <a:pt x="16" y="335"/>
                    <a:pt x="17" y="333"/>
                  </a:cubicBezTo>
                  <a:cubicBezTo>
                    <a:pt x="18" y="331"/>
                    <a:pt x="19" y="330"/>
                    <a:pt x="19" y="328"/>
                  </a:cubicBezTo>
                  <a:cubicBezTo>
                    <a:pt x="19" y="326"/>
                    <a:pt x="19" y="326"/>
                    <a:pt x="21" y="325"/>
                  </a:cubicBezTo>
                  <a:cubicBezTo>
                    <a:pt x="22" y="324"/>
                    <a:pt x="22" y="324"/>
                    <a:pt x="22" y="323"/>
                  </a:cubicBezTo>
                  <a:cubicBezTo>
                    <a:pt x="22" y="322"/>
                    <a:pt x="21" y="322"/>
                    <a:pt x="19" y="322"/>
                  </a:cubicBezTo>
                  <a:cubicBezTo>
                    <a:pt x="17" y="322"/>
                    <a:pt x="17" y="320"/>
                    <a:pt x="16" y="320"/>
                  </a:cubicBezTo>
                  <a:cubicBezTo>
                    <a:pt x="16" y="319"/>
                    <a:pt x="16" y="317"/>
                    <a:pt x="17" y="316"/>
                  </a:cubicBezTo>
                  <a:cubicBezTo>
                    <a:pt x="17" y="314"/>
                    <a:pt x="18" y="314"/>
                    <a:pt x="19" y="314"/>
                  </a:cubicBezTo>
                  <a:cubicBezTo>
                    <a:pt x="20" y="314"/>
                    <a:pt x="22" y="314"/>
                    <a:pt x="23" y="313"/>
                  </a:cubicBezTo>
                  <a:cubicBezTo>
                    <a:pt x="25" y="312"/>
                    <a:pt x="25" y="310"/>
                    <a:pt x="25" y="308"/>
                  </a:cubicBezTo>
                  <a:cubicBezTo>
                    <a:pt x="25" y="307"/>
                    <a:pt x="25" y="305"/>
                    <a:pt x="26" y="304"/>
                  </a:cubicBezTo>
                  <a:cubicBezTo>
                    <a:pt x="27" y="303"/>
                    <a:pt x="27" y="302"/>
                    <a:pt x="26" y="301"/>
                  </a:cubicBezTo>
                  <a:cubicBezTo>
                    <a:pt x="26" y="300"/>
                    <a:pt x="25" y="300"/>
                    <a:pt x="25" y="298"/>
                  </a:cubicBezTo>
                  <a:cubicBezTo>
                    <a:pt x="25" y="297"/>
                    <a:pt x="24" y="296"/>
                    <a:pt x="25" y="295"/>
                  </a:cubicBezTo>
                  <a:cubicBezTo>
                    <a:pt x="26" y="295"/>
                    <a:pt x="27" y="295"/>
                    <a:pt x="27" y="294"/>
                  </a:cubicBezTo>
                  <a:cubicBezTo>
                    <a:pt x="27" y="294"/>
                    <a:pt x="26" y="293"/>
                    <a:pt x="26" y="293"/>
                  </a:cubicBezTo>
                  <a:cubicBezTo>
                    <a:pt x="25" y="292"/>
                    <a:pt x="23" y="291"/>
                    <a:pt x="22" y="291"/>
                  </a:cubicBezTo>
                  <a:cubicBezTo>
                    <a:pt x="21" y="291"/>
                    <a:pt x="20" y="291"/>
                    <a:pt x="20" y="289"/>
                  </a:cubicBezTo>
                  <a:cubicBezTo>
                    <a:pt x="20" y="288"/>
                    <a:pt x="20" y="288"/>
                    <a:pt x="22" y="288"/>
                  </a:cubicBezTo>
                  <a:cubicBezTo>
                    <a:pt x="24" y="287"/>
                    <a:pt x="23" y="287"/>
                    <a:pt x="23" y="286"/>
                  </a:cubicBezTo>
                  <a:cubicBezTo>
                    <a:pt x="23" y="285"/>
                    <a:pt x="22" y="284"/>
                    <a:pt x="21" y="284"/>
                  </a:cubicBezTo>
                  <a:cubicBezTo>
                    <a:pt x="20" y="284"/>
                    <a:pt x="18" y="283"/>
                    <a:pt x="17" y="282"/>
                  </a:cubicBezTo>
                  <a:cubicBezTo>
                    <a:pt x="17" y="282"/>
                    <a:pt x="15" y="279"/>
                    <a:pt x="14" y="277"/>
                  </a:cubicBezTo>
                  <a:cubicBezTo>
                    <a:pt x="14" y="276"/>
                    <a:pt x="12" y="274"/>
                    <a:pt x="12" y="272"/>
                  </a:cubicBezTo>
                  <a:cubicBezTo>
                    <a:pt x="11" y="271"/>
                    <a:pt x="8" y="270"/>
                    <a:pt x="7" y="269"/>
                  </a:cubicBezTo>
                  <a:cubicBezTo>
                    <a:pt x="5" y="268"/>
                    <a:pt x="4" y="267"/>
                    <a:pt x="4" y="266"/>
                  </a:cubicBezTo>
                  <a:cubicBezTo>
                    <a:pt x="4" y="265"/>
                    <a:pt x="4" y="262"/>
                    <a:pt x="4" y="261"/>
                  </a:cubicBezTo>
                  <a:cubicBezTo>
                    <a:pt x="4" y="259"/>
                    <a:pt x="4" y="256"/>
                    <a:pt x="4" y="254"/>
                  </a:cubicBezTo>
                  <a:cubicBezTo>
                    <a:pt x="4" y="252"/>
                    <a:pt x="3" y="250"/>
                    <a:pt x="3" y="248"/>
                  </a:cubicBezTo>
                  <a:cubicBezTo>
                    <a:pt x="3" y="246"/>
                    <a:pt x="5" y="246"/>
                    <a:pt x="5" y="246"/>
                  </a:cubicBezTo>
                  <a:cubicBezTo>
                    <a:pt x="6" y="246"/>
                    <a:pt x="7" y="245"/>
                    <a:pt x="7" y="244"/>
                  </a:cubicBezTo>
                  <a:cubicBezTo>
                    <a:pt x="8" y="243"/>
                    <a:pt x="7" y="242"/>
                    <a:pt x="7" y="240"/>
                  </a:cubicBezTo>
                  <a:cubicBezTo>
                    <a:pt x="7" y="238"/>
                    <a:pt x="8" y="238"/>
                    <a:pt x="8" y="237"/>
                  </a:cubicBezTo>
                  <a:cubicBezTo>
                    <a:pt x="8" y="236"/>
                    <a:pt x="10" y="236"/>
                    <a:pt x="12" y="237"/>
                  </a:cubicBezTo>
                  <a:cubicBezTo>
                    <a:pt x="13" y="238"/>
                    <a:pt x="14" y="235"/>
                    <a:pt x="15" y="234"/>
                  </a:cubicBezTo>
                  <a:cubicBezTo>
                    <a:pt x="16" y="233"/>
                    <a:pt x="16" y="232"/>
                    <a:pt x="18" y="232"/>
                  </a:cubicBezTo>
                  <a:cubicBezTo>
                    <a:pt x="19" y="231"/>
                    <a:pt x="19" y="231"/>
                    <a:pt x="19" y="229"/>
                  </a:cubicBezTo>
                  <a:cubicBezTo>
                    <a:pt x="20" y="227"/>
                    <a:pt x="20" y="225"/>
                    <a:pt x="21" y="224"/>
                  </a:cubicBezTo>
                  <a:cubicBezTo>
                    <a:pt x="22" y="222"/>
                    <a:pt x="23" y="222"/>
                    <a:pt x="24" y="223"/>
                  </a:cubicBezTo>
                  <a:cubicBezTo>
                    <a:pt x="25" y="223"/>
                    <a:pt x="25" y="224"/>
                    <a:pt x="27" y="223"/>
                  </a:cubicBezTo>
                  <a:cubicBezTo>
                    <a:pt x="28" y="222"/>
                    <a:pt x="28" y="220"/>
                    <a:pt x="28" y="218"/>
                  </a:cubicBezTo>
                  <a:cubicBezTo>
                    <a:pt x="27" y="217"/>
                    <a:pt x="27" y="217"/>
                    <a:pt x="29" y="216"/>
                  </a:cubicBezTo>
                  <a:cubicBezTo>
                    <a:pt x="30" y="216"/>
                    <a:pt x="30" y="215"/>
                    <a:pt x="30" y="212"/>
                  </a:cubicBezTo>
                  <a:cubicBezTo>
                    <a:pt x="29" y="209"/>
                    <a:pt x="28" y="209"/>
                    <a:pt x="28" y="208"/>
                  </a:cubicBezTo>
                  <a:cubicBezTo>
                    <a:pt x="27" y="207"/>
                    <a:pt x="27" y="205"/>
                    <a:pt x="28" y="204"/>
                  </a:cubicBezTo>
                  <a:cubicBezTo>
                    <a:pt x="29" y="203"/>
                    <a:pt x="30" y="201"/>
                    <a:pt x="31" y="199"/>
                  </a:cubicBezTo>
                  <a:cubicBezTo>
                    <a:pt x="31" y="198"/>
                    <a:pt x="32" y="197"/>
                    <a:pt x="32" y="195"/>
                  </a:cubicBezTo>
                  <a:cubicBezTo>
                    <a:pt x="32" y="193"/>
                    <a:pt x="32" y="193"/>
                    <a:pt x="33" y="191"/>
                  </a:cubicBezTo>
                  <a:cubicBezTo>
                    <a:pt x="34" y="189"/>
                    <a:pt x="35" y="187"/>
                    <a:pt x="35" y="185"/>
                  </a:cubicBezTo>
                  <a:cubicBezTo>
                    <a:pt x="36" y="183"/>
                    <a:pt x="35" y="181"/>
                    <a:pt x="35" y="180"/>
                  </a:cubicBezTo>
                  <a:cubicBezTo>
                    <a:pt x="35" y="179"/>
                    <a:pt x="33" y="177"/>
                    <a:pt x="33" y="176"/>
                  </a:cubicBezTo>
                  <a:cubicBezTo>
                    <a:pt x="32" y="174"/>
                    <a:pt x="33" y="174"/>
                    <a:pt x="34" y="172"/>
                  </a:cubicBezTo>
                  <a:cubicBezTo>
                    <a:pt x="35" y="171"/>
                    <a:pt x="36" y="171"/>
                    <a:pt x="38" y="171"/>
                  </a:cubicBezTo>
                  <a:cubicBezTo>
                    <a:pt x="40" y="170"/>
                    <a:pt x="40" y="170"/>
                    <a:pt x="41" y="168"/>
                  </a:cubicBezTo>
                  <a:cubicBezTo>
                    <a:pt x="43" y="167"/>
                    <a:pt x="43" y="164"/>
                    <a:pt x="43" y="163"/>
                  </a:cubicBezTo>
                  <a:cubicBezTo>
                    <a:pt x="44" y="162"/>
                    <a:pt x="44" y="159"/>
                    <a:pt x="44" y="158"/>
                  </a:cubicBezTo>
                  <a:cubicBezTo>
                    <a:pt x="44" y="156"/>
                    <a:pt x="45" y="155"/>
                    <a:pt x="46" y="153"/>
                  </a:cubicBezTo>
                  <a:cubicBezTo>
                    <a:pt x="47" y="151"/>
                    <a:pt x="47" y="151"/>
                    <a:pt x="47" y="150"/>
                  </a:cubicBezTo>
                  <a:cubicBezTo>
                    <a:pt x="47" y="149"/>
                    <a:pt x="47" y="149"/>
                    <a:pt x="46" y="148"/>
                  </a:cubicBezTo>
                  <a:cubicBezTo>
                    <a:pt x="46" y="147"/>
                    <a:pt x="47" y="147"/>
                    <a:pt x="49" y="146"/>
                  </a:cubicBezTo>
                  <a:cubicBezTo>
                    <a:pt x="50" y="145"/>
                    <a:pt x="48" y="144"/>
                    <a:pt x="48" y="144"/>
                  </a:cubicBezTo>
                  <a:cubicBezTo>
                    <a:pt x="47" y="144"/>
                    <a:pt x="46" y="144"/>
                    <a:pt x="45" y="144"/>
                  </a:cubicBezTo>
                  <a:cubicBezTo>
                    <a:pt x="44" y="144"/>
                    <a:pt x="44" y="143"/>
                    <a:pt x="44" y="142"/>
                  </a:cubicBezTo>
                  <a:cubicBezTo>
                    <a:pt x="45" y="141"/>
                    <a:pt x="45" y="140"/>
                    <a:pt x="44" y="140"/>
                  </a:cubicBezTo>
                  <a:cubicBezTo>
                    <a:pt x="43" y="139"/>
                    <a:pt x="42" y="139"/>
                    <a:pt x="41" y="139"/>
                  </a:cubicBezTo>
                  <a:cubicBezTo>
                    <a:pt x="40" y="139"/>
                    <a:pt x="40" y="139"/>
                    <a:pt x="40" y="138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39"/>
                    <a:pt x="40" y="139"/>
                    <a:pt x="40" y="138"/>
                  </a:cubicBezTo>
                  <a:cubicBezTo>
                    <a:pt x="40" y="137"/>
                    <a:pt x="41" y="136"/>
                    <a:pt x="42" y="135"/>
                  </a:cubicBezTo>
                  <a:cubicBezTo>
                    <a:pt x="43" y="134"/>
                    <a:pt x="44" y="134"/>
                    <a:pt x="47" y="133"/>
                  </a:cubicBezTo>
                  <a:cubicBezTo>
                    <a:pt x="51" y="133"/>
                    <a:pt x="51" y="134"/>
                    <a:pt x="53" y="134"/>
                  </a:cubicBezTo>
                  <a:cubicBezTo>
                    <a:pt x="56" y="134"/>
                    <a:pt x="56" y="131"/>
                    <a:pt x="56" y="129"/>
                  </a:cubicBezTo>
                  <a:cubicBezTo>
                    <a:pt x="56" y="127"/>
                    <a:pt x="57" y="127"/>
                    <a:pt x="59" y="126"/>
                  </a:cubicBezTo>
                  <a:cubicBezTo>
                    <a:pt x="61" y="125"/>
                    <a:pt x="60" y="124"/>
                    <a:pt x="60" y="123"/>
                  </a:cubicBezTo>
                  <a:cubicBezTo>
                    <a:pt x="60" y="122"/>
                    <a:pt x="60" y="121"/>
                    <a:pt x="60" y="120"/>
                  </a:cubicBezTo>
                  <a:cubicBezTo>
                    <a:pt x="60" y="118"/>
                    <a:pt x="60" y="118"/>
                    <a:pt x="60" y="117"/>
                  </a:cubicBezTo>
                  <a:cubicBezTo>
                    <a:pt x="59" y="116"/>
                    <a:pt x="59" y="116"/>
                    <a:pt x="60" y="114"/>
                  </a:cubicBezTo>
                  <a:cubicBezTo>
                    <a:pt x="60" y="114"/>
                    <a:pt x="60" y="114"/>
                    <a:pt x="60" y="113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2" y="112"/>
                    <a:pt x="63" y="111"/>
                    <a:pt x="66" y="111"/>
                  </a:cubicBezTo>
                  <a:cubicBezTo>
                    <a:pt x="69" y="112"/>
                    <a:pt x="69" y="112"/>
                    <a:pt x="70" y="113"/>
                  </a:cubicBezTo>
                  <a:cubicBezTo>
                    <a:pt x="72" y="113"/>
                    <a:pt x="72" y="114"/>
                    <a:pt x="73" y="113"/>
                  </a:cubicBezTo>
                  <a:cubicBezTo>
                    <a:pt x="74" y="113"/>
                    <a:pt x="73" y="112"/>
                    <a:pt x="75" y="113"/>
                  </a:cubicBezTo>
                  <a:cubicBezTo>
                    <a:pt x="77" y="113"/>
                    <a:pt x="79" y="114"/>
                    <a:pt x="79" y="115"/>
                  </a:cubicBezTo>
                  <a:cubicBezTo>
                    <a:pt x="80" y="116"/>
                    <a:pt x="83" y="116"/>
                    <a:pt x="84" y="116"/>
                  </a:cubicBezTo>
                  <a:cubicBezTo>
                    <a:pt x="86" y="116"/>
                    <a:pt x="87" y="116"/>
                    <a:pt x="88" y="116"/>
                  </a:cubicBezTo>
                  <a:cubicBezTo>
                    <a:pt x="90" y="117"/>
                    <a:pt x="91" y="116"/>
                    <a:pt x="92" y="116"/>
                  </a:cubicBezTo>
                  <a:cubicBezTo>
                    <a:pt x="92" y="116"/>
                    <a:pt x="94" y="114"/>
                    <a:pt x="94" y="113"/>
                  </a:cubicBezTo>
                  <a:cubicBezTo>
                    <a:pt x="95" y="113"/>
                    <a:pt x="95" y="112"/>
                    <a:pt x="94" y="111"/>
                  </a:cubicBezTo>
                  <a:cubicBezTo>
                    <a:pt x="94" y="110"/>
                    <a:pt x="93" y="109"/>
                    <a:pt x="94" y="108"/>
                  </a:cubicBezTo>
                  <a:cubicBezTo>
                    <a:pt x="95" y="107"/>
                    <a:pt x="96" y="105"/>
                    <a:pt x="96" y="103"/>
                  </a:cubicBezTo>
                  <a:cubicBezTo>
                    <a:pt x="96" y="102"/>
                    <a:pt x="95" y="98"/>
                    <a:pt x="96" y="97"/>
                  </a:cubicBezTo>
                  <a:cubicBezTo>
                    <a:pt x="97" y="96"/>
                    <a:pt x="100" y="92"/>
                    <a:pt x="100" y="89"/>
                  </a:cubicBezTo>
                  <a:cubicBezTo>
                    <a:pt x="100" y="87"/>
                    <a:pt x="101" y="87"/>
                    <a:pt x="102" y="85"/>
                  </a:cubicBezTo>
                  <a:cubicBezTo>
                    <a:pt x="103" y="84"/>
                    <a:pt x="105" y="80"/>
                    <a:pt x="105" y="79"/>
                  </a:cubicBezTo>
                  <a:cubicBezTo>
                    <a:pt x="105" y="77"/>
                    <a:pt x="106" y="76"/>
                    <a:pt x="107" y="74"/>
                  </a:cubicBezTo>
                  <a:cubicBezTo>
                    <a:pt x="108" y="73"/>
                    <a:pt x="108" y="72"/>
                    <a:pt x="108" y="71"/>
                  </a:cubicBezTo>
                  <a:cubicBezTo>
                    <a:pt x="108" y="69"/>
                    <a:pt x="109" y="70"/>
                    <a:pt x="110" y="68"/>
                  </a:cubicBezTo>
                  <a:cubicBezTo>
                    <a:pt x="110" y="67"/>
                    <a:pt x="111" y="66"/>
                    <a:pt x="111" y="64"/>
                  </a:cubicBezTo>
                  <a:cubicBezTo>
                    <a:pt x="111" y="63"/>
                    <a:pt x="111" y="62"/>
                    <a:pt x="113" y="61"/>
                  </a:cubicBezTo>
                  <a:cubicBezTo>
                    <a:pt x="114" y="59"/>
                    <a:pt x="115" y="59"/>
                    <a:pt x="115" y="57"/>
                  </a:cubicBezTo>
                  <a:cubicBezTo>
                    <a:pt x="115" y="56"/>
                    <a:pt x="116" y="54"/>
                    <a:pt x="117" y="54"/>
                  </a:cubicBezTo>
                  <a:cubicBezTo>
                    <a:pt x="117" y="54"/>
                    <a:pt x="119" y="54"/>
                    <a:pt x="120" y="53"/>
                  </a:cubicBezTo>
                  <a:cubicBezTo>
                    <a:pt x="122" y="52"/>
                    <a:pt x="122" y="50"/>
                    <a:pt x="123" y="50"/>
                  </a:cubicBezTo>
                  <a:cubicBezTo>
                    <a:pt x="125" y="50"/>
                    <a:pt x="126" y="49"/>
                    <a:pt x="127" y="50"/>
                  </a:cubicBezTo>
                  <a:cubicBezTo>
                    <a:pt x="128" y="51"/>
                    <a:pt x="128" y="51"/>
                    <a:pt x="130" y="52"/>
                  </a:cubicBezTo>
                  <a:cubicBezTo>
                    <a:pt x="131" y="52"/>
                    <a:pt x="133" y="53"/>
                    <a:pt x="135" y="53"/>
                  </a:cubicBezTo>
                  <a:cubicBezTo>
                    <a:pt x="136" y="53"/>
                    <a:pt x="137" y="53"/>
                    <a:pt x="139" y="55"/>
                  </a:cubicBezTo>
                  <a:cubicBezTo>
                    <a:pt x="141" y="57"/>
                    <a:pt x="143" y="58"/>
                    <a:pt x="144" y="58"/>
                  </a:cubicBezTo>
                  <a:cubicBezTo>
                    <a:pt x="144" y="59"/>
                    <a:pt x="145" y="60"/>
                    <a:pt x="147" y="59"/>
                  </a:cubicBezTo>
                  <a:cubicBezTo>
                    <a:pt x="149" y="59"/>
                    <a:pt x="150" y="58"/>
                    <a:pt x="151" y="57"/>
                  </a:cubicBezTo>
                  <a:cubicBezTo>
                    <a:pt x="152" y="56"/>
                    <a:pt x="153" y="56"/>
                    <a:pt x="154" y="55"/>
                  </a:cubicBezTo>
                  <a:cubicBezTo>
                    <a:pt x="154" y="54"/>
                    <a:pt x="155" y="50"/>
                    <a:pt x="155" y="48"/>
                  </a:cubicBezTo>
                  <a:cubicBezTo>
                    <a:pt x="155" y="47"/>
                    <a:pt x="155" y="45"/>
                    <a:pt x="156" y="44"/>
                  </a:cubicBezTo>
                  <a:cubicBezTo>
                    <a:pt x="157" y="43"/>
                    <a:pt x="163" y="41"/>
                    <a:pt x="165" y="40"/>
                  </a:cubicBezTo>
                  <a:cubicBezTo>
                    <a:pt x="167" y="39"/>
                    <a:pt x="171" y="38"/>
                    <a:pt x="172" y="38"/>
                  </a:cubicBezTo>
                  <a:cubicBezTo>
                    <a:pt x="173" y="37"/>
                    <a:pt x="177" y="36"/>
                    <a:pt x="178" y="35"/>
                  </a:cubicBezTo>
                  <a:cubicBezTo>
                    <a:pt x="179" y="35"/>
                    <a:pt x="180" y="34"/>
                    <a:pt x="180" y="34"/>
                  </a:cubicBezTo>
                  <a:cubicBezTo>
                    <a:pt x="180" y="34"/>
                    <a:pt x="182" y="38"/>
                    <a:pt x="183" y="39"/>
                  </a:cubicBezTo>
                  <a:cubicBezTo>
                    <a:pt x="183" y="41"/>
                    <a:pt x="183" y="42"/>
                    <a:pt x="185" y="42"/>
                  </a:cubicBezTo>
                  <a:cubicBezTo>
                    <a:pt x="186" y="43"/>
                    <a:pt x="188" y="43"/>
                    <a:pt x="190" y="42"/>
                  </a:cubicBezTo>
                  <a:cubicBezTo>
                    <a:pt x="191" y="42"/>
                    <a:pt x="197" y="40"/>
                    <a:pt x="198" y="40"/>
                  </a:cubicBezTo>
                  <a:cubicBezTo>
                    <a:pt x="198" y="40"/>
                    <a:pt x="201" y="39"/>
                    <a:pt x="202" y="37"/>
                  </a:cubicBezTo>
                  <a:cubicBezTo>
                    <a:pt x="203" y="35"/>
                    <a:pt x="205" y="33"/>
                    <a:pt x="206" y="32"/>
                  </a:cubicBezTo>
                  <a:cubicBezTo>
                    <a:pt x="207" y="31"/>
                    <a:pt x="208" y="29"/>
                    <a:pt x="209" y="28"/>
                  </a:cubicBezTo>
                  <a:cubicBezTo>
                    <a:pt x="210" y="28"/>
                    <a:pt x="212" y="27"/>
                    <a:pt x="213" y="26"/>
                  </a:cubicBezTo>
                  <a:cubicBezTo>
                    <a:pt x="227" y="11"/>
                    <a:pt x="224" y="11"/>
                    <a:pt x="232" y="1"/>
                  </a:cubicBezTo>
                  <a:cubicBezTo>
                    <a:pt x="232" y="1"/>
                    <a:pt x="233" y="0"/>
                    <a:pt x="234" y="0"/>
                  </a:cubicBezTo>
                  <a:cubicBezTo>
                    <a:pt x="235" y="0"/>
                    <a:pt x="235" y="0"/>
                    <a:pt x="23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7" y="0"/>
                    <a:pt x="237" y="1"/>
                    <a:pt x="238" y="2"/>
                  </a:cubicBezTo>
                  <a:cubicBezTo>
                    <a:pt x="239" y="2"/>
                    <a:pt x="239" y="3"/>
                    <a:pt x="240" y="5"/>
                  </a:cubicBezTo>
                  <a:cubicBezTo>
                    <a:pt x="241" y="6"/>
                    <a:pt x="243" y="7"/>
                    <a:pt x="243" y="9"/>
                  </a:cubicBezTo>
                  <a:cubicBezTo>
                    <a:pt x="242" y="10"/>
                    <a:pt x="244" y="11"/>
                    <a:pt x="245" y="11"/>
                  </a:cubicBezTo>
                  <a:cubicBezTo>
                    <a:pt x="246" y="11"/>
                    <a:pt x="247" y="10"/>
                    <a:pt x="247" y="12"/>
                  </a:cubicBezTo>
                  <a:cubicBezTo>
                    <a:pt x="248" y="13"/>
                    <a:pt x="247" y="15"/>
                    <a:pt x="247" y="15"/>
                  </a:cubicBezTo>
                  <a:cubicBezTo>
                    <a:pt x="248" y="16"/>
                    <a:pt x="249" y="15"/>
                    <a:pt x="249" y="17"/>
                  </a:cubicBezTo>
                  <a:cubicBezTo>
                    <a:pt x="249" y="19"/>
                    <a:pt x="249" y="19"/>
                    <a:pt x="248" y="21"/>
                  </a:cubicBezTo>
                  <a:cubicBezTo>
                    <a:pt x="248" y="22"/>
                    <a:pt x="248" y="23"/>
                    <a:pt x="248" y="24"/>
                  </a:cubicBezTo>
                  <a:cubicBezTo>
                    <a:pt x="249" y="24"/>
                    <a:pt x="250" y="24"/>
                    <a:pt x="250" y="26"/>
                  </a:cubicBezTo>
                  <a:cubicBezTo>
                    <a:pt x="250" y="27"/>
                    <a:pt x="250" y="27"/>
                    <a:pt x="250" y="28"/>
                  </a:cubicBezTo>
                  <a:cubicBezTo>
                    <a:pt x="251" y="29"/>
                    <a:pt x="251" y="32"/>
                    <a:pt x="252" y="32"/>
                  </a:cubicBezTo>
                  <a:cubicBezTo>
                    <a:pt x="254" y="32"/>
                    <a:pt x="256" y="32"/>
                    <a:pt x="257" y="32"/>
                  </a:cubicBezTo>
                  <a:cubicBezTo>
                    <a:pt x="258" y="33"/>
                    <a:pt x="258" y="32"/>
                    <a:pt x="259" y="31"/>
                  </a:cubicBezTo>
                  <a:cubicBezTo>
                    <a:pt x="261" y="30"/>
                    <a:pt x="262" y="31"/>
                    <a:pt x="262" y="31"/>
                  </a:cubicBezTo>
                  <a:cubicBezTo>
                    <a:pt x="263" y="32"/>
                    <a:pt x="263" y="32"/>
                    <a:pt x="264" y="32"/>
                  </a:cubicBezTo>
                  <a:cubicBezTo>
                    <a:pt x="265" y="32"/>
                    <a:pt x="267" y="31"/>
                    <a:pt x="267" y="33"/>
                  </a:cubicBezTo>
                  <a:cubicBezTo>
                    <a:pt x="267" y="35"/>
                    <a:pt x="265" y="38"/>
                    <a:pt x="265" y="38"/>
                  </a:cubicBezTo>
                  <a:cubicBezTo>
                    <a:pt x="264" y="39"/>
                    <a:pt x="263" y="40"/>
                    <a:pt x="262" y="41"/>
                  </a:cubicBezTo>
                  <a:cubicBezTo>
                    <a:pt x="260" y="42"/>
                    <a:pt x="260" y="42"/>
                    <a:pt x="258" y="42"/>
                  </a:cubicBezTo>
                  <a:cubicBezTo>
                    <a:pt x="256" y="42"/>
                    <a:pt x="256" y="42"/>
                    <a:pt x="254" y="43"/>
                  </a:cubicBezTo>
                  <a:cubicBezTo>
                    <a:pt x="252" y="44"/>
                    <a:pt x="251" y="44"/>
                    <a:pt x="250" y="45"/>
                  </a:cubicBezTo>
                  <a:cubicBezTo>
                    <a:pt x="249" y="45"/>
                    <a:pt x="248" y="44"/>
                    <a:pt x="248" y="46"/>
                  </a:cubicBezTo>
                  <a:cubicBezTo>
                    <a:pt x="247" y="47"/>
                    <a:pt x="248" y="48"/>
                    <a:pt x="246" y="48"/>
                  </a:cubicBezTo>
                  <a:cubicBezTo>
                    <a:pt x="244" y="49"/>
                    <a:pt x="244" y="49"/>
                    <a:pt x="243" y="49"/>
                  </a:cubicBezTo>
                  <a:cubicBezTo>
                    <a:pt x="242" y="50"/>
                    <a:pt x="242" y="50"/>
                    <a:pt x="240" y="50"/>
                  </a:cubicBezTo>
                  <a:cubicBezTo>
                    <a:pt x="239" y="49"/>
                    <a:pt x="239" y="49"/>
                    <a:pt x="238" y="49"/>
                  </a:cubicBezTo>
                  <a:cubicBezTo>
                    <a:pt x="237" y="50"/>
                    <a:pt x="237" y="50"/>
                    <a:pt x="238" y="52"/>
                  </a:cubicBezTo>
                  <a:cubicBezTo>
                    <a:pt x="238" y="54"/>
                    <a:pt x="240" y="56"/>
                    <a:pt x="239" y="57"/>
                  </a:cubicBezTo>
                  <a:cubicBezTo>
                    <a:pt x="239" y="58"/>
                    <a:pt x="239" y="59"/>
                    <a:pt x="239" y="59"/>
                  </a:cubicBezTo>
                  <a:cubicBezTo>
                    <a:pt x="239" y="60"/>
                    <a:pt x="238" y="60"/>
                    <a:pt x="237" y="61"/>
                  </a:cubicBezTo>
                  <a:cubicBezTo>
                    <a:pt x="236" y="61"/>
                    <a:pt x="236" y="61"/>
                    <a:pt x="235" y="60"/>
                  </a:cubicBezTo>
                  <a:cubicBezTo>
                    <a:pt x="235" y="59"/>
                    <a:pt x="235" y="58"/>
                    <a:pt x="234" y="57"/>
                  </a:cubicBezTo>
                  <a:cubicBezTo>
                    <a:pt x="232" y="57"/>
                    <a:pt x="231" y="56"/>
                    <a:pt x="231" y="58"/>
                  </a:cubicBezTo>
                  <a:cubicBezTo>
                    <a:pt x="231" y="59"/>
                    <a:pt x="231" y="61"/>
                    <a:pt x="231" y="62"/>
                  </a:cubicBezTo>
                  <a:cubicBezTo>
                    <a:pt x="231" y="64"/>
                    <a:pt x="231" y="64"/>
                    <a:pt x="229" y="65"/>
                  </a:cubicBezTo>
                  <a:cubicBezTo>
                    <a:pt x="228" y="65"/>
                    <a:pt x="227" y="65"/>
                    <a:pt x="228" y="66"/>
                  </a:cubicBezTo>
                  <a:cubicBezTo>
                    <a:pt x="228" y="67"/>
                    <a:pt x="231" y="66"/>
                    <a:pt x="232" y="67"/>
                  </a:cubicBezTo>
                  <a:cubicBezTo>
                    <a:pt x="233" y="67"/>
                    <a:pt x="235" y="67"/>
                    <a:pt x="236" y="68"/>
                  </a:cubicBezTo>
                  <a:cubicBezTo>
                    <a:pt x="236" y="70"/>
                    <a:pt x="237" y="73"/>
                    <a:pt x="237" y="73"/>
                  </a:cubicBezTo>
                  <a:cubicBezTo>
                    <a:pt x="237" y="73"/>
                    <a:pt x="240" y="74"/>
                    <a:pt x="241" y="74"/>
                  </a:cubicBezTo>
                  <a:cubicBezTo>
                    <a:pt x="242" y="74"/>
                    <a:pt x="245" y="75"/>
                    <a:pt x="247" y="74"/>
                  </a:cubicBezTo>
                  <a:cubicBezTo>
                    <a:pt x="249" y="73"/>
                    <a:pt x="248" y="73"/>
                    <a:pt x="250" y="73"/>
                  </a:cubicBezTo>
                  <a:cubicBezTo>
                    <a:pt x="251" y="73"/>
                    <a:pt x="250" y="74"/>
                    <a:pt x="249" y="75"/>
                  </a:cubicBezTo>
                  <a:cubicBezTo>
                    <a:pt x="249" y="75"/>
                    <a:pt x="248" y="76"/>
                    <a:pt x="249" y="77"/>
                  </a:cubicBezTo>
                  <a:cubicBezTo>
                    <a:pt x="249" y="78"/>
                    <a:pt x="250" y="78"/>
                    <a:pt x="251" y="77"/>
                  </a:cubicBezTo>
                  <a:cubicBezTo>
                    <a:pt x="252" y="77"/>
                    <a:pt x="254" y="76"/>
                    <a:pt x="254" y="76"/>
                  </a:cubicBezTo>
                  <a:cubicBezTo>
                    <a:pt x="254" y="77"/>
                    <a:pt x="255" y="77"/>
                    <a:pt x="256" y="77"/>
                  </a:cubicBezTo>
                  <a:cubicBezTo>
                    <a:pt x="257" y="77"/>
                    <a:pt x="262" y="75"/>
                    <a:pt x="262" y="76"/>
                  </a:cubicBezTo>
                  <a:cubicBezTo>
                    <a:pt x="262" y="77"/>
                    <a:pt x="263" y="79"/>
                    <a:pt x="263" y="79"/>
                  </a:cubicBezTo>
                  <a:cubicBezTo>
                    <a:pt x="262" y="80"/>
                    <a:pt x="262" y="80"/>
                    <a:pt x="263" y="81"/>
                  </a:cubicBezTo>
                  <a:cubicBezTo>
                    <a:pt x="263" y="82"/>
                    <a:pt x="264" y="84"/>
                    <a:pt x="264" y="86"/>
                  </a:cubicBezTo>
                  <a:cubicBezTo>
                    <a:pt x="264" y="87"/>
                    <a:pt x="264" y="90"/>
                    <a:pt x="264" y="91"/>
                  </a:cubicBezTo>
                  <a:cubicBezTo>
                    <a:pt x="264" y="93"/>
                    <a:pt x="265" y="96"/>
                    <a:pt x="266" y="97"/>
                  </a:cubicBezTo>
                  <a:cubicBezTo>
                    <a:pt x="266" y="98"/>
                    <a:pt x="267" y="98"/>
                    <a:pt x="268" y="98"/>
                  </a:cubicBezTo>
                  <a:cubicBezTo>
                    <a:pt x="270" y="98"/>
                    <a:pt x="272" y="98"/>
                    <a:pt x="272" y="99"/>
                  </a:cubicBezTo>
                  <a:cubicBezTo>
                    <a:pt x="272" y="100"/>
                    <a:pt x="272" y="102"/>
                    <a:pt x="273" y="102"/>
                  </a:cubicBezTo>
                  <a:cubicBezTo>
                    <a:pt x="274" y="102"/>
                    <a:pt x="275" y="100"/>
                    <a:pt x="276" y="100"/>
                  </a:cubicBezTo>
                  <a:cubicBezTo>
                    <a:pt x="277" y="101"/>
                    <a:pt x="276" y="104"/>
                    <a:pt x="276" y="105"/>
                  </a:cubicBezTo>
                  <a:cubicBezTo>
                    <a:pt x="275" y="106"/>
                    <a:pt x="275" y="106"/>
                    <a:pt x="275" y="107"/>
                  </a:cubicBezTo>
                  <a:cubicBezTo>
                    <a:pt x="275" y="109"/>
                    <a:pt x="273" y="110"/>
                    <a:pt x="273" y="111"/>
                  </a:cubicBezTo>
                  <a:cubicBezTo>
                    <a:pt x="273" y="112"/>
                    <a:pt x="273" y="113"/>
                    <a:pt x="272" y="115"/>
                  </a:cubicBezTo>
                  <a:cubicBezTo>
                    <a:pt x="271" y="116"/>
                    <a:pt x="271" y="118"/>
                    <a:pt x="271" y="119"/>
                  </a:cubicBezTo>
                  <a:cubicBezTo>
                    <a:pt x="271" y="121"/>
                    <a:pt x="273" y="121"/>
                    <a:pt x="272" y="122"/>
                  </a:cubicBezTo>
                  <a:cubicBezTo>
                    <a:pt x="271" y="124"/>
                    <a:pt x="270" y="123"/>
                    <a:pt x="270" y="125"/>
                  </a:cubicBezTo>
                  <a:cubicBezTo>
                    <a:pt x="269" y="126"/>
                    <a:pt x="269" y="128"/>
                    <a:pt x="270" y="129"/>
                  </a:cubicBezTo>
                  <a:cubicBezTo>
                    <a:pt x="270" y="130"/>
                    <a:pt x="270" y="131"/>
                    <a:pt x="269" y="131"/>
                  </a:cubicBezTo>
                  <a:cubicBezTo>
                    <a:pt x="269" y="132"/>
                    <a:pt x="270" y="132"/>
                    <a:pt x="271" y="133"/>
                  </a:cubicBezTo>
                  <a:cubicBezTo>
                    <a:pt x="272" y="133"/>
                    <a:pt x="273" y="132"/>
                    <a:pt x="273" y="134"/>
                  </a:cubicBezTo>
                  <a:cubicBezTo>
                    <a:pt x="273" y="136"/>
                    <a:pt x="273" y="137"/>
                    <a:pt x="271" y="137"/>
                  </a:cubicBezTo>
                  <a:cubicBezTo>
                    <a:pt x="269" y="137"/>
                    <a:pt x="268" y="137"/>
                    <a:pt x="267" y="138"/>
                  </a:cubicBezTo>
                  <a:cubicBezTo>
                    <a:pt x="267" y="140"/>
                    <a:pt x="266" y="140"/>
                    <a:pt x="266" y="142"/>
                  </a:cubicBezTo>
                  <a:cubicBezTo>
                    <a:pt x="267" y="144"/>
                    <a:pt x="266" y="145"/>
                    <a:pt x="266" y="146"/>
                  </a:cubicBezTo>
                  <a:cubicBezTo>
                    <a:pt x="265" y="146"/>
                    <a:pt x="265" y="147"/>
                    <a:pt x="264" y="147"/>
                  </a:cubicBezTo>
                  <a:cubicBezTo>
                    <a:pt x="262" y="147"/>
                    <a:pt x="261" y="147"/>
                    <a:pt x="259" y="148"/>
                  </a:cubicBezTo>
                  <a:cubicBezTo>
                    <a:pt x="258" y="148"/>
                    <a:pt x="257" y="148"/>
                    <a:pt x="257" y="149"/>
                  </a:cubicBezTo>
                  <a:cubicBezTo>
                    <a:pt x="256" y="150"/>
                    <a:pt x="256" y="151"/>
                    <a:pt x="255" y="150"/>
                  </a:cubicBezTo>
                  <a:cubicBezTo>
                    <a:pt x="254" y="149"/>
                    <a:pt x="253" y="149"/>
                    <a:pt x="253" y="150"/>
                  </a:cubicBezTo>
                  <a:cubicBezTo>
                    <a:pt x="252" y="150"/>
                    <a:pt x="251" y="151"/>
                    <a:pt x="250" y="150"/>
                  </a:cubicBezTo>
                  <a:cubicBezTo>
                    <a:pt x="249" y="149"/>
                    <a:pt x="249" y="147"/>
                    <a:pt x="247" y="147"/>
                  </a:cubicBezTo>
                  <a:cubicBezTo>
                    <a:pt x="245" y="147"/>
                    <a:pt x="245" y="146"/>
                    <a:pt x="245" y="145"/>
                  </a:cubicBezTo>
                  <a:cubicBezTo>
                    <a:pt x="245" y="144"/>
                    <a:pt x="245" y="144"/>
                    <a:pt x="244" y="144"/>
                  </a:cubicBezTo>
                  <a:cubicBezTo>
                    <a:pt x="243" y="145"/>
                    <a:pt x="241" y="145"/>
                    <a:pt x="241" y="146"/>
                  </a:cubicBezTo>
                  <a:cubicBezTo>
                    <a:pt x="241" y="147"/>
                    <a:pt x="241" y="148"/>
                    <a:pt x="240" y="148"/>
                  </a:cubicBezTo>
                  <a:cubicBezTo>
                    <a:pt x="239" y="148"/>
                    <a:pt x="238" y="148"/>
                    <a:pt x="237" y="149"/>
                  </a:cubicBezTo>
                  <a:cubicBezTo>
                    <a:pt x="237" y="149"/>
                    <a:pt x="237" y="151"/>
                    <a:pt x="236" y="151"/>
                  </a:cubicBezTo>
                  <a:cubicBezTo>
                    <a:pt x="234" y="150"/>
                    <a:pt x="234" y="150"/>
                    <a:pt x="233" y="152"/>
                  </a:cubicBezTo>
                  <a:cubicBezTo>
                    <a:pt x="232" y="153"/>
                    <a:pt x="232" y="155"/>
                    <a:pt x="231" y="155"/>
                  </a:cubicBezTo>
                  <a:cubicBezTo>
                    <a:pt x="230" y="156"/>
                    <a:pt x="229" y="156"/>
                    <a:pt x="229" y="157"/>
                  </a:cubicBezTo>
                  <a:cubicBezTo>
                    <a:pt x="229" y="158"/>
                    <a:pt x="228" y="158"/>
                    <a:pt x="227" y="158"/>
                  </a:cubicBezTo>
                  <a:cubicBezTo>
                    <a:pt x="226" y="159"/>
                    <a:pt x="226" y="160"/>
                    <a:pt x="226" y="161"/>
                  </a:cubicBezTo>
                  <a:cubicBezTo>
                    <a:pt x="227" y="163"/>
                    <a:pt x="227" y="164"/>
                    <a:pt x="228" y="166"/>
                  </a:cubicBezTo>
                  <a:cubicBezTo>
                    <a:pt x="228" y="169"/>
                    <a:pt x="229" y="170"/>
                    <a:pt x="230" y="170"/>
                  </a:cubicBezTo>
                  <a:cubicBezTo>
                    <a:pt x="231" y="171"/>
                    <a:pt x="233" y="172"/>
                    <a:pt x="233" y="173"/>
                  </a:cubicBezTo>
                  <a:cubicBezTo>
                    <a:pt x="233" y="174"/>
                    <a:pt x="232" y="175"/>
                    <a:pt x="232" y="176"/>
                  </a:cubicBezTo>
                  <a:cubicBezTo>
                    <a:pt x="233" y="178"/>
                    <a:pt x="232" y="179"/>
                    <a:pt x="232" y="179"/>
                  </a:cubicBezTo>
                  <a:cubicBezTo>
                    <a:pt x="231" y="179"/>
                    <a:pt x="230" y="179"/>
                    <a:pt x="230" y="180"/>
                  </a:cubicBezTo>
                  <a:cubicBezTo>
                    <a:pt x="229" y="181"/>
                    <a:pt x="229" y="182"/>
                    <a:pt x="229" y="183"/>
                  </a:cubicBezTo>
                  <a:cubicBezTo>
                    <a:pt x="229" y="184"/>
                    <a:pt x="229" y="184"/>
                    <a:pt x="228" y="184"/>
                  </a:cubicBezTo>
                  <a:cubicBezTo>
                    <a:pt x="227" y="184"/>
                    <a:pt x="226" y="184"/>
                    <a:pt x="226" y="184"/>
                  </a:cubicBezTo>
                  <a:cubicBezTo>
                    <a:pt x="225" y="183"/>
                    <a:pt x="224" y="183"/>
                    <a:pt x="224" y="185"/>
                  </a:cubicBezTo>
                  <a:cubicBezTo>
                    <a:pt x="225" y="186"/>
                    <a:pt x="225" y="187"/>
                    <a:pt x="225" y="189"/>
                  </a:cubicBezTo>
                  <a:cubicBezTo>
                    <a:pt x="224" y="190"/>
                    <a:pt x="223" y="190"/>
                    <a:pt x="222" y="190"/>
                  </a:cubicBezTo>
                  <a:cubicBezTo>
                    <a:pt x="221" y="190"/>
                    <a:pt x="219" y="189"/>
                    <a:pt x="218" y="191"/>
                  </a:cubicBezTo>
                  <a:cubicBezTo>
                    <a:pt x="217" y="193"/>
                    <a:pt x="218" y="193"/>
                    <a:pt x="218" y="194"/>
                  </a:cubicBezTo>
                  <a:cubicBezTo>
                    <a:pt x="219" y="195"/>
                    <a:pt x="218" y="196"/>
                    <a:pt x="217" y="197"/>
                  </a:cubicBezTo>
                  <a:cubicBezTo>
                    <a:pt x="216" y="198"/>
                    <a:pt x="215" y="199"/>
                    <a:pt x="215" y="200"/>
                  </a:cubicBezTo>
                  <a:cubicBezTo>
                    <a:pt x="215" y="202"/>
                    <a:pt x="215" y="204"/>
                    <a:pt x="216" y="204"/>
                  </a:cubicBezTo>
                  <a:cubicBezTo>
                    <a:pt x="216" y="205"/>
                    <a:pt x="218" y="207"/>
                    <a:pt x="218" y="207"/>
                  </a:cubicBezTo>
                  <a:cubicBezTo>
                    <a:pt x="218" y="208"/>
                    <a:pt x="216" y="208"/>
                    <a:pt x="216" y="209"/>
                  </a:cubicBezTo>
                  <a:cubicBezTo>
                    <a:pt x="216" y="210"/>
                    <a:pt x="216" y="210"/>
                    <a:pt x="215" y="211"/>
                  </a:cubicBezTo>
                  <a:cubicBezTo>
                    <a:pt x="215" y="211"/>
                    <a:pt x="214" y="214"/>
                    <a:pt x="214" y="215"/>
                  </a:cubicBezTo>
                  <a:cubicBezTo>
                    <a:pt x="214" y="216"/>
                    <a:pt x="215" y="216"/>
                    <a:pt x="217" y="217"/>
                  </a:cubicBezTo>
                  <a:cubicBezTo>
                    <a:pt x="218" y="218"/>
                    <a:pt x="217" y="218"/>
                    <a:pt x="217" y="220"/>
                  </a:cubicBezTo>
                  <a:cubicBezTo>
                    <a:pt x="216" y="221"/>
                    <a:pt x="216" y="224"/>
                    <a:pt x="217" y="225"/>
                  </a:cubicBezTo>
                  <a:cubicBezTo>
                    <a:pt x="218" y="226"/>
                    <a:pt x="221" y="227"/>
                    <a:pt x="222" y="227"/>
                  </a:cubicBezTo>
                  <a:cubicBezTo>
                    <a:pt x="223" y="227"/>
                    <a:pt x="225" y="227"/>
                    <a:pt x="226" y="228"/>
                  </a:cubicBezTo>
                  <a:cubicBezTo>
                    <a:pt x="227" y="229"/>
                    <a:pt x="228" y="228"/>
                    <a:pt x="229" y="229"/>
                  </a:cubicBezTo>
                  <a:cubicBezTo>
                    <a:pt x="230" y="230"/>
                    <a:pt x="232" y="230"/>
                    <a:pt x="230" y="231"/>
                  </a:cubicBezTo>
                  <a:cubicBezTo>
                    <a:pt x="229" y="232"/>
                    <a:pt x="230" y="232"/>
                    <a:pt x="232" y="232"/>
                  </a:cubicBezTo>
                  <a:cubicBezTo>
                    <a:pt x="234" y="232"/>
                    <a:pt x="235" y="232"/>
                    <a:pt x="236" y="232"/>
                  </a:cubicBezTo>
                  <a:cubicBezTo>
                    <a:pt x="237" y="232"/>
                    <a:pt x="238" y="232"/>
                    <a:pt x="238" y="233"/>
                  </a:cubicBezTo>
                  <a:cubicBezTo>
                    <a:pt x="237" y="234"/>
                    <a:pt x="236" y="236"/>
                    <a:pt x="237" y="237"/>
                  </a:cubicBezTo>
                  <a:cubicBezTo>
                    <a:pt x="237" y="238"/>
                    <a:pt x="239" y="240"/>
                    <a:pt x="240" y="240"/>
                  </a:cubicBezTo>
                  <a:cubicBezTo>
                    <a:pt x="241" y="241"/>
                    <a:pt x="242" y="242"/>
                    <a:pt x="242" y="244"/>
                  </a:cubicBezTo>
                  <a:cubicBezTo>
                    <a:pt x="242" y="245"/>
                    <a:pt x="241" y="247"/>
                    <a:pt x="242" y="247"/>
                  </a:cubicBezTo>
                  <a:cubicBezTo>
                    <a:pt x="243" y="248"/>
                    <a:pt x="245" y="249"/>
                    <a:pt x="245" y="250"/>
                  </a:cubicBezTo>
                  <a:cubicBezTo>
                    <a:pt x="246" y="251"/>
                    <a:pt x="246" y="253"/>
                    <a:pt x="247" y="253"/>
                  </a:cubicBezTo>
                  <a:cubicBezTo>
                    <a:pt x="248" y="253"/>
                    <a:pt x="249" y="255"/>
                    <a:pt x="250" y="256"/>
                  </a:cubicBezTo>
                  <a:cubicBezTo>
                    <a:pt x="251" y="258"/>
                    <a:pt x="249" y="258"/>
                    <a:pt x="250" y="260"/>
                  </a:cubicBezTo>
                  <a:cubicBezTo>
                    <a:pt x="250" y="262"/>
                    <a:pt x="251" y="262"/>
                    <a:pt x="252" y="262"/>
                  </a:cubicBezTo>
                  <a:cubicBezTo>
                    <a:pt x="253" y="262"/>
                    <a:pt x="253" y="263"/>
                    <a:pt x="253" y="263"/>
                  </a:cubicBezTo>
                  <a:cubicBezTo>
                    <a:pt x="254" y="264"/>
                    <a:pt x="257" y="266"/>
                    <a:pt x="255" y="267"/>
                  </a:cubicBezTo>
                  <a:cubicBezTo>
                    <a:pt x="254" y="269"/>
                    <a:pt x="253" y="269"/>
                    <a:pt x="253" y="270"/>
                  </a:cubicBezTo>
                  <a:cubicBezTo>
                    <a:pt x="252" y="271"/>
                    <a:pt x="253" y="271"/>
                    <a:pt x="254" y="271"/>
                  </a:cubicBezTo>
                  <a:cubicBezTo>
                    <a:pt x="255" y="271"/>
                    <a:pt x="256" y="270"/>
                    <a:pt x="257" y="270"/>
                  </a:cubicBezTo>
                  <a:cubicBezTo>
                    <a:pt x="258" y="270"/>
                    <a:pt x="262" y="271"/>
                    <a:pt x="262" y="273"/>
                  </a:cubicBezTo>
                  <a:cubicBezTo>
                    <a:pt x="263" y="274"/>
                    <a:pt x="264" y="276"/>
                    <a:pt x="263" y="277"/>
                  </a:cubicBezTo>
                  <a:cubicBezTo>
                    <a:pt x="262" y="278"/>
                    <a:pt x="261" y="278"/>
                    <a:pt x="262" y="279"/>
                  </a:cubicBezTo>
                  <a:cubicBezTo>
                    <a:pt x="263" y="280"/>
                    <a:pt x="263" y="280"/>
                    <a:pt x="263" y="281"/>
                  </a:cubicBezTo>
                  <a:cubicBezTo>
                    <a:pt x="262" y="282"/>
                    <a:pt x="262" y="283"/>
                    <a:pt x="261" y="285"/>
                  </a:cubicBezTo>
                  <a:cubicBezTo>
                    <a:pt x="261" y="286"/>
                    <a:pt x="260" y="287"/>
                    <a:pt x="259" y="289"/>
                  </a:cubicBezTo>
                  <a:cubicBezTo>
                    <a:pt x="258" y="291"/>
                    <a:pt x="257" y="292"/>
                    <a:pt x="257" y="294"/>
                  </a:cubicBezTo>
                  <a:cubicBezTo>
                    <a:pt x="257" y="296"/>
                    <a:pt x="257" y="296"/>
                    <a:pt x="256" y="297"/>
                  </a:cubicBezTo>
                  <a:cubicBezTo>
                    <a:pt x="255" y="298"/>
                    <a:pt x="254" y="299"/>
                    <a:pt x="253" y="300"/>
                  </a:cubicBezTo>
                  <a:cubicBezTo>
                    <a:pt x="253" y="301"/>
                    <a:pt x="253" y="303"/>
                    <a:pt x="253" y="304"/>
                  </a:cubicBezTo>
                  <a:cubicBezTo>
                    <a:pt x="253" y="305"/>
                    <a:pt x="253" y="305"/>
                    <a:pt x="252" y="305"/>
                  </a:cubicBezTo>
                  <a:cubicBezTo>
                    <a:pt x="251" y="304"/>
                    <a:pt x="251" y="304"/>
                    <a:pt x="250" y="306"/>
                  </a:cubicBezTo>
                  <a:cubicBezTo>
                    <a:pt x="250" y="308"/>
                    <a:pt x="250" y="309"/>
                    <a:pt x="250" y="310"/>
                  </a:cubicBezTo>
                  <a:cubicBezTo>
                    <a:pt x="250" y="311"/>
                    <a:pt x="249" y="312"/>
                    <a:pt x="248" y="315"/>
                  </a:cubicBezTo>
                  <a:cubicBezTo>
                    <a:pt x="247" y="317"/>
                    <a:pt x="246" y="320"/>
                    <a:pt x="245" y="321"/>
                  </a:cubicBezTo>
                  <a:cubicBezTo>
                    <a:pt x="244" y="322"/>
                    <a:pt x="244" y="322"/>
                    <a:pt x="244" y="323"/>
                  </a:cubicBezTo>
                  <a:cubicBezTo>
                    <a:pt x="243" y="323"/>
                    <a:pt x="242" y="323"/>
                    <a:pt x="242" y="324"/>
                  </a:cubicBezTo>
                  <a:cubicBezTo>
                    <a:pt x="242" y="326"/>
                    <a:pt x="242" y="327"/>
                    <a:pt x="242" y="328"/>
                  </a:cubicBezTo>
                  <a:cubicBezTo>
                    <a:pt x="242" y="329"/>
                    <a:pt x="241" y="331"/>
                    <a:pt x="242" y="331"/>
                  </a:cubicBezTo>
                  <a:cubicBezTo>
                    <a:pt x="244" y="332"/>
                    <a:pt x="244" y="331"/>
                    <a:pt x="244" y="333"/>
                  </a:cubicBezTo>
                  <a:cubicBezTo>
                    <a:pt x="243" y="334"/>
                    <a:pt x="242" y="335"/>
                    <a:pt x="243" y="336"/>
                  </a:cubicBezTo>
                  <a:cubicBezTo>
                    <a:pt x="244" y="336"/>
                    <a:pt x="246" y="336"/>
                    <a:pt x="245" y="337"/>
                  </a:cubicBezTo>
                  <a:cubicBezTo>
                    <a:pt x="243" y="339"/>
                    <a:pt x="243" y="340"/>
                    <a:pt x="243" y="341"/>
                  </a:cubicBezTo>
                  <a:cubicBezTo>
                    <a:pt x="243" y="342"/>
                    <a:pt x="243" y="343"/>
                    <a:pt x="244" y="343"/>
                  </a:cubicBezTo>
                  <a:cubicBezTo>
                    <a:pt x="244" y="344"/>
                    <a:pt x="245" y="346"/>
                    <a:pt x="245" y="347"/>
                  </a:cubicBezTo>
                  <a:cubicBezTo>
                    <a:pt x="246" y="348"/>
                    <a:pt x="245" y="348"/>
                    <a:pt x="245" y="349"/>
                  </a:cubicBezTo>
                  <a:cubicBezTo>
                    <a:pt x="244" y="350"/>
                    <a:pt x="243" y="350"/>
                    <a:pt x="243" y="350"/>
                  </a:cubicBezTo>
                  <a:cubicBezTo>
                    <a:pt x="242" y="350"/>
                    <a:pt x="241" y="348"/>
                    <a:pt x="240" y="348"/>
                  </a:cubicBezTo>
                  <a:cubicBezTo>
                    <a:pt x="239" y="347"/>
                    <a:pt x="238" y="348"/>
                    <a:pt x="238" y="349"/>
                  </a:cubicBezTo>
                  <a:cubicBezTo>
                    <a:pt x="237" y="350"/>
                    <a:pt x="237" y="351"/>
                    <a:pt x="237" y="352"/>
                  </a:cubicBezTo>
                  <a:cubicBezTo>
                    <a:pt x="238" y="353"/>
                    <a:pt x="238" y="355"/>
                    <a:pt x="238" y="355"/>
                  </a:cubicBezTo>
                  <a:cubicBezTo>
                    <a:pt x="237" y="356"/>
                    <a:pt x="237" y="356"/>
                    <a:pt x="236" y="357"/>
                  </a:cubicBezTo>
                  <a:cubicBezTo>
                    <a:pt x="234" y="358"/>
                    <a:pt x="235" y="359"/>
                    <a:pt x="233" y="360"/>
                  </a:cubicBezTo>
                  <a:cubicBezTo>
                    <a:pt x="232" y="360"/>
                    <a:pt x="232" y="359"/>
                    <a:pt x="230" y="359"/>
                  </a:cubicBezTo>
                  <a:cubicBezTo>
                    <a:pt x="229" y="360"/>
                    <a:pt x="229" y="360"/>
                    <a:pt x="228" y="360"/>
                  </a:cubicBezTo>
                  <a:cubicBezTo>
                    <a:pt x="228" y="361"/>
                    <a:pt x="229" y="362"/>
                    <a:pt x="227" y="362"/>
                  </a:cubicBezTo>
                  <a:cubicBezTo>
                    <a:pt x="225" y="362"/>
                    <a:pt x="225" y="362"/>
                    <a:pt x="224" y="363"/>
                  </a:cubicBezTo>
                  <a:cubicBezTo>
                    <a:pt x="223" y="364"/>
                    <a:pt x="223" y="365"/>
                    <a:pt x="224" y="365"/>
                  </a:cubicBezTo>
                  <a:cubicBezTo>
                    <a:pt x="225" y="365"/>
                    <a:pt x="226" y="364"/>
                    <a:pt x="227" y="365"/>
                  </a:cubicBezTo>
                  <a:cubicBezTo>
                    <a:pt x="227" y="366"/>
                    <a:pt x="226" y="367"/>
                    <a:pt x="225" y="368"/>
                  </a:cubicBezTo>
                  <a:cubicBezTo>
                    <a:pt x="224" y="369"/>
                    <a:pt x="225" y="371"/>
                    <a:pt x="226" y="371"/>
                  </a:cubicBezTo>
                  <a:cubicBezTo>
                    <a:pt x="227" y="371"/>
                    <a:pt x="228" y="372"/>
                    <a:pt x="229" y="372"/>
                  </a:cubicBezTo>
                  <a:cubicBezTo>
                    <a:pt x="230" y="372"/>
                    <a:pt x="230" y="372"/>
                    <a:pt x="230" y="373"/>
                  </a:cubicBezTo>
                  <a:cubicBezTo>
                    <a:pt x="230" y="374"/>
                    <a:pt x="229" y="375"/>
                    <a:pt x="230" y="375"/>
                  </a:cubicBezTo>
                  <a:cubicBezTo>
                    <a:pt x="231" y="376"/>
                    <a:pt x="234" y="378"/>
                    <a:pt x="234" y="379"/>
                  </a:cubicBezTo>
                  <a:cubicBezTo>
                    <a:pt x="233" y="379"/>
                    <a:pt x="232" y="379"/>
                    <a:pt x="232" y="380"/>
                  </a:cubicBezTo>
                  <a:cubicBezTo>
                    <a:pt x="232" y="382"/>
                    <a:pt x="231" y="384"/>
                    <a:pt x="232" y="384"/>
                  </a:cubicBezTo>
                  <a:cubicBezTo>
                    <a:pt x="233" y="384"/>
                    <a:pt x="233" y="386"/>
                    <a:pt x="234" y="386"/>
                  </a:cubicBezTo>
                  <a:cubicBezTo>
                    <a:pt x="236" y="387"/>
                    <a:pt x="237" y="386"/>
                    <a:pt x="238" y="387"/>
                  </a:cubicBezTo>
                  <a:cubicBezTo>
                    <a:pt x="238" y="388"/>
                    <a:pt x="240" y="389"/>
                    <a:pt x="241" y="389"/>
                  </a:cubicBezTo>
                  <a:cubicBezTo>
                    <a:pt x="242" y="389"/>
                    <a:pt x="244" y="388"/>
                    <a:pt x="244" y="389"/>
                  </a:cubicBezTo>
                  <a:cubicBezTo>
                    <a:pt x="244" y="391"/>
                    <a:pt x="245" y="392"/>
                    <a:pt x="245" y="393"/>
                  </a:cubicBezTo>
                  <a:cubicBezTo>
                    <a:pt x="246" y="394"/>
                    <a:pt x="246" y="394"/>
                    <a:pt x="246" y="394"/>
                  </a:cubicBezTo>
                  <a:cubicBezTo>
                    <a:pt x="246" y="394"/>
                    <a:pt x="245" y="397"/>
                    <a:pt x="245" y="397"/>
                  </a:cubicBezTo>
                  <a:cubicBezTo>
                    <a:pt x="246" y="397"/>
                    <a:pt x="246" y="398"/>
                    <a:pt x="246" y="399"/>
                  </a:cubicBezTo>
                  <a:cubicBezTo>
                    <a:pt x="246" y="399"/>
                    <a:pt x="244" y="399"/>
                    <a:pt x="244" y="401"/>
                  </a:cubicBezTo>
                  <a:cubicBezTo>
                    <a:pt x="244" y="402"/>
                    <a:pt x="245" y="403"/>
                    <a:pt x="245" y="404"/>
                  </a:cubicBezTo>
                  <a:cubicBezTo>
                    <a:pt x="244" y="404"/>
                    <a:pt x="243" y="404"/>
                    <a:pt x="244" y="405"/>
                  </a:cubicBezTo>
                  <a:cubicBezTo>
                    <a:pt x="245" y="406"/>
                    <a:pt x="244" y="406"/>
                    <a:pt x="244" y="406"/>
                  </a:cubicBezTo>
                  <a:cubicBezTo>
                    <a:pt x="243" y="407"/>
                    <a:pt x="241" y="408"/>
                    <a:pt x="243" y="408"/>
                  </a:cubicBezTo>
                  <a:cubicBezTo>
                    <a:pt x="244" y="408"/>
                    <a:pt x="245" y="408"/>
                    <a:pt x="245" y="409"/>
                  </a:cubicBezTo>
                  <a:cubicBezTo>
                    <a:pt x="245" y="409"/>
                    <a:pt x="245" y="410"/>
                    <a:pt x="244" y="411"/>
                  </a:cubicBezTo>
                  <a:cubicBezTo>
                    <a:pt x="243" y="411"/>
                    <a:pt x="242" y="411"/>
                    <a:pt x="242" y="411"/>
                  </a:cubicBezTo>
                  <a:cubicBezTo>
                    <a:pt x="241" y="412"/>
                    <a:pt x="242" y="412"/>
                    <a:pt x="242" y="413"/>
                  </a:cubicBezTo>
                  <a:cubicBezTo>
                    <a:pt x="243" y="413"/>
                    <a:pt x="245" y="413"/>
                    <a:pt x="245" y="414"/>
                  </a:cubicBezTo>
                  <a:cubicBezTo>
                    <a:pt x="245" y="415"/>
                    <a:pt x="246" y="415"/>
                    <a:pt x="244" y="415"/>
                  </a:cubicBezTo>
                  <a:cubicBezTo>
                    <a:pt x="243" y="416"/>
                    <a:pt x="242" y="416"/>
                    <a:pt x="243" y="417"/>
                  </a:cubicBezTo>
                  <a:cubicBezTo>
                    <a:pt x="247" y="427"/>
                    <a:pt x="243" y="426"/>
                    <a:pt x="243" y="435"/>
                  </a:cubicBezTo>
                  <a:cubicBezTo>
                    <a:pt x="243" y="436"/>
                    <a:pt x="244" y="437"/>
                    <a:pt x="243" y="438"/>
                  </a:cubicBezTo>
                  <a:cubicBezTo>
                    <a:pt x="243" y="438"/>
                    <a:pt x="242" y="439"/>
                    <a:pt x="243" y="440"/>
                  </a:cubicBezTo>
                  <a:cubicBezTo>
                    <a:pt x="243" y="441"/>
                    <a:pt x="244" y="440"/>
                    <a:pt x="244" y="441"/>
                  </a:cubicBezTo>
                  <a:cubicBezTo>
                    <a:pt x="245" y="442"/>
                    <a:pt x="245" y="442"/>
                    <a:pt x="244" y="443"/>
                  </a:cubicBezTo>
                  <a:cubicBezTo>
                    <a:pt x="243" y="443"/>
                    <a:pt x="243" y="443"/>
                    <a:pt x="243" y="443"/>
                  </a:cubicBezTo>
                  <a:cubicBezTo>
                    <a:pt x="242" y="442"/>
                    <a:pt x="242" y="442"/>
                    <a:pt x="241" y="443"/>
                  </a:cubicBezTo>
                  <a:cubicBezTo>
                    <a:pt x="241" y="443"/>
                    <a:pt x="240" y="443"/>
                    <a:pt x="240" y="444"/>
                  </a:cubicBezTo>
                  <a:cubicBezTo>
                    <a:pt x="240" y="444"/>
                    <a:pt x="239" y="445"/>
                    <a:pt x="240" y="445"/>
                  </a:cubicBezTo>
                  <a:cubicBezTo>
                    <a:pt x="241" y="445"/>
                    <a:pt x="242" y="446"/>
                    <a:pt x="241" y="446"/>
                  </a:cubicBezTo>
                  <a:cubicBezTo>
                    <a:pt x="240" y="446"/>
                    <a:pt x="238" y="447"/>
                    <a:pt x="239" y="447"/>
                  </a:cubicBezTo>
                  <a:cubicBezTo>
                    <a:pt x="240" y="447"/>
                    <a:pt x="242" y="448"/>
                    <a:pt x="241" y="449"/>
                  </a:cubicBezTo>
                  <a:cubicBezTo>
                    <a:pt x="241" y="450"/>
                    <a:pt x="240" y="450"/>
                    <a:pt x="240" y="451"/>
                  </a:cubicBezTo>
                  <a:cubicBezTo>
                    <a:pt x="241" y="452"/>
                    <a:pt x="241" y="452"/>
                    <a:pt x="241" y="453"/>
                  </a:cubicBezTo>
                  <a:cubicBezTo>
                    <a:pt x="241" y="455"/>
                    <a:pt x="241" y="455"/>
                    <a:pt x="242" y="455"/>
                  </a:cubicBezTo>
                  <a:cubicBezTo>
                    <a:pt x="242" y="456"/>
                    <a:pt x="243" y="456"/>
                    <a:pt x="243" y="457"/>
                  </a:cubicBezTo>
                  <a:cubicBezTo>
                    <a:pt x="243" y="458"/>
                    <a:pt x="243" y="458"/>
                    <a:pt x="243" y="459"/>
                  </a:cubicBezTo>
                  <a:cubicBezTo>
                    <a:pt x="243" y="461"/>
                    <a:pt x="243" y="460"/>
                    <a:pt x="242" y="461"/>
                  </a:cubicBezTo>
                  <a:cubicBezTo>
                    <a:pt x="241" y="461"/>
                    <a:pt x="240" y="461"/>
                    <a:pt x="240" y="460"/>
                  </a:cubicBezTo>
                  <a:cubicBezTo>
                    <a:pt x="239" y="460"/>
                    <a:pt x="239" y="460"/>
                    <a:pt x="239" y="459"/>
                  </a:cubicBezTo>
                  <a:cubicBezTo>
                    <a:pt x="238" y="459"/>
                    <a:pt x="238" y="459"/>
                    <a:pt x="238" y="460"/>
                  </a:cubicBezTo>
                  <a:cubicBezTo>
                    <a:pt x="238" y="461"/>
                    <a:pt x="238" y="461"/>
                    <a:pt x="238" y="462"/>
                  </a:cubicBezTo>
                  <a:cubicBezTo>
                    <a:pt x="238" y="463"/>
                    <a:pt x="238" y="464"/>
                    <a:pt x="237" y="464"/>
                  </a:cubicBezTo>
                  <a:cubicBezTo>
                    <a:pt x="237" y="465"/>
                    <a:pt x="235" y="466"/>
                    <a:pt x="235" y="467"/>
                  </a:cubicBezTo>
                  <a:cubicBezTo>
                    <a:pt x="235" y="468"/>
                    <a:pt x="235" y="469"/>
                    <a:pt x="235" y="470"/>
                  </a:cubicBezTo>
                  <a:cubicBezTo>
                    <a:pt x="235" y="471"/>
                    <a:pt x="236" y="471"/>
                    <a:pt x="235" y="472"/>
                  </a:cubicBezTo>
                  <a:cubicBezTo>
                    <a:pt x="234" y="472"/>
                    <a:pt x="234" y="472"/>
                    <a:pt x="233" y="472"/>
                  </a:cubicBezTo>
                  <a:cubicBezTo>
                    <a:pt x="231" y="472"/>
                    <a:pt x="230" y="473"/>
                    <a:pt x="229" y="473"/>
                  </a:cubicBezTo>
                  <a:cubicBezTo>
                    <a:pt x="228" y="473"/>
                    <a:pt x="229" y="473"/>
                    <a:pt x="228" y="474"/>
                  </a:cubicBezTo>
                  <a:cubicBezTo>
                    <a:pt x="226" y="474"/>
                    <a:pt x="227" y="475"/>
                    <a:pt x="226" y="476"/>
                  </a:cubicBezTo>
                  <a:cubicBezTo>
                    <a:pt x="226" y="477"/>
                    <a:pt x="225" y="477"/>
                    <a:pt x="224" y="477"/>
                  </a:cubicBezTo>
                  <a:cubicBezTo>
                    <a:pt x="223" y="477"/>
                    <a:pt x="223" y="477"/>
                    <a:pt x="222" y="477"/>
                  </a:cubicBezTo>
                  <a:cubicBezTo>
                    <a:pt x="222" y="476"/>
                    <a:pt x="222" y="476"/>
                    <a:pt x="221" y="477"/>
                  </a:cubicBezTo>
                  <a:cubicBezTo>
                    <a:pt x="220" y="477"/>
                    <a:pt x="220" y="477"/>
                    <a:pt x="222" y="477"/>
                  </a:cubicBezTo>
                  <a:cubicBezTo>
                    <a:pt x="223" y="478"/>
                    <a:pt x="223" y="479"/>
                    <a:pt x="223" y="479"/>
                  </a:cubicBezTo>
                  <a:cubicBezTo>
                    <a:pt x="222" y="479"/>
                    <a:pt x="221" y="478"/>
                    <a:pt x="221" y="479"/>
                  </a:cubicBezTo>
                  <a:cubicBezTo>
                    <a:pt x="221" y="480"/>
                    <a:pt x="222" y="482"/>
                    <a:pt x="221" y="481"/>
                  </a:cubicBezTo>
                  <a:cubicBezTo>
                    <a:pt x="221" y="481"/>
                    <a:pt x="219" y="481"/>
                    <a:pt x="218" y="480"/>
                  </a:cubicBezTo>
                  <a:cubicBezTo>
                    <a:pt x="217" y="479"/>
                    <a:pt x="217" y="479"/>
                    <a:pt x="216" y="479"/>
                  </a:cubicBezTo>
                  <a:cubicBezTo>
                    <a:pt x="215" y="480"/>
                    <a:pt x="213" y="479"/>
                    <a:pt x="213" y="480"/>
                  </a:cubicBezTo>
                  <a:cubicBezTo>
                    <a:pt x="213" y="482"/>
                    <a:pt x="214" y="483"/>
                    <a:pt x="213" y="483"/>
                  </a:cubicBezTo>
                  <a:cubicBezTo>
                    <a:pt x="213" y="483"/>
                    <a:pt x="212" y="483"/>
                    <a:pt x="212" y="484"/>
                  </a:cubicBezTo>
                  <a:cubicBezTo>
                    <a:pt x="212" y="485"/>
                    <a:pt x="212" y="485"/>
                    <a:pt x="212" y="486"/>
                  </a:cubicBezTo>
                  <a:cubicBezTo>
                    <a:pt x="212" y="486"/>
                    <a:pt x="211" y="487"/>
                    <a:pt x="211" y="488"/>
                  </a:cubicBezTo>
                  <a:cubicBezTo>
                    <a:pt x="211" y="489"/>
                    <a:pt x="211" y="491"/>
                    <a:pt x="209" y="491"/>
                  </a:cubicBezTo>
                  <a:cubicBezTo>
                    <a:pt x="207" y="490"/>
                    <a:pt x="207" y="491"/>
                    <a:pt x="206" y="490"/>
                  </a:cubicBezTo>
                  <a:cubicBezTo>
                    <a:pt x="205" y="489"/>
                    <a:pt x="204" y="489"/>
                    <a:pt x="204" y="489"/>
                  </a:cubicBezTo>
                  <a:cubicBezTo>
                    <a:pt x="203" y="489"/>
                    <a:pt x="203" y="489"/>
                    <a:pt x="201" y="489"/>
                  </a:cubicBezTo>
                  <a:cubicBezTo>
                    <a:pt x="200" y="489"/>
                    <a:pt x="200" y="488"/>
                    <a:pt x="199" y="490"/>
                  </a:cubicBezTo>
                  <a:cubicBezTo>
                    <a:pt x="199" y="491"/>
                    <a:pt x="199" y="492"/>
                    <a:pt x="199" y="493"/>
                  </a:cubicBezTo>
                  <a:cubicBezTo>
                    <a:pt x="200" y="494"/>
                    <a:pt x="200" y="496"/>
                    <a:pt x="200" y="496"/>
                  </a:cubicBezTo>
                  <a:cubicBezTo>
                    <a:pt x="199" y="496"/>
                    <a:pt x="199" y="495"/>
                    <a:pt x="198" y="495"/>
                  </a:cubicBezTo>
                  <a:cubicBezTo>
                    <a:pt x="197" y="496"/>
                    <a:pt x="196" y="496"/>
                    <a:pt x="196" y="497"/>
                  </a:cubicBezTo>
                  <a:cubicBezTo>
                    <a:pt x="196" y="498"/>
                    <a:pt x="196" y="499"/>
                    <a:pt x="195" y="500"/>
                  </a:cubicBezTo>
                  <a:cubicBezTo>
                    <a:pt x="194" y="500"/>
                    <a:pt x="193" y="501"/>
                    <a:pt x="192" y="500"/>
                  </a:cubicBezTo>
                  <a:cubicBezTo>
                    <a:pt x="190" y="499"/>
                    <a:pt x="190" y="499"/>
                    <a:pt x="189" y="499"/>
                  </a:cubicBezTo>
                  <a:cubicBezTo>
                    <a:pt x="188" y="499"/>
                    <a:pt x="188" y="500"/>
                    <a:pt x="187" y="500"/>
                  </a:cubicBezTo>
                  <a:cubicBezTo>
                    <a:pt x="187" y="501"/>
                    <a:pt x="185" y="500"/>
                    <a:pt x="185" y="502"/>
                  </a:cubicBezTo>
                  <a:cubicBezTo>
                    <a:pt x="185" y="503"/>
                    <a:pt x="185" y="504"/>
                    <a:pt x="183" y="504"/>
                  </a:cubicBezTo>
                  <a:cubicBezTo>
                    <a:pt x="182" y="505"/>
                    <a:pt x="181" y="503"/>
                    <a:pt x="181" y="504"/>
                  </a:cubicBezTo>
                  <a:cubicBezTo>
                    <a:pt x="180" y="506"/>
                    <a:pt x="180" y="507"/>
                    <a:pt x="180" y="506"/>
                  </a:cubicBezTo>
                  <a:cubicBezTo>
                    <a:pt x="179" y="505"/>
                    <a:pt x="180" y="504"/>
                    <a:pt x="179" y="503"/>
                  </a:cubicBezTo>
                  <a:cubicBezTo>
                    <a:pt x="178" y="503"/>
                    <a:pt x="178" y="503"/>
                    <a:pt x="177" y="502"/>
                  </a:cubicBezTo>
                  <a:cubicBezTo>
                    <a:pt x="176" y="502"/>
                    <a:pt x="176" y="502"/>
                    <a:pt x="175" y="501"/>
                  </a:cubicBezTo>
                  <a:cubicBezTo>
                    <a:pt x="175" y="500"/>
                    <a:pt x="175" y="500"/>
                    <a:pt x="174" y="499"/>
                  </a:cubicBezTo>
                  <a:cubicBezTo>
                    <a:pt x="174" y="499"/>
                    <a:pt x="174" y="499"/>
                    <a:pt x="173" y="500"/>
                  </a:cubicBezTo>
                  <a:cubicBezTo>
                    <a:pt x="173" y="501"/>
                    <a:pt x="173" y="501"/>
                    <a:pt x="174" y="501"/>
                  </a:cubicBezTo>
                  <a:cubicBezTo>
                    <a:pt x="174" y="502"/>
                    <a:pt x="175" y="502"/>
                    <a:pt x="175" y="503"/>
                  </a:cubicBezTo>
                  <a:cubicBezTo>
                    <a:pt x="174" y="503"/>
                    <a:pt x="174" y="504"/>
                    <a:pt x="173" y="504"/>
                  </a:cubicBezTo>
                  <a:cubicBezTo>
                    <a:pt x="172" y="504"/>
                    <a:pt x="172" y="503"/>
                    <a:pt x="171" y="503"/>
                  </a:cubicBezTo>
                  <a:cubicBezTo>
                    <a:pt x="170" y="503"/>
                    <a:pt x="170" y="505"/>
                    <a:pt x="169" y="505"/>
                  </a:cubicBezTo>
                  <a:cubicBezTo>
                    <a:pt x="168" y="504"/>
                    <a:pt x="167" y="504"/>
                    <a:pt x="166" y="504"/>
                  </a:cubicBezTo>
                  <a:cubicBezTo>
                    <a:pt x="164" y="504"/>
                    <a:pt x="165" y="504"/>
                    <a:pt x="163" y="504"/>
                  </a:cubicBezTo>
                  <a:cubicBezTo>
                    <a:pt x="161" y="504"/>
                    <a:pt x="161" y="503"/>
                    <a:pt x="160" y="503"/>
                  </a:cubicBezTo>
                  <a:cubicBezTo>
                    <a:pt x="158" y="503"/>
                    <a:pt x="156" y="503"/>
                    <a:pt x="156" y="504"/>
                  </a:cubicBezTo>
                  <a:cubicBezTo>
                    <a:pt x="155" y="505"/>
                    <a:pt x="155" y="505"/>
                    <a:pt x="154" y="505"/>
                  </a:cubicBezTo>
                  <a:cubicBezTo>
                    <a:pt x="153" y="505"/>
                    <a:pt x="151" y="505"/>
                    <a:pt x="150" y="505"/>
                  </a:cubicBezTo>
                  <a:cubicBezTo>
                    <a:pt x="150" y="505"/>
                    <a:pt x="149" y="506"/>
                    <a:pt x="149" y="505"/>
                  </a:cubicBezTo>
                  <a:cubicBezTo>
                    <a:pt x="149" y="504"/>
                    <a:pt x="150" y="503"/>
                    <a:pt x="150" y="503"/>
                  </a:cubicBezTo>
                  <a:cubicBezTo>
                    <a:pt x="149" y="503"/>
                    <a:pt x="147" y="503"/>
                    <a:pt x="147" y="504"/>
                  </a:cubicBezTo>
                  <a:cubicBezTo>
                    <a:pt x="146" y="504"/>
                    <a:pt x="145" y="505"/>
                    <a:pt x="144" y="504"/>
                  </a:cubicBezTo>
                  <a:cubicBezTo>
                    <a:pt x="143" y="504"/>
                    <a:pt x="143" y="503"/>
                    <a:pt x="142" y="503"/>
                  </a:cubicBezTo>
                  <a:cubicBezTo>
                    <a:pt x="140" y="502"/>
                    <a:pt x="139" y="502"/>
                    <a:pt x="137" y="502"/>
                  </a:cubicBezTo>
                  <a:cubicBezTo>
                    <a:pt x="136" y="502"/>
                    <a:pt x="136" y="502"/>
                    <a:pt x="135" y="502"/>
                  </a:cubicBezTo>
                  <a:cubicBezTo>
                    <a:pt x="134" y="502"/>
                    <a:pt x="131" y="501"/>
                    <a:pt x="131" y="502"/>
                  </a:cubicBezTo>
                  <a:cubicBezTo>
                    <a:pt x="131" y="503"/>
                    <a:pt x="133" y="504"/>
                    <a:pt x="133" y="505"/>
                  </a:cubicBezTo>
                  <a:cubicBezTo>
                    <a:pt x="134" y="505"/>
                    <a:pt x="134" y="506"/>
                    <a:pt x="133" y="507"/>
                  </a:cubicBezTo>
                  <a:cubicBezTo>
                    <a:pt x="132" y="508"/>
                    <a:pt x="130" y="509"/>
                    <a:pt x="131" y="510"/>
                  </a:cubicBezTo>
                  <a:cubicBezTo>
                    <a:pt x="132" y="511"/>
                    <a:pt x="133" y="513"/>
                    <a:pt x="133" y="513"/>
                  </a:cubicBezTo>
                  <a:cubicBezTo>
                    <a:pt x="133" y="514"/>
                    <a:pt x="133" y="516"/>
                    <a:pt x="133" y="517"/>
                  </a:cubicBezTo>
                  <a:cubicBezTo>
                    <a:pt x="133" y="518"/>
                    <a:pt x="133" y="519"/>
                    <a:pt x="133" y="519"/>
                  </a:cubicBezTo>
                  <a:cubicBezTo>
                    <a:pt x="133" y="520"/>
                    <a:pt x="133" y="522"/>
                    <a:pt x="133" y="523"/>
                  </a:cubicBezTo>
                  <a:cubicBezTo>
                    <a:pt x="131" y="523"/>
                    <a:pt x="131" y="523"/>
                    <a:pt x="131" y="523"/>
                  </a:cubicBezTo>
                  <a:cubicBezTo>
                    <a:pt x="131" y="522"/>
                    <a:pt x="131" y="522"/>
                    <a:pt x="131" y="522"/>
                  </a:cubicBezTo>
                  <a:cubicBezTo>
                    <a:pt x="130" y="521"/>
                    <a:pt x="127" y="520"/>
                    <a:pt x="126" y="520"/>
                  </a:cubicBezTo>
                  <a:cubicBezTo>
                    <a:pt x="125" y="520"/>
                    <a:pt x="122" y="520"/>
                    <a:pt x="121" y="521"/>
                  </a:cubicBezTo>
                  <a:cubicBezTo>
                    <a:pt x="119" y="521"/>
                    <a:pt x="115" y="521"/>
                    <a:pt x="115" y="523"/>
                  </a:cubicBezTo>
                  <a:cubicBezTo>
                    <a:pt x="115" y="525"/>
                    <a:pt x="114" y="525"/>
                    <a:pt x="112" y="526"/>
                  </a:cubicBezTo>
                  <a:cubicBezTo>
                    <a:pt x="111" y="527"/>
                    <a:pt x="108" y="528"/>
                    <a:pt x="106" y="529"/>
                  </a:cubicBezTo>
                  <a:cubicBezTo>
                    <a:pt x="105" y="529"/>
                    <a:pt x="105" y="530"/>
                    <a:pt x="106" y="531"/>
                  </a:cubicBezTo>
                  <a:cubicBezTo>
                    <a:pt x="106" y="532"/>
                    <a:pt x="105" y="534"/>
                    <a:pt x="105" y="534"/>
                  </a:cubicBezTo>
                  <a:cubicBezTo>
                    <a:pt x="104" y="534"/>
                    <a:pt x="103" y="535"/>
                    <a:pt x="102" y="535"/>
                  </a:cubicBezTo>
                  <a:cubicBezTo>
                    <a:pt x="102" y="536"/>
                    <a:pt x="100" y="539"/>
                    <a:pt x="100" y="541"/>
                  </a:cubicBezTo>
                  <a:cubicBezTo>
                    <a:pt x="99" y="542"/>
                    <a:pt x="98" y="543"/>
                    <a:pt x="97" y="542"/>
                  </a:cubicBezTo>
                  <a:cubicBezTo>
                    <a:pt x="96" y="542"/>
                    <a:pt x="96" y="542"/>
                    <a:pt x="94" y="544"/>
                  </a:cubicBezTo>
                  <a:cubicBezTo>
                    <a:pt x="93" y="545"/>
                    <a:pt x="91" y="545"/>
                    <a:pt x="90" y="545"/>
                  </a:cubicBezTo>
                  <a:cubicBezTo>
                    <a:pt x="90" y="544"/>
                    <a:pt x="88" y="545"/>
                    <a:pt x="87" y="546"/>
                  </a:cubicBezTo>
                  <a:cubicBezTo>
                    <a:pt x="86" y="546"/>
                    <a:pt x="84" y="547"/>
                    <a:pt x="83" y="546"/>
                  </a:cubicBezTo>
                  <a:cubicBezTo>
                    <a:pt x="81" y="546"/>
                    <a:pt x="80" y="547"/>
                    <a:pt x="80" y="547"/>
                  </a:cubicBezTo>
                  <a:cubicBezTo>
                    <a:pt x="80" y="547"/>
                    <a:pt x="76" y="548"/>
                    <a:pt x="74" y="548"/>
                  </a:cubicBezTo>
                  <a:cubicBezTo>
                    <a:pt x="72" y="548"/>
                    <a:pt x="69" y="548"/>
                    <a:pt x="67" y="550"/>
                  </a:cubicBezTo>
                  <a:cubicBezTo>
                    <a:pt x="66" y="551"/>
                    <a:pt x="65" y="553"/>
                    <a:pt x="63" y="554"/>
                  </a:cubicBezTo>
                  <a:cubicBezTo>
                    <a:pt x="61" y="555"/>
                    <a:pt x="58" y="556"/>
                    <a:pt x="56" y="557"/>
                  </a:cubicBezTo>
                  <a:cubicBezTo>
                    <a:pt x="55" y="557"/>
                    <a:pt x="53" y="559"/>
                    <a:pt x="52" y="560"/>
                  </a:cubicBezTo>
                  <a:cubicBezTo>
                    <a:pt x="51" y="561"/>
                    <a:pt x="49" y="562"/>
                    <a:pt x="46" y="563"/>
                  </a:cubicBezTo>
                  <a:cubicBezTo>
                    <a:pt x="44" y="563"/>
                    <a:pt x="39" y="564"/>
                    <a:pt x="37" y="566"/>
                  </a:cubicBezTo>
                  <a:cubicBezTo>
                    <a:pt x="35" y="568"/>
                    <a:pt x="33" y="570"/>
                    <a:pt x="30" y="570"/>
                  </a:cubicBezTo>
                  <a:cubicBezTo>
                    <a:pt x="28" y="570"/>
                    <a:pt x="24" y="570"/>
                    <a:pt x="23" y="570"/>
                  </a:cubicBezTo>
                  <a:cubicBezTo>
                    <a:pt x="21" y="570"/>
                    <a:pt x="18" y="570"/>
                    <a:pt x="17" y="570"/>
                  </a:cubicBezTo>
                  <a:cubicBezTo>
                    <a:pt x="15" y="570"/>
                    <a:pt x="12" y="571"/>
                    <a:pt x="12" y="57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57" name="任意多边形 59">
              <a:extLst>
                <a:ext uri="{FF2B5EF4-FFF2-40B4-BE49-F238E27FC236}">
                  <a16:creationId xmlns:a16="http://schemas.microsoft.com/office/drawing/2014/main" id="{B043511B-B2D6-D495-79C0-93F984C1E9DD}"/>
                </a:ext>
              </a:extLst>
            </p:cNvPr>
            <p:cNvSpPr/>
            <p:nvPr/>
          </p:nvSpPr>
          <p:spPr bwMode="auto">
            <a:xfrm>
              <a:off x="7427913" y="1782763"/>
              <a:ext cx="198438" cy="215900"/>
            </a:xfrm>
            <a:custGeom>
              <a:avLst/>
              <a:gdLst>
                <a:gd name="T0" fmla="*/ 123 w 135"/>
                <a:gd name="T1" fmla="*/ 80 h 147"/>
                <a:gd name="T2" fmla="*/ 130 w 135"/>
                <a:gd name="T3" fmla="*/ 76 h 147"/>
                <a:gd name="T4" fmla="*/ 132 w 135"/>
                <a:gd name="T5" fmla="*/ 71 h 147"/>
                <a:gd name="T6" fmla="*/ 129 w 135"/>
                <a:gd name="T7" fmla="*/ 68 h 147"/>
                <a:gd name="T8" fmla="*/ 121 w 135"/>
                <a:gd name="T9" fmla="*/ 59 h 147"/>
                <a:gd name="T10" fmla="*/ 119 w 135"/>
                <a:gd name="T11" fmla="*/ 50 h 147"/>
                <a:gd name="T12" fmla="*/ 120 w 135"/>
                <a:gd name="T13" fmla="*/ 40 h 147"/>
                <a:gd name="T14" fmla="*/ 129 w 135"/>
                <a:gd name="T15" fmla="*/ 35 h 147"/>
                <a:gd name="T16" fmla="*/ 135 w 135"/>
                <a:gd name="T17" fmla="*/ 30 h 147"/>
                <a:gd name="T18" fmla="*/ 117 w 135"/>
                <a:gd name="T19" fmla="*/ 29 h 147"/>
                <a:gd name="T20" fmla="*/ 96 w 135"/>
                <a:gd name="T21" fmla="*/ 28 h 147"/>
                <a:gd name="T22" fmla="*/ 84 w 135"/>
                <a:gd name="T23" fmla="*/ 17 h 147"/>
                <a:gd name="T24" fmla="*/ 75 w 135"/>
                <a:gd name="T25" fmla="*/ 3 h 147"/>
                <a:gd name="T26" fmla="*/ 68 w 135"/>
                <a:gd name="T27" fmla="*/ 8 h 147"/>
                <a:gd name="T28" fmla="*/ 62 w 135"/>
                <a:gd name="T29" fmla="*/ 16 h 147"/>
                <a:gd name="T30" fmla="*/ 55 w 135"/>
                <a:gd name="T31" fmla="*/ 20 h 147"/>
                <a:gd name="T32" fmla="*/ 56 w 135"/>
                <a:gd name="T33" fmla="*/ 28 h 147"/>
                <a:gd name="T34" fmla="*/ 46 w 135"/>
                <a:gd name="T35" fmla="*/ 33 h 147"/>
                <a:gd name="T36" fmla="*/ 39 w 135"/>
                <a:gd name="T37" fmla="*/ 44 h 147"/>
                <a:gd name="T38" fmla="*/ 26 w 135"/>
                <a:gd name="T39" fmla="*/ 47 h 147"/>
                <a:gd name="T40" fmla="*/ 16 w 135"/>
                <a:gd name="T41" fmla="*/ 57 h 147"/>
                <a:gd name="T42" fmla="*/ 26 w 135"/>
                <a:gd name="T43" fmla="*/ 69 h 147"/>
                <a:gd name="T44" fmla="*/ 33 w 135"/>
                <a:gd name="T45" fmla="*/ 79 h 147"/>
                <a:gd name="T46" fmla="*/ 23 w 135"/>
                <a:gd name="T47" fmla="*/ 87 h 147"/>
                <a:gd name="T48" fmla="*/ 10 w 135"/>
                <a:gd name="T49" fmla="*/ 95 h 147"/>
                <a:gd name="T50" fmla="*/ 0 w 135"/>
                <a:gd name="T51" fmla="*/ 107 h 147"/>
                <a:gd name="T52" fmla="*/ 7 w 135"/>
                <a:gd name="T53" fmla="*/ 113 h 147"/>
                <a:gd name="T54" fmla="*/ 12 w 135"/>
                <a:gd name="T55" fmla="*/ 122 h 147"/>
                <a:gd name="T56" fmla="*/ 3 w 135"/>
                <a:gd name="T57" fmla="*/ 125 h 147"/>
                <a:gd name="T58" fmla="*/ 8 w 135"/>
                <a:gd name="T59" fmla="*/ 134 h 147"/>
                <a:gd name="T60" fmla="*/ 11 w 135"/>
                <a:gd name="T61" fmla="*/ 139 h 147"/>
                <a:gd name="T62" fmla="*/ 22 w 135"/>
                <a:gd name="T63" fmla="*/ 139 h 147"/>
                <a:gd name="T64" fmla="*/ 29 w 135"/>
                <a:gd name="T65" fmla="*/ 146 h 147"/>
                <a:gd name="T66" fmla="*/ 36 w 135"/>
                <a:gd name="T67" fmla="*/ 142 h 147"/>
                <a:gd name="T68" fmla="*/ 42 w 135"/>
                <a:gd name="T69" fmla="*/ 140 h 147"/>
                <a:gd name="T70" fmla="*/ 48 w 135"/>
                <a:gd name="T71" fmla="*/ 138 h 147"/>
                <a:gd name="T72" fmla="*/ 55 w 135"/>
                <a:gd name="T73" fmla="*/ 137 h 147"/>
                <a:gd name="T74" fmla="*/ 61 w 135"/>
                <a:gd name="T75" fmla="*/ 139 h 147"/>
                <a:gd name="T76" fmla="*/ 75 w 135"/>
                <a:gd name="T77" fmla="*/ 147 h 147"/>
                <a:gd name="T78" fmla="*/ 74 w 135"/>
                <a:gd name="T79" fmla="*/ 143 h 147"/>
                <a:gd name="T80" fmla="*/ 75 w 135"/>
                <a:gd name="T81" fmla="*/ 140 h 147"/>
                <a:gd name="T82" fmla="*/ 79 w 135"/>
                <a:gd name="T83" fmla="*/ 135 h 147"/>
                <a:gd name="T84" fmla="*/ 86 w 135"/>
                <a:gd name="T85" fmla="*/ 129 h 147"/>
                <a:gd name="T86" fmla="*/ 93 w 135"/>
                <a:gd name="T87" fmla="*/ 131 h 147"/>
                <a:gd name="T88" fmla="*/ 95 w 135"/>
                <a:gd name="T89" fmla="*/ 128 h 147"/>
                <a:gd name="T90" fmla="*/ 101 w 135"/>
                <a:gd name="T91" fmla="*/ 128 h 147"/>
                <a:gd name="T92" fmla="*/ 104 w 135"/>
                <a:gd name="T93" fmla="*/ 122 h 147"/>
                <a:gd name="T94" fmla="*/ 104 w 135"/>
                <a:gd name="T95" fmla="*/ 117 h 147"/>
                <a:gd name="T96" fmla="*/ 107 w 135"/>
                <a:gd name="T97" fmla="*/ 111 h 147"/>
                <a:gd name="T98" fmla="*/ 94 w 135"/>
                <a:gd name="T99" fmla="*/ 103 h 147"/>
                <a:gd name="T100" fmla="*/ 93 w 135"/>
                <a:gd name="T101" fmla="*/ 91 h 147"/>
                <a:gd name="T102" fmla="*/ 101 w 135"/>
                <a:gd name="T103" fmla="*/ 88 h 147"/>
                <a:gd name="T104" fmla="*/ 112 w 135"/>
                <a:gd name="T105" fmla="*/ 85 h 147"/>
                <a:gd name="T106" fmla="*/ 120 w 135"/>
                <a:gd name="T107" fmla="*/ 8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147">
                  <a:moveTo>
                    <a:pt x="121" y="83"/>
                  </a:moveTo>
                  <a:cubicBezTo>
                    <a:pt x="121" y="83"/>
                    <a:pt x="121" y="83"/>
                    <a:pt x="121" y="83"/>
                  </a:cubicBezTo>
                  <a:cubicBezTo>
                    <a:pt x="121" y="83"/>
                    <a:pt x="121" y="82"/>
                    <a:pt x="121" y="82"/>
                  </a:cubicBezTo>
                  <a:cubicBezTo>
                    <a:pt x="121" y="81"/>
                    <a:pt x="123" y="81"/>
                    <a:pt x="123" y="80"/>
                  </a:cubicBezTo>
                  <a:cubicBezTo>
                    <a:pt x="124" y="79"/>
                    <a:pt x="125" y="80"/>
                    <a:pt x="125" y="80"/>
                  </a:cubicBezTo>
                  <a:cubicBezTo>
                    <a:pt x="126" y="79"/>
                    <a:pt x="127" y="79"/>
                    <a:pt x="127" y="78"/>
                  </a:cubicBezTo>
                  <a:cubicBezTo>
                    <a:pt x="127" y="77"/>
                    <a:pt x="128" y="77"/>
                    <a:pt x="128" y="77"/>
                  </a:cubicBezTo>
                  <a:cubicBezTo>
                    <a:pt x="129" y="77"/>
                    <a:pt x="130" y="77"/>
                    <a:pt x="130" y="76"/>
                  </a:cubicBezTo>
                  <a:cubicBezTo>
                    <a:pt x="131" y="76"/>
                    <a:pt x="130" y="75"/>
                    <a:pt x="130" y="74"/>
                  </a:cubicBezTo>
                  <a:cubicBezTo>
                    <a:pt x="129" y="73"/>
                    <a:pt x="130" y="73"/>
                    <a:pt x="131" y="73"/>
                  </a:cubicBezTo>
                  <a:cubicBezTo>
                    <a:pt x="132" y="73"/>
                    <a:pt x="132" y="73"/>
                    <a:pt x="133" y="73"/>
                  </a:cubicBezTo>
                  <a:cubicBezTo>
                    <a:pt x="134" y="72"/>
                    <a:pt x="133" y="71"/>
                    <a:pt x="132" y="71"/>
                  </a:cubicBezTo>
                  <a:cubicBezTo>
                    <a:pt x="131" y="71"/>
                    <a:pt x="132" y="71"/>
                    <a:pt x="131" y="70"/>
                  </a:cubicBezTo>
                  <a:cubicBezTo>
                    <a:pt x="131" y="69"/>
                    <a:pt x="132" y="69"/>
                    <a:pt x="132" y="69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1" y="68"/>
                    <a:pt x="130" y="68"/>
                    <a:pt x="129" y="68"/>
                  </a:cubicBezTo>
                  <a:cubicBezTo>
                    <a:pt x="128" y="68"/>
                    <a:pt x="128" y="66"/>
                    <a:pt x="128" y="65"/>
                  </a:cubicBezTo>
                  <a:cubicBezTo>
                    <a:pt x="128" y="63"/>
                    <a:pt x="127" y="64"/>
                    <a:pt x="125" y="64"/>
                  </a:cubicBezTo>
                  <a:cubicBezTo>
                    <a:pt x="124" y="64"/>
                    <a:pt x="124" y="63"/>
                    <a:pt x="123" y="62"/>
                  </a:cubicBezTo>
                  <a:cubicBezTo>
                    <a:pt x="122" y="61"/>
                    <a:pt x="122" y="60"/>
                    <a:pt x="121" y="59"/>
                  </a:cubicBezTo>
                  <a:cubicBezTo>
                    <a:pt x="120" y="58"/>
                    <a:pt x="120" y="57"/>
                    <a:pt x="119" y="57"/>
                  </a:cubicBezTo>
                  <a:cubicBezTo>
                    <a:pt x="118" y="57"/>
                    <a:pt x="119" y="55"/>
                    <a:pt x="119" y="54"/>
                  </a:cubicBezTo>
                  <a:cubicBezTo>
                    <a:pt x="119" y="53"/>
                    <a:pt x="119" y="53"/>
                    <a:pt x="120" y="52"/>
                  </a:cubicBezTo>
                  <a:cubicBezTo>
                    <a:pt x="121" y="51"/>
                    <a:pt x="120" y="50"/>
                    <a:pt x="119" y="50"/>
                  </a:cubicBezTo>
                  <a:cubicBezTo>
                    <a:pt x="118" y="49"/>
                    <a:pt x="117" y="47"/>
                    <a:pt x="116" y="46"/>
                  </a:cubicBezTo>
                  <a:cubicBezTo>
                    <a:pt x="116" y="45"/>
                    <a:pt x="118" y="44"/>
                    <a:pt x="119" y="44"/>
                  </a:cubicBezTo>
                  <a:cubicBezTo>
                    <a:pt x="120" y="44"/>
                    <a:pt x="119" y="43"/>
                    <a:pt x="119" y="42"/>
                  </a:cubicBezTo>
                  <a:cubicBezTo>
                    <a:pt x="118" y="42"/>
                    <a:pt x="118" y="40"/>
                    <a:pt x="120" y="40"/>
                  </a:cubicBezTo>
                  <a:cubicBezTo>
                    <a:pt x="121" y="39"/>
                    <a:pt x="122" y="38"/>
                    <a:pt x="124" y="37"/>
                  </a:cubicBezTo>
                  <a:cubicBezTo>
                    <a:pt x="125" y="37"/>
                    <a:pt x="125" y="38"/>
                    <a:pt x="126" y="38"/>
                  </a:cubicBezTo>
                  <a:cubicBezTo>
                    <a:pt x="127" y="39"/>
                    <a:pt x="128" y="38"/>
                    <a:pt x="129" y="38"/>
                  </a:cubicBezTo>
                  <a:cubicBezTo>
                    <a:pt x="130" y="37"/>
                    <a:pt x="129" y="36"/>
                    <a:pt x="129" y="35"/>
                  </a:cubicBezTo>
                  <a:cubicBezTo>
                    <a:pt x="128" y="35"/>
                    <a:pt x="129" y="33"/>
                    <a:pt x="130" y="32"/>
                  </a:cubicBezTo>
                  <a:cubicBezTo>
                    <a:pt x="130" y="31"/>
                    <a:pt x="130" y="32"/>
                    <a:pt x="130" y="30"/>
                  </a:cubicBezTo>
                  <a:cubicBezTo>
                    <a:pt x="130" y="29"/>
                    <a:pt x="132" y="30"/>
                    <a:pt x="132" y="31"/>
                  </a:cubicBezTo>
                  <a:cubicBezTo>
                    <a:pt x="133" y="32"/>
                    <a:pt x="134" y="31"/>
                    <a:pt x="135" y="30"/>
                  </a:cubicBezTo>
                  <a:cubicBezTo>
                    <a:pt x="135" y="29"/>
                    <a:pt x="134" y="28"/>
                    <a:pt x="133" y="28"/>
                  </a:cubicBezTo>
                  <a:cubicBezTo>
                    <a:pt x="132" y="28"/>
                    <a:pt x="130" y="28"/>
                    <a:pt x="128" y="28"/>
                  </a:cubicBezTo>
                  <a:cubicBezTo>
                    <a:pt x="127" y="28"/>
                    <a:pt x="124" y="30"/>
                    <a:pt x="122" y="30"/>
                  </a:cubicBezTo>
                  <a:cubicBezTo>
                    <a:pt x="121" y="31"/>
                    <a:pt x="118" y="29"/>
                    <a:pt x="117" y="29"/>
                  </a:cubicBezTo>
                  <a:cubicBezTo>
                    <a:pt x="116" y="29"/>
                    <a:pt x="109" y="29"/>
                    <a:pt x="109" y="29"/>
                  </a:cubicBezTo>
                  <a:cubicBezTo>
                    <a:pt x="109" y="29"/>
                    <a:pt x="108" y="28"/>
                    <a:pt x="107" y="28"/>
                  </a:cubicBezTo>
                  <a:cubicBezTo>
                    <a:pt x="106" y="28"/>
                    <a:pt x="103" y="30"/>
                    <a:pt x="101" y="30"/>
                  </a:cubicBezTo>
                  <a:cubicBezTo>
                    <a:pt x="99" y="31"/>
                    <a:pt x="98" y="29"/>
                    <a:pt x="96" y="28"/>
                  </a:cubicBezTo>
                  <a:cubicBezTo>
                    <a:pt x="95" y="27"/>
                    <a:pt x="94" y="26"/>
                    <a:pt x="94" y="24"/>
                  </a:cubicBezTo>
                  <a:cubicBezTo>
                    <a:pt x="93" y="23"/>
                    <a:pt x="92" y="23"/>
                    <a:pt x="91" y="22"/>
                  </a:cubicBezTo>
                  <a:cubicBezTo>
                    <a:pt x="90" y="21"/>
                    <a:pt x="89" y="19"/>
                    <a:pt x="87" y="19"/>
                  </a:cubicBezTo>
                  <a:cubicBezTo>
                    <a:pt x="86" y="18"/>
                    <a:pt x="84" y="18"/>
                    <a:pt x="84" y="17"/>
                  </a:cubicBezTo>
                  <a:cubicBezTo>
                    <a:pt x="83" y="15"/>
                    <a:pt x="80" y="15"/>
                    <a:pt x="79" y="14"/>
                  </a:cubicBezTo>
                  <a:cubicBezTo>
                    <a:pt x="77" y="13"/>
                    <a:pt x="78" y="12"/>
                    <a:pt x="77" y="11"/>
                  </a:cubicBezTo>
                  <a:cubicBezTo>
                    <a:pt x="76" y="10"/>
                    <a:pt x="75" y="8"/>
                    <a:pt x="75" y="7"/>
                  </a:cubicBezTo>
                  <a:cubicBezTo>
                    <a:pt x="75" y="5"/>
                    <a:pt x="76" y="4"/>
                    <a:pt x="75" y="3"/>
                  </a:cubicBezTo>
                  <a:cubicBezTo>
                    <a:pt x="75" y="2"/>
                    <a:pt x="73" y="1"/>
                    <a:pt x="72" y="1"/>
                  </a:cubicBezTo>
                  <a:cubicBezTo>
                    <a:pt x="70" y="0"/>
                    <a:pt x="70" y="2"/>
                    <a:pt x="70" y="3"/>
                  </a:cubicBezTo>
                  <a:cubicBezTo>
                    <a:pt x="70" y="4"/>
                    <a:pt x="71" y="5"/>
                    <a:pt x="71" y="7"/>
                  </a:cubicBezTo>
                  <a:cubicBezTo>
                    <a:pt x="71" y="9"/>
                    <a:pt x="69" y="9"/>
                    <a:pt x="68" y="8"/>
                  </a:cubicBezTo>
                  <a:cubicBezTo>
                    <a:pt x="68" y="8"/>
                    <a:pt x="67" y="8"/>
                    <a:pt x="65" y="8"/>
                  </a:cubicBezTo>
                  <a:cubicBezTo>
                    <a:pt x="64" y="9"/>
                    <a:pt x="63" y="9"/>
                    <a:pt x="61" y="9"/>
                  </a:cubicBezTo>
                  <a:cubicBezTo>
                    <a:pt x="60" y="9"/>
                    <a:pt x="59" y="9"/>
                    <a:pt x="59" y="11"/>
                  </a:cubicBezTo>
                  <a:cubicBezTo>
                    <a:pt x="59" y="12"/>
                    <a:pt x="61" y="15"/>
                    <a:pt x="62" y="16"/>
                  </a:cubicBezTo>
                  <a:cubicBezTo>
                    <a:pt x="62" y="17"/>
                    <a:pt x="60" y="17"/>
                    <a:pt x="58" y="17"/>
                  </a:cubicBezTo>
                  <a:cubicBezTo>
                    <a:pt x="57" y="17"/>
                    <a:pt x="56" y="15"/>
                    <a:pt x="54" y="14"/>
                  </a:cubicBezTo>
                  <a:cubicBezTo>
                    <a:pt x="53" y="13"/>
                    <a:pt x="52" y="15"/>
                    <a:pt x="52" y="16"/>
                  </a:cubicBezTo>
                  <a:cubicBezTo>
                    <a:pt x="52" y="17"/>
                    <a:pt x="54" y="19"/>
                    <a:pt x="55" y="20"/>
                  </a:cubicBezTo>
                  <a:cubicBezTo>
                    <a:pt x="57" y="21"/>
                    <a:pt x="58" y="23"/>
                    <a:pt x="59" y="24"/>
                  </a:cubicBezTo>
                  <a:cubicBezTo>
                    <a:pt x="60" y="25"/>
                    <a:pt x="63" y="27"/>
                    <a:pt x="63" y="28"/>
                  </a:cubicBezTo>
                  <a:cubicBezTo>
                    <a:pt x="62" y="29"/>
                    <a:pt x="61" y="29"/>
                    <a:pt x="60" y="28"/>
                  </a:cubicBezTo>
                  <a:cubicBezTo>
                    <a:pt x="58" y="28"/>
                    <a:pt x="57" y="28"/>
                    <a:pt x="56" y="28"/>
                  </a:cubicBezTo>
                  <a:cubicBezTo>
                    <a:pt x="54" y="29"/>
                    <a:pt x="53" y="30"/>
                    <a:pt x="52" y="30"/>
                  </a:cubicBezTo>
                  <a:cubicBezTo>
                    <a:pt x="52" y="31"/>
                    <a:pt x="52" y="31"/>
                    <a:pt x="51" y="30"/>
                  </a:cubicBezTo>
                  <a:cubicBezTo>
                    <a:pt x="50" y="30"/>
                    <a:pt x="49" y="29"/>
                    <a:pt x="48" y="28"/>
                  </a:cubicBezTo>
                  <a:cubicBezTo>
                    <a:pt x="47" y="28"/>
                    <a:pt x="47" y="32"/>
                    <a:pt x="46" y="33"/>
                  </a:cubicBezTo>
                  <a:cubicBezTo>
                    <a:pt x="45" y="34"/>
                    <a:pt x="44" y="36"/>
                    <a:pt x="44" y="37"/>
                  </a:cubicBezTo>
                  <a:cubicBezTo>
                    <a:pt x="44" y="38"/>
                    <a:pt x="44" y="40"/>
                    <a:pt x="43" y="40"/>
                  </a:cubicBezTo>
                  <a:cubicBezTo>
                    <a:pt x="42" y="40"/>
                    <a:pt x="42" y="40"/>
                    <a:pt x="41" y="42"/>
                  </a:cubicBezTo>
                  <a:cubicBezTo>
                    <a:pt x="40" y="43"/>
                    <a:pt x="41" y="44"/>
                    <a:pt x="39" y="44"/>
                  </a:cubicBezTo>
                  <a:cubicBezTo>
                    <a:pt x="38" y="44"/>
                    <a:pt x="36" y="46"/>
                    <a:pt x="36" y="47"/>
                  </a:cubicBezTo>
                  <a:cubicBezTo>
                    <a:pt x="35" y="47"/>
                    <a:pt x="35" y="48"/>
                    <a:pt x="33" y="49"/>
                  </a:cubicBezTo>
                  <a:cubicBezTo>
                    <a:pt x="31" y="49"/>
                    <a:pt x="31" y="48"/>
                    <a:pt x="31" y="47"/>
                  </a:cubicBezTo>
                  <a:cubicBezTo>
                    <a:pt x="31" y="45"/>
                    <a:pt x="27" y="47"/>
                    <a:pt x="26" y="47"/>
                  </a:cubicBezTo>
                  <a:cubicBezTo>
                    <a:pt x="25" y="48"/>
                    <a:pt x="25" y="49"/>
                    <a:pt x="23" y="49"/>
                  </a:cubicBezTo>
                  <a:cubicBezTo>
                    <a:pt x="21" y="49"/>
                    <a:pt x="21" y="50"/>
                    <a:pt x="21" y="51"/>
                  </a:cubicBezTo>
                  <a:cubicBezTo>
                    <a:pt x="21" y="52"/>
                    <a:pt x="21" y="52"/>
                    <a:pt x="19" y="52"/>
                  </a:cubicBezTo>
                  <a:cubicBezTo>
                    <a:pt x="18" y="52"/>
                    <a:pt x="16" y="56"/>
                    <a:pt x="16" y="57"/>
                  </a:cubicBezTo>
                  <a:cubicBezTo>
                    <a:pt x="16" y="59"/>
                    <a:pt x="18" y="58"/>
                    <a:pt x="19" y="58"/>
                  </a:cubicBezTo>
                  <a:cubicBezTo>
                    <a:pt x="20" y="58"/>
                    <a:pt x="19" y="60"/>
                    <a:pt x="19" y="61"/>
                  </a:cubicBezTo>
                  <a:cubicBezTo>
                    <a:pt x="19" y="62"/>
                    <a:pt x="20" y="63"/>
                    <a:pt x="21" y="64"/>
                  </a:cubicBezTo>
                  <a:cubicBezTo>
                    <a:pt x="22" y="65"/>
                    <a:pt x="24" y="68"/>
                    <a:pt x="26" y="69"/>
                  </a:cubicBezTo>
                  <a:cubicBezTo>
                    <a:pt x="27" y="70"/>
                    <a:pt x="28" y="69"/>
                    <a:pt x="29" y="69"/>
                  </a:cubicBezTo>
                  <a:cubicBezTo>
                    <a:pt x="30" y="69"/>
                    <a:pt x="31" y="71"/>
                    <a:pt x="32" y="73"/>
                  </a:cubicBezTo>
                  <a:cubicBezTo>
                    <a:pt x="32" y="75"/>
                    <a:pt x="33" y="76"/>
                    <a:pt x="34" y="77"/>
                  </a:cubicBezTo>
                  <a:cubicBezTo>
                    <a:pt x="35" y="78"/>
                    <a:pt x="34" y="78"/>
                    <a:pt x="33" y="79"/>
                  </a:cubicBezTo>
                  <a:cubicBezTo>
                    <a:pt x="32" y="79"/>
                    <a:pt x="30" y="81"/>
                    <a:pt x="29" y="82"/>
                  </a:cubicBezTo>
                  <a:cubicBezTo>
                    <a:pt x="29" y="83"/>
                    <a:pt x="29" y="84"/>
                    <a:pt x="28" y="85"/>
                  </a:cubicBezTo>
                  <a:cubicBezTo>
                    <a:pt x="27" y="86"/>
                    <a:pt x="29" y="87"/>
                    <a:pt x="28" y="88"/>
                  </a:cubicBezTo>
                  <a:cubicBezTo>
                    <a:pt x="27" y="90"/>
                    <a:pt x="24" y="88"/>
                    <a:pt x="23" y="87"/>
                  </a:cubicBezTo>
                  <a:cubicBezTo>
                    <a:pt x="23" y="87"/>
                    <a:pt x="21" y="89"/>
                    <a:pt x="21" y="90"/>
                  </a:cubicBezTo>
                  <a:cubicBezTo>
                    <a:pt x="21" y="91"/>
                    <a:pt x="18" y="92"/>
                    <a:pt x="16" y="92"/>
                  </a:cubicBezTo>
                  <a:cubicBezTo>
                    <a:pt x="15" y="92"/>
                    <a:pt x="13" y="93"/>
                    <a:pt x="12" y="93"/>
                  </a:cubicBezTo>
                  <a:cubicBezTo>
                    <a:pt x="11" y="94"/>
                    <a:pt x="11" y="94"/>
                    <a:pt x="10" y="95"/>
                  </a:cubicBezTo>
                  <a:cubicBezTo>
                    <a:pt x="10" y="95"/>
                    <a:pt x="9" y="95"/>
                    <a:pt x="8" y="96"/>
                  </a:cubicBezTo>
                  <a:cubicBezTo>
                    <a:pt x="7" y="97"/>
                    <a:pt x="6" y="98"/>
                    <a:pt x="5" y="99"/>
                  </a:cubicBezTo>
                  <a:cubicBezTo>
                    <a:pt x="4" y="101"/>
                    <a:pt x="3" y="102"/>
                    <a:pt x="2" y="102"/>
                  </a:cubicBezTo>
                  <a:cubicBezTo>
                    <a:pt x="1" y="103"/>
                    <a:pt x="0" y="107"/>
                    <a:pt x="0" y="10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09"/>
                    <a:pt x="1" y="109"/>
                    <a:pt x="1" y="109"/>
                  </a:cubicBezTo>
                  <a:cubicBezTo>
                    <a:pt x="2" y="109"/>
                    <a:pt x="2" y="109"/>
                    <a:pt x="3" y="110"/>
                  </a:cubicBezTo>
                  <a:cubicBezTo>
                    <a:pt x="4" y="111"/>
                    <a:pt x="6" y="112"/>
                    <a:pt x="7" y="113"/>
                  </a:cubicBezTo>
                  <a:cubicBezTo>
                    <a:pt x="8" y="113"/>
                    <a:pt x="8" y="114"/>
                    <a:pt x="8" y="115"/>
                  </a:cubicBezTo>
                  <a:cubicBezTo>
                    <a:pt x="8" y="115"/>
                    <a:pt x="8" y="117"/>
                    <a:pt x="8" y="118"/>
                  </a:cubicBezTo>
                  <a:cubicBezTo>
                    <a:pt x="8" y="119"/>
                    <a:pt x="10" y="120"/>
                    <a:pt x="11" y="120"/>
                  </a:cubicBezTo>
                  <a:cubicBezTo>
                    <a:pt x="11" y="121"/>
                    <a:pt x="12" y="121"/>
                    <a:pt x="12" y="122"/>
                  </a:cubicBezTo>
                  <a:cubicBezTo>
                    <a:pt x="11" y="122"/>
                    <a:pt x="10" y="123"/>
                    <a:pt x="9" y="123"/>
                  </a:cubicBezTo>
                  <a:cubicBezTo>
                    <a:pt x="7" y="124"/>
                    <a:pt x="7" y="124"/>
                    <a:pt x="7" y="123"/>
                  </a:cubicBezTo>
                  <a:cubicBezTo>
                    <a:pt x="6" y="123"/>
                    <a:pt x="6" y="123"/>
                    <a:pt x="5" y="124"/>
                  </a:cubicBezTo>
                  <a:cubicBezTo>
                    <a:pt x="5" y="124"/>
                    <a:pt x="4" y="124"/>
                    <a:pt x="3" y="125"/>
                  </a:cubicBezTo>
                  <a:cubicBezTo>
                    <a:pt x="2" y="125"/>
                    <a:pt x="3" y="126"/>
                    <a:pt x="3" y="127"/>
                  </a:cubicBezTo>
                  <a:cubicBezTo>
                    <a:pt x="4" y="128"/>
                    <a:pt x="6" y="128"/>
                    <a:pt x="7" y="128"/>
                  </a:cubicBezTo>
                  <a:cubicBezTo>
                    <a:pt x="8" y="128"/>
                    <a:pt x="7" y="130"/>
                    <a:pt x="8" y="131"/>
                  </a:cubicBezTo>
                  <a:cubicBezTo>
                    <a:pt x="8" y="132"/>
                    <a:pt x="8" y="133"/>
                    <a:pt x="8" y="134"/>
                  </a:cubicBezTo>
                  <a:cubicBezTo>
                    <a:pt x="8" y="135"/>
                    <a:pt x="7" y="136"/>
                    <a:pt x="8" y="136"/>
                  </a:cubicBezTo>
                  <a:cubicBezTo>
                    <a:pt x="9" y="136"/>
                    <a:pt x="10" y="136"/>
                    <a:pt x="10" y="137"/>
                  </a:cubicBezTo>
                  <a:cubicBezTo>
                    <a:pt x="11" y="137"/>
                    <a:pt x="10" y="140"/>
                    <a:pt x="10" y="141"/>
                  </a:cubicBezTo>
                  <a:cubicBezTo>
                    <a:pt x="11" y="142"/>
                    <a:pt x="11" y="141"/>
                    <a:pt x="11" y="139"/>
                  </a:cubicBezTo>
                  <a:cubicBezTo>
                    <a:pt x="12" y="138"/>
                    <a:pt x="13" y="139"/>
                    <a:pt x="14" y="140"/>
                  </a:cubicBezTo>
                  <a:cubicBezTo>
                    <a:pt x="14" y="140"/>
                    <a:pt x="15" y="140"/>
                    <a:pt x="16" y="140"/>
                  </a:cubicBezTo>
                  <a:cubicBezTo>
                    <a:pt x="17" y="139"/>
                    <a:pt x="18" y="139"/>
                    <a:pt x="20" y="139"/>
                  </a:cubicBezTo>
                  <a:cubicBezTo>
                    <a:pt x="21" y="139"/>
                    <a:pt x="21" y="138"/>
                    <a:pt x="22" y="139"/>
                  </a:cubicBezTo>
                  <a:cubicBezTo>
                    <a:pt x="23" y="139"/>
                    <a:pt x="23" y="140"/>
                    <a:pt x="23" y="141"/>
                  </a:cubicBezTo>
                  <a:cubicBezTo>
                    <a:pt x="23" y="142"/>
                    <a:pt x="25" y="143"/>
                    <a:pt x="25" y="143"/>
                  </a:cubicBezTo>
                  <a:cubicBezTo>
                    <a:pt x="26" y="144"/>
                    <a:pt x="26" y="144"/>
                    <a:pt x="27" y="145"/>
                  </a:cubicBezTo>
                  <a:cubicBezTo>
                    <a:pt x="27" y="146"/>
                    <a:pt x="28" y="146"/>
                    <a:pt x="29" y="146"/>
                  </a:cubicBezTo>
                  <a:cubicBezTo>
                    <a:pt x="31" y="146"/>
                    <a:pt x="31" y="146"/>
                    <a:pt x="32" y="146"/>
                  </a:cubicBezTo>
                  <a:cubicBezTo>
                    <a:pt x="33" y="146"/>
                    <a:pt x="33" y="146"/>
                    <a:pt x="32" y="145"/>
                  </a:cubicBezTo>
                  <a:cubicBezTo>
                    <a:pt x="32" y="144"/>
                    <a:pt x="32" y="143"/>
                    <a:pt x="33" y="142"/>
                  </a:cubicBezTo>
                  <a:cubicBezTo>
                    <a:pt x="35" y="141"/>
                    <a:pt x="35" y="142"/>
                    <a:pt x="36" y="142"/>
                  </a:cubicBezTo>
                  <a:cubicBezTo>
                    <a:pt x="37" y="142"/>
                    <a:pt x="37" y="140"/>
                    <a:pt x="38" y="140"/>
                  </a:cubicBezTo>
                  <a:cubicBezTo>
                    <a:pt x="38" y="140"/>
                    <a:pt x="38" y="139"/>
                    <a:pt x="38" y="138"/>
                  </a:cubicBezTo>
                  <a:cubicBezTo>
                    <a:pt x="38" y="136"/>
                    <a:pt x="39" y="138"/>
                    <a:pt x="40" y="139"/>
                  </a:cubicBezTo>
                  <a:cubicBezTo>
                    <a:pt x="41" y="140"/>
                    <a:pt x="41" y="140"/>
                    <a:pt x="42" y="140"/>
                  </a:cubicBezTo>
                  <a:cubicBezTo>
                    <a:pt x="42" y="140"/>
                    <a:pt x="42" y="138"/>
                    <a:pt x="42" y="137"/>
                  </a:cubicBezTo>
                  <a:cubicBezTo>
                    <a:pt x="42" y="136"/>
                    <a:pt x="43" y="137"/>
                    <a:pt x="43" y="137"/>
                  </a:cubicBezTo>
                  <a:cubicBezTo>
                    <a:pt x="44" y="138"/>
                    <a:pt x="44" y="138"/>
                    <a:pt x="45" y="138"/>
                  </a:cubicBezTo>
                  <a:cubicBezTo>
                    <a:pt x="46" y="138"/>
                    <a:pt x="46" y="139"/>
                    <a:pt x="48" y="138"/>
                  </a:cubicBezTo>
                  <a:cubicBezTo>
                    <a:pt x="49" y="138"/>
                    <a:pt x="49" y="138"/>
                    <a:pt x="50" y="138"/>
                  </a:cubicBezTo>
                  <a:cubicBezTo>
                    <a:pt x="51" y="137"/>
                    <a:pt x="51" y="137"/>
                    <a:pt x="51" y="138"/>
                  </a:cubicBezTo>
                  <a:cubicBezTo>
                    <a:pt x="52" y="139"/>
                    <a:pt x="52" y="138"/>
                    <a:pt x="53" y="138"/>
                  </a:cubicBezTo>
                  <a:cubicBezTo>
                    <a:pt x="54" y="138"/>
                    <a:pt x="54" y="137"/>
                    <a:pt x="55" y="137"/>
                  </a:cubicBezTo>
                  <a:cubicBezTo>
                    <a:pt x="56" y="136"/>
                    <a:pt x="56" y="136"/>
                    <a:pt x="57" y="136"/>
                  </a:cubicBezTo>
                  <a:cubicBezTo>
                    <a:pt x="58" y="136"/>
                    <a:pt x="60" y="137"/>
                    <a:pt x="60" y="137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1" y="138"/>
                    <a:pt x="61" y="139"/>
                    <a:pt x="61" y="139"/>
                  </a:cubicBezTo>
                  <a:cubicBezTo>
                    <a:pt x="61" y="140"/>
                    <a:pt x="61" y="142"/>
                    <a:pt x="63" y="143"/>
                  </a:cubicBezTo>
                  <a:cubicBezTo>
                    <a:pt x="65" y="144"/>
                    <a:pt x="67" y="144"/>
                    <a:pt x="67" y="145"/>
                  </a:cubicBezTo>
                  <a:cubicBezTo>
                    <a:pt x="68" y="146"/>
                    <a:pt x="69" y="147"/>
                    <a:pt x="71" y="146"/>
                  </a:cubicBezTo>
                  <a:cubicBezTo>
                    <a:pt x="73" y="146"/>
                    <a:pt x="74" y="146"/>
                    <a:pt x="75" y="147"/>
                  </a:cubicBezTo>
                  <a:cubicBezTo>
                    <a:pt x="75" y="147"/>
                    <a:pt x="76" y="147"/>
                    <a:pt x="77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7" y="146"/>
                    <a:pt x="77" y="145"/>
                    <a:pt x="76" y="144"/>
                  </a:cubicBezTo>
                  <a:cubicBezTo>
                    <a:pt x="76" y="143"/>
                    <a:pt x="74" y="143"/>
                    <a:pt x="74" y="143"/>
                  </a:cubicBezTo>
                  <a:cubicBezTo>
                    <a:pt x="73" y="143"/>
                    <a:pt x="73" y="141"/>
                    <a:pt x="73" y="141"/>
                  </a:cubicBezTo>
                  <a:cubicBezTo>
                    <a:pt x="72" y="140"/>
                    <a:pt x="72" y="140"/>
                    <a:pt x="73" y="140"/>
                  </a:cubicBezTo>
                  <a:cubicBezTo>
                    <a:pt x="74" y="140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0"/>
                  </a:cubicBezTo>
                  <a:cubicBezTo>
                    <a:pt x="74" y="139"/>
                    <a:pt x="76" y="139"/>
                    <a:pt x="77" y="139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7" y="136"/>
                    <a:pt x="78" y="137"/>
                    <a:pt x="78" y="137"/>
                  </a:cubicBezTo>
                  <a:cubicBezTo>
                    <a:pt x="79" y="137"/>
                    <a:pt x="79" y="136"/>
                    <a:pt x="79" y="135"/>
                  </a:cubicBezTo>
                  <a:cubicBezTo>
                    <a:pt x="79" y="135"/>
                    <a:pt x="80" y="133"/>
                    <a:pt x="81" y="133"/>
                  </a:cubicBezTo>
                  <a:cubicBezTo>
                    <a:pt x="81" y="132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4" y="130"/>
                    <a:pt x="85" y="129"/>
                    <a:pt x="86" y="129"/>
                  </a:cubicBezTo>
                  <a:cubicBezTo>
                    <a:pt x="86" y="130"/>
                    <a:pt x="86" y="130"/>
                    <a:pt x="87" y="131"/>
                  </a:cubicBezTo>
                  <a:cubicBezTo>
                    <a:pt x="88" y="131"/>
                    <a:pt x="90" y="130"/>
                    <a:pt x="90" y="130"/>
                  </a:cubicBezTo>
                  <a:cubicBezTo>
                    <a:pt x="91" y="130"/>
                    <a:pt x="91" y="131"/>
                    <a:pt x="92" y="131"/>
                  </a:cubicBezTo>
                  <a:cubicBezTo>
                    <a:pt x="93" y="132"/>
                    <a:pt x="93" y="131"/>
                    <a:pt x="93" y="131"/>
                  </a:cubicBezTo>
                  <a:cubicBezTo>
                    <a:pt x="94" y="131"/>
                    <a:pt x="94" y="131"/>
                    <a:pt x="94" y="130"/>
                  </a:cubicBezTo>
                  <a:cubicBezTo>
                    <a:pt x="93" y="130"/>
                    <a:pt x="93" y="130"/>
                    <a:pt x="92" y="129"/>
                  </a:cubicBezTo>
                  <a:cubicBezTo>
                    <a:pt x="91" y="129"/>
                    <a:pt x="93" y="129"/>
                    <a:pt x="94" y="129"/>
                  </a:cubicBezTo>
                  <a:cubicBezTo>
                    <a:pt x="94" y="128"/>
                    <a:pt x="94" y="128"/>
                    <a:pt x="95" y="128"/>
                  </a:cubicBezTo>
                  <a:cubicBezTo>
                    <a:pt x="96" y="128"/>
                    <a:pt x="96" y="129"/>
                    <a:pt x="97" y="129"/>
                  </a:cubicBezTo>
                  <a:cubicBezTo>
                    <a:pt x="98" y="130"/>
                    <a:pt x="97" y="130"/>
                    <a:pt x="98" y="130"/>
                  </a:cubicBezTo>
                  <a:cubicBezTo>
                    <a:pt x="99" y="130"/>
                    <a:pt x="99" y="129"/>
                    <a:pt x="99" y="128"/>
                  </a:cubicBezTo>
                  <a:cubicBezTo>
                    <a:pt x="99" y="128"/>
                    <a:pt x="100" y="128"/>
                    <a:pt x="101" y="128"/>
                  </a:cubicBezTo>
                  <a:cubicBezTo>
                    <a:pt x="101" y="127"/>
                    <a:pt x="101" y="127"/>
                    <a:pt x="100" y="127"/>
                  </a:cubicBezTo>
                  <a:cubicBezTo>
                    <a:pt x="100" y="126"/>
                    <a:pt x="101" y="125"/>
                    <a:pt x="101" y="125"/>
                  </a:cubicBezTo>
                  <a:cubicBezTo>
                    <a:pt x="102" y="124"/>
                    <a:pt x="101" y="123"/>
                    <a:pt x="102" y="123"/>
                  </a:cubicBezTo>
                  <a:cubicBezTo>
                    <a:pt x="102" y="123"/>
                    <a:pt x="103" y="123"/>
                    <a:pt x="104" y="122"/>
                  </a:cubicBezTo>
                  <a:cubicBezTo>
                    <a:pt x="106" y="122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4" y="121"/>
                    <a:pt x="104" y="121"/>
                  </a:cubicBezTo>
                  <a:cubicBezTo>
                    <a:pt x="104" y="120"/>
                    <a:pt x="103" y="118"/>
                    <a:pt x="104" y="117"/>
                  </a:cubicBezTo>
                  <a:cubicBezTo>
                    <a:pt x="105" y="117"/>
                    <a:pt x="105" y="117"/>
                    <a:pt x="105" y="116"/>
                  </a:cubicBezTo>
                  <a:cubicBezTo>
                    <a:pt x="104" y="115"/>
                    <a:pt x="103" y="115"/>
                    <a:pt x="104" y="114"/>
                  </a:cubicBezTo>
                  <a:cubicBezTo>
                    <a:pt x="105" y="113"/>
                    <a:pt x="104" y="112"/>
                    <a:pt x="105" y="112"/>
                  </a:cubicBezTo>
                  <a:cubicBezTo>
                    <a:pt x="106" y="112"/>
                    <a:pt x="107" y="112"/>
                    <a:pt x="107" y="111"/>
                  </a:cubicBezTo>
                  <a:cubicBezTo>
                    <a:pt x="106" y="111"/>
                    <a:pt x="105" y="110"/>
                    <a:pt x="105" y="109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3" y="108"/>
                    <a:pt x="101" y="107"/>
                    <a:pt x="99" y="106"/>
                  </a:cubicBezTo>
                  <a:cubicBezTo>
                    <a:pt x="96" y="105"/>
                    <a:pt x="95" y="104"/>
                    <a:pt x="94" y="103"/>
                  </a:cubicBezTo>
                  <a:cubicBezTo>
                    <a:pt x="94" y="102"/>
                    <a:pt x="93" y="98"/>
                    <a:pt x="93" y="96"/>
                  </a:cubicBezTo>
                  <a:cubicBezTo>
                    <a:pt x="93" y="96"/>
                    <a:pt x="92" y="94"/>
                    <a:pt x="92" y="93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92"/>
                    <a:pt x="92" y="91"/>
                    <a:pt x="93" y="91"/>
                  </a:cubicBezTo>
                  <a:cubicBezTo>
                    <a:pt x="94" y="91"/>
                    <a:pt x="95" y="91"/>
                    <a:pt x="95" y="91"/>
                  </a:cubicBezTo>
                  <a:cubicBezTo>
                    <a:pt x="95" y="90"/>
                    <a:pt x="96" y="89"/>
                    <a:pt x="96" y="89"/>
                  </a:cubicBezTo>
                  <a:cubicBezTo>
                    <a:pt x="97" y="89"/>
                    <a:pt x="98" y="90"/>
                    <a:pt x="99" y="90"/>
                  </a:cubicBezTo>
                  <a:cubicBezTo>
                    <a:pt x="99" y="89"/>
                    <a:pt x="100" y="89"/>
                    <a:pt x="101" y="88"/>
                  </a:cubicBezTo>
                  <a:cubicBezTo>
                    <a:pt x="102" y="88"/>
                    <a:pt x="105" y="87"/>
                    <a:pt x="105" y="88"/>
                  </a:cubicBezTo>
                  <a:cubicBezTo>
                    <a:pt x="105" y="89"/>
                    <a:pt x="106" y="89"/>
                    <a:pt x="107" y="89"/>
                  </a:cubicBezTo>
                  <a:cubicBezTo>
                    <a:pt x="108" y="89"/>
                    <a:pt x="109" y="89"/>
                    <a:pt x="109" y="89"/>
                  </a:cubicBezTo>
                  <a:cubicBezTo>
                    <a:pt x="110" y="88"/>
                    <a:pt x="111" y="86"/>
                    <a:pt x="112" y="85"/>
                  </a:cubicBezTo>
                  <a:cubicBezTo>
                    <a:pt x="113" y="85"/>
                    <a:pt x="113" y="84"/>
                    <a:pt x="115" y="85"/>
                  </a:cubicBezTo>
                  <a:cubicBezTo>
                    <a:pt x="116" y="85"/>
                    <a:pt x="117" y="85"/>
                    <a:pt x="117" y="85"/>
                  </a:cubicBezTo>
                  <a:cubicBezTo>
                    <a:pt x="118" y="84"/>
                    <a:pt x="117" y="84"/>
                    <a:pt x="118" y="84"/>
                  </a:cubicBezTo>
                  <a:cubicBezTo>
                    <a:pt x="119" y="84"/>
                    <a:pt x="119" y="83"/>
                    <a:pt x="120" y="83"/>
                  </a:cubicBezTo>
                  <a:cubicBezTo>
                    <a:pt x="120" y="84"/>
                    <a:pt x="121" y="83"/>
                    <a:pt x="121" y="8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58" name="任意多边形 60">
              <a:extLst>
                <a:ext uri="{FF2B5EF4-FFF2-40B4-BE49-F238E27FC236}">
                  <a16:creationId xmlns:a16="http://schemas.microsoft.com/office/drawing/2014/main" id="{8A496484-EE31-AA9B-7786-868972402ADE}"/>
                </a:ext>
              </a:extLst>
            </p:cNvPr>
            <p:cNvSpPr/>
            <p:nvPr/>
          </p:nvSpPr>
          <p:spPr bwMode="auto">
            <a:xfrm>
              <a:off x="7572375" y="1879600"/>
              <a:ext cx="136525" cy="225425"/>
            </a:xfrm>
            <a:custGeom>
              <a:avLst/>
              <a:gdLst>
                <a:gd name="T0" fmla="*/ 80 w 93"/>
                <a:gd name="T1" fmla="*/ 89 h 153"/>
                <a:gd name="T2" fmla="*/ 75 w 93"/>
                <a:gd name="T3" fmla="*/ 108 h 153"/>
                <a:gd name="T4" fmla="*/ 72 w 93"/>
                <a:gd name="T5" fmla="*/ 111 h 153"/>
                <a:gd name="T6" fmla="*/ 65 w 93"/>
                <a:gd name="T7" fmla="*/ 145 h 153"/>
                <a:gd name="T8" fmla="*/ 63 w 93"/>
                <a:gd name="T9" fmla="*/ 145 h 153"/>
                <a:gd name="T10" fmla="*/ 53 w 93"/>
                <a:gd name="T11" fmla="*/ 150 h 153"/>
                <a:gd name="T12" fmla="*/ 47 w 93"/>
                <a:gd name="T13" fmla="*/ 151 h 153"/>
                <a:gd name="T14" fmla="*/ 42 w 93"/>
                <a:gd name="T15" fmla="*/ 147 h 153"/>
                <a:gd name="T16" fmla="*/ 34 w 93"/>
                <a:gd name="T17" fmla="*/ 151 h 153"/>
                <a:gd name="T18" fmla="*/ 28 w 93"/>
                <a:gd name="T19" fmla="*/ 143 h 153"/>
                <a:gd name="T20" fmla="*/ 22 w 93"/>
                <a:gd name="T21" fmla="*/ 144 h 153"/>
                <a:gd name="T22" fmla="*/ 15 w 93"/>
                <a:gd name="T23" fmla="*/ 140 h 153"/>
                <a:gd name="T24" fmla="*/ 6 w 93"/>
                <a:gd name="T25" fmla="*/ 137 h 153"/>
                <a:gd name="T26" fmla="*/ 4 w 93"/>
                <a:gd name="T27" fmla="*/ 128 h 153"/>
                <a:gd name="T28" fmla="*/ 3 w 93"/>
                <a:gd name="T29" fmla="*/ 119 h 153"/>
                <a:gd name="T30" fmla="*/ 8 w 93"/>
                <a:gd name="T31" fmla="*/ 113 h 153"/>
                <a:gd name="T32" fmla="*/ 14 w 93"/>
                <a:gd name="T33" fmla="*/ 106 h 153"/>
                <a:gd name="T34" fmla="*/ 9 w 93"/>
                <a:gd name="T35" fmla="*/ 98 h 153"/>
                <a:gd name="T36" fmla="*/ 10 w 93"/>
                <a:gd name="T37" fmla="*/ 89 h 153"/>
                <a:gd name="T38" fmla="*/ 5 w 93"/>
                <a:gd name="T39" fmla="*/ 84 h 153"/>
                <a:gd name="T40" fmla="*/ 4 w 93"/>
                <a:gd name="T41" fmla="*/ 77 h 153"/>
                <a:gd name="T42" fmla="*/ 3 w 93"/>
                <a:gd name="T43" fmla="*/ 70 h 153"/>
                <a:gd name="T44" fmla="*/ 2 w 93"/>
                <a:gd name="T45" fmla="*/ 63 h 153"/>
                <a:gd name="T46" fmla="*/ 2 w 93"/>
                <a:gd name="T47" fmla="*/ 61 h 153"/>
                <a:gd name="T48" fmla="*/ 7 w 93"/>
                <a:gd name="T49" fmla="*/ 55 h 153"/>
                <a:gd name="T50" fmla="*/ 11 w 93"/>
                <a:gd name="T51" fmla="*/ 56 h 153"/>
                <a:gd name="T52" fmla="*/ 19 w 93"/>
                <a:gd name="T53" fmla="*/ 58 h 153"/>
                <a:gd name="T54" fmla="*/ 25 w 93"/>
                <a:gd name="T55" fmla="*/ 52 h 153"/>
                <a:gd name="T56" fmla="*/ 26 w 93"/>
                <a:gd name="T57" fmla="*/ 44 h 153"/>
                <a:gd name="T58" fmla="*/ 27 w 93"/>
                <a:gd name="T59" fmla="*/ 39 h 153"/>
                <a:gd name="T60" fmla="*/ 22 w 93"/>
                <a:gd name="T61" fmla="*/ 35 h 153"/>
                <a:gd name="T62" fmla="*/ 23 w 93"/>
                <a:gd name="T63" fmla="*/ 24 h 153"/>
                <a:gd name="T64" fmla="*/ 25 w 93"/>
                <a:gd name="T65" fmla="*/ 14 h 153"/>
                <a:gd name="T66" fmla="*/ 32 w 93"/>
                <a:gd name="T67" fmla="*/ 10 h 153"/>
                <a:gd name="T68" fmla="*/ 34 w 93"/>
                <a:gd name="T69" fmla="*/ 5 h 153"/>
                <a:gd name="T70" fmla="*/ 34 w 93"/>
                <a:gd name="T71" fmla="*/ 2 h 153"/>
                <a:gd name="T72" fmla="*/ 46 w 93"/>
                <a:gd name="T73" fmla="*/ 3 h 153"/>
                <a:gd name="T74" fmla="*/ 58 w 93"/>
                <a:gd name="T75" fmla="*/ 12 h 153"/>
                <a:gd name="T76" fmla="*/ 63 w 93"/>
                <a:gd name="T77" fmla="*/ 17 h 153"/>
                <a:gd name="T78" fmla="*/ 52 w 93"/>
                <a:gd name="T79" fmla="*/ 23 h 153"/>
                <a:gd name="T80" fmla="*/ 46 w 93"/>
                <a:gd name="T81" fmla="*/ 31 h 153"/>
                <a:gd name="T82" fmla="*/ 53 w 93"/>
                <a:gd name="T83" fmla="*/ 43 h 153"/>
                <a:gd name="T84" fmla="*/ 60 w 93"/>
                <a:gd name="T85" fmla="*/ 53 h 153"/>
                <a:gd name="T86" fmla="*/ 64 w 93"/>
                <a:gd name="T87" fmla="*/ 58 h 153"/>
                <a:gd name="T88" fmla="*/ 66 w 93"/>
                <a:gd name="T89" fmla="*/ 56 h 153"/>
                <a:gd name="T90" fmla="*/ 78 w 93"/>
                <a:gd name="T91" fmla="*/ 56 h 153"/>
                <a:gd name="T92" fmla="*/ 76 w 93"/>
                <a:gd name="T93" fmla="*/ 68 h 153"/>
                <a:gd name="T94" fmla="*/ 75 w 93"/>
                <a:gd name="T95" fmla="*/ 74 h 153"/>
                <a:gd name="T96" fmla="*/ 83 w 93"/>
                <a:gd name="T97" fmla="*/ 7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3" h="153">
                  <a:moveTo>
                    <a:pt x="92" y="84"/>
                  </a:moveTo>
                  <a:cubicBezTo>
                    <a:pt x="93" y="85"/>
                    <a:pt x="93" y="85"/>
                    <a:pt x="93" y="85"/>
                  </a:cubicBezTo>
                  <a:cubicBezTo>
                    <a:pt x="91" y="85"/>
                    <a:pt x="90" y="85"/>
                    <a:pt x="89" y="85"/>
                  </a:cubicBezTo>
                  <a:cubicBezTo>
                    <a:pt x="87" y="86"/>
                    <a:pt x="82" y="88"/>
                    <a:pt x="80" y="89"/>
                  </a:cubicBezTo>
                  <a:cubicBezTo>
                    <a:pt x="78" y="91"/>
                    <a:pt x="75" y="94"/>
                    <a:pt x="74" y="96"/>
                  </a:cubicBezTo>
                  <a:cubicBezTo>
                    <a:pt x="73" y="98"/>
                    <a:pt x="72" y="98"/>
                    <a:pt x="71" y="99"/>
                  </a:cubicBezTo>
                  <a:cubicBezTo>
                    <a:pt x="70" y="99"/>
                    <a:pt x="71" y="101"/>
                    <a:pt x="72" y="103"/>
                  </a:cubicBezTo>
                  <a:cubicBezTo>
                    <a:pt x="74" y="105"/>
                    <a:pt x="74" y="107"/>
                    <a:pt x="75" y="108"/>
                  </a:cubicBezTo>
                  <a:cubicBezTo>
                    <a:pt x="76" y="109"/>
                    <a:pt x="75" y="110"/>
                    <a:pt x="74" y="110"/>
                  </a:cubicBezTo>
                  <a:cubicBezTo>
                    <a:pt x="73" y="110"/>
                    <a:pt x="71" y="108"/>
                    <a:pt x="71" y="108"/>
                  </a:cubicBezTo>
                  <a:cubicBezTo>
                    <a:pt x="70" y="108"/>
                    <a:pt x="69" y="108"/>
                    <a:pt x="69" y="109"/>
                  </a:cubicBezTo>
                  <a:cubicBezTo>
                    <a:pt x="69" y="110"/>
                    <a:pt x="71" y="110"/>
                    <a:pt x="72" y="111"/>
                  </a:cubicBezTo>
                  <a:cubicBezTo>
                    <a:pt x="72" y="111"/>
                    <a:pt x="72" y="113"/>
                    <a:pt x="70" y="115"/>
                  </a:cubicBezTo>
                  <a:cubicBezTo>
                    <a:pt x="69" y="116"/>
                    <a:pt x="66" y="124"/>
                    <a:pt x="65" y="126"/>
                  </a:cubicBezTo>
                  <a:cubicBezTo>
                    <a:pt x="65" y="129"/>
                    <a:pt x="64" y="134"/>
                    <a:pt x="63" y="137"/>
                  </a:cubicBezTo>
                  <a:cubicBezTo>
                    <a:pt x="63" y="140"/>
                    <a:pt x="64" y="142"/>
                    <a:pt x="65" y="145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65" y="145"/>
                    <a:pt x="65" y="145"/>
                    <a:pt x="64" y="145"/>
                  </a:cubicBezTo>
                  <a:cubicBezTo>
                    <a:pt x="64" y="145"/>
                    <a:pt x="64" y="145"/>
                    <a:pt x="64" y="146"/>
                  </a:cubicBezTo>
                  <a:cubicBezTo>
                    <a:pt x="63" y="146"/>
                    <a:pt x="63" y="146"/>
                    <a:pt x="63" y="145"/>
                  </a:cubicBezTo>
                  <a:cubicBezTo>
                    <a:pt x="62" y="145"/>
                    <a:pt x="62" y="145"/>
                    <a:pt x="60" y="145"/>
                  </a:cubicBezTo>
                  <a:cubicBezTo>
                    <a:pt x="59" y="145"/>
                    <a:pt x="58" y="146"/>
                    <a:pt x="57" y="146"/>
                  </a:cubicBezTo>
                  <a:cubicBezTo>
                    <a:pt x="56" y="147"/>
                    <a:pt x="55" y="148"/>
                    <a:pt x="54" y="148"/>
                  </a:cubicBezTo>
                  <a:cubicBezTo>
                    <a:pt x="54" y="149"/>
                    <a:pt x="54" y="150"/>
                    <a:pt x="53" y="150"/>
                  </a:cubicBezTo>
                  <a:cubicBezTo>
                    <a:pt x="53" y="151"/>
                    <a:pt x="52" y="150"/>
                    <a:pt x="52" y="150"/>
                  </a:cubicBezTo>
                  <a:cubicBezTo>
                    <a:pt x="51" y="149"/>
                    <a:pt x="51" y="151"/>
                    <a:pt x="51" y="151"/>
                  </a:cubicBezTo>
                  <a:cubicBezTo>
                    <a:pt x="51" y="152"/>
                    <a:pt x="49" y="152"/>
                    <a:pt x="49" y="152"/>
                  </a:cubicBezTo>
                  <a:cubicBezTo>
                    <a:pt x="48" y="152"/>
                    <a:pt x="48" y="152"/>
                    <a:pt x="47" y="151"/>
                  </a:cubicBezTo>
                  <a:cubicBezTo>
                    <a:pt x="47" y="151"/>
                    <a:pt x="46" y="152"/>
                    <a:pt x="45" y="152"/>
                  </a:cubicBezTo>
                  <a:cubicBezTo>
                    <a:pt x="44" y="153"/>
                    <a:pt x="44" y="152"/>
                    <a:pt x="43" y="152"/>
                  </a:cubicBezTo>
                  <a:cubicBezTo>
                    <a:pt x="43" y="151"/>
                    <a:pt x="43" y="150"/>
                    <a:pt x="44" y="149"/>
                  </a:cubicBezTo>
                  <a:cubicBezTo>
                    <a:pt x="44" y="147"/>
                    <a:pt x="43" y="147"/>
                    <a:pt x="42" y="147"/>
                  </a:cubicBezTo>
                  <a:cubicBezTo>
                    <a:pt x="41" y="147"/>
                    <a:pt x="42" y="145"/>
                    <a:pt x="41" y="145"/>
                  </a:cubicBezTo>
                  <a:cubicBezTo>
                    <a:pt x="41" y="145"/>
                    <a:pt x="41" y="146"/>
                    <a:pt x="40" y="147"/>
                  </a:cubicBezTo>
                  <a:cubicBezTo>
                    <a:pt x="39" y="148"/>
                    <a:pt x="38" y="148"/>
                    <a:pt x="37" y="148"/>
                  </a:cubicBezTo>
                  <a:cubicBezTo>
                    <a:pt x="36" y="149"/>
                    <a:pt x="35" y="151"/>
                    <a:pt x="34" y="151"/>
                  </a:cubicBezTo>
                  <a:cubicBezTo>
                    <a:pt x="33" y="151"/>
                    <a:pt x="33" y="151"/>
                    <a:pt x="32" y="150"/>
                  </a:cubicBezTo>
                  <a:cubicBezTo>
                    <a:pt x="31" y="149"/>
                    <a:pt x="30" y="148"/>
                    <a:pt x="30" y="147"/>
                  </a:cubicBezTo>
                  <a:cubicBezTo>
                    <a:pt x="29" y="146"/>
                    <a:pt x="30" y="144"/>
                    <a:pt x="30" y="144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7" y="142"/>
                    <a:pt x="28" y="141"/>
                    <a:pt x="27" y="141"/>
                  </a:cubicBezTo>
                  <a:cubicBezTo>
                    <a:pt x="27" y="141"/>
                    <a:pt x="26" y="142"/>
                    <a:pt x="26" y="143"/>
                  </a:cubicBezTo>
                  <a:cubicBezTo>
                    <a:pt x="25" y="143"/>
                    <a:pt x="25" y="143"/>
                    <a:pt x="24" y="143"/>
                  </a:cubicBezTo>
                  <a:cubicBezTo>
                    <a:pt x="23" y="143"/>
                    <a:pt x="23" y="143"/>
                    <a:pt x="22" y="144"/>
                  </a:cubicBezTo>
                  <a:cubicBezTo>
                    <a:pt x="21" y="144"/>
                    <a:pt x="20" y="144"/>
                    <a:pt x="19" y="144"/>
                  </a:cubicBezTo>
                  <a:cubicBezTo>
                    <a:pt x="19" y="144"/>
                    <a:pt x="18" y="145"/>
                    <a:pt x="17" y="145"/>
                  </a:cubicBezTo>
                  <a:cubicBezTo>
                    <a:pt x="16" y="145"/>
                    <a:pt x="16" y="144"/>
                    <a:pt x="16" y="143"/>
                  </a:cubicBezTo>
                  <a:cubicBezTo>
                    <a:pt x="16" y="143"/>
                    <a:pt x="16" y="140"/>
                    <a:pt x="15" y="140"/>
                  </a:cubicBezTo>
                  <a:cubicBezTo>
                    <a:pt x="15" y="139"/>
                    <a:pt x="14" y="140"/>
                    <a:pt x="13" y="140"/>
                  </a:cubicBezTo>
                  <a:cubicBezTo>
                    <a:pt x="13" y="140"/>
                    <a:pt x="11" y="140"/>
                    <a:pt x="10" y="141"/>
                  </a:cubicBezTo>
                  <a:cubicBezTo>
                    <a:pt x="9" y="141"/>
                    <a:pt x="8" y="141"/>
                    <a:pt x="8" y="140"/>
                  </a:cubicBezTo>
                  <a:cubicBezTo>
                    <a:pt x="7" y="139"/>
                    <a:pt x="7" y="138"/>
                    <a:pt x="6" y="137"/>
                  </a:cubicBezTo>
                  <a:cubicBezTo>
                    <a:pt x="6" y="136"/>
                    <a:pt x="6" y="135"/>
                    <a:pt x="6" y="134"/>
                  </a:cubicBezTo>
                  <a:cubicBezTo>
                    <a:pt x="6" y="133"/>
                    <a:pt x="6" y="131"/>
                    <a:pt x="6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3" y="127"/>
                    <a:pt x="2" y="127"/>
                    <a:pt x="2" y="125"/>
                  </a:cubicBezTo>
                  <a:cubicBezTo>
                    <a:pt x="1" y="124"/>
                    <a:pt x="3" y="123"/>
                    <a:pt x="3" y="122"/>
                  </a:cubicBezTo>
                  <a:cubicBezTo>
                    <a:pt x="3" y="120"/>
                    <a:pt x="3" y="120"/>
                    <a:pt x="3" y="119"/>
                  </a:cubicBezTo>
                  <a:cubicBezTo>
                    <a:pt x="4" y="118"/>
                    <a:pt x="4" y="118"/>
                    <a:pt x="4" y="117"/>
                  </a:cubicBezTo>
                  <a:cubicBezTo>
                    <a:pt x="4" y="116"/>
                    <a:pt x="4" y="115"/>
                    <a:pt x="4" y="114"/>
                  </a:cubicBezTo>
                  <a:cubicBezTo>
                    <a:pt x="3" y="113"/>
                    <a:pt x="5" y="113"/>
                    <a:pt x="5" y="113"/>
                  </a:cubicBezTo>
                  <a:cubicBezTo>
                    <a:pt x="6" y="113"/>
                    <a:pt x="7" y="112"/>
                    <a:pt x="8" y="113"/>
                  </a:cubicBezTo>
                  <a:cubicBezTo>
                    <a:pt x="9" y="113"/>
                    <a:pt x="9" y="113"/>
                    <a:pt x="10" y="112"/>
                  </a:cubicBezTo>
                  <a:cubicBezTo>
                    <a:pt x="12" y="112"/>
                    <a:pt x="11" y="112"/>
                    <a:pt x="12" y="111"/>
                  </a:cubicBezTo>
                  <a:cubicBezTo>
                    <a:pt x="12" y="110"/>
                    <a:pt x="13" y="110"/>
                    <a:pt x="13" y="109"/>
                  </a:cubicBezTo>
                  <a:cubicBezTo>
                    <a:pt x="14" y="107"/>
                    <a:pt x="14" y="107"/>
                    <a:pt x="14" y="106"/>
                  </a:cubicBezTo>
                  <a:cubicBezTo>
                    <a:pt x="15" y="105"/>
                    <a:pt x="15" y="105"/>
                    <a:pt x="14" y="104"/>
                  </a:cubicBezTo>
                  <a:cubicBezTo>
                    <a:pt x="14" y="102"/>
                    <a:pt x="13" y="103"/>
                    <a:pt x="12" y="103"/>
                  </a:cubicBezTo>
                  <a:cubicBezTo>
                    <a:pt x="10" y="102"/>
                    <a:pt x="10" y="103"/>
                    <a:pt x="10" y="102"/>
                  </a:cubicBezTo>
                  <a:cubicBezTo>
                    <a:pt x="10" y="101"/>
                    <a:pt x="10" y="99"/>
                    <a:pt x="9" y="98"/>
                  </a:cubicBezTo>
                  <a:cubicBezTo>
                    <a:pt x="9" y="97"/>
                    <a:pt x="10" y="97"/>
                    <a:pt x="11" y="96"/>
                  </a:cubicBezTo>
                  <a:cubicBezTo>
                    <a:pt x="11" y="96"/>
                    <a:pt x="11" y="95"/>
                    <a:pt x="10" y="94"/>
                  </a:cubicBezTo>
                  <a:cubicBezTo>
                    <a:pt x="10" y="93"/>
                    <a:pt x="9" y="92"/>
                    <a:pt x="9" y="91"/>
                  </a:cubicBezTo>
                  <a:cubicBezTo>
                    <a:pt x="9" y="90"/>
                    <a:pt x="9" y="90"/>
                    <a:pt x="10" y="89"/>
                  </a:cubicBezTo>
                  <a:cubicBezTo>
                    <a:pt x="10" y="89"/>
                    <a:pt x="10" y="87"/>
                    <a:pt x="10" y="86"/>
                  </a:cubicBezTo>
                  <a:cubicBezTo>
                    <a:pt x="9" y="85"/>
                    <a:pt x="9" y="85"/>
                    <a:pt x="8" y="85"/>
                  </a:cubicBezTo>
                  <a:cubicBezTo>
                    <a:pt x="8" y="86"/>
                    <a:pt x="7" y="86"/>
                    <a:pt x="6" y="86"/>
                  </a:cubicBezTo>
                  <a:cubicBezTo>
                    <a:pt x="5" y="86"/>
                    <a:pt x="5" y="85"/>
                    <a:pt x="5" y="84"/>
                  </a:cubicBezTo>
                  <a:cubicBezTo>
                    <a:pt x="5" y="83"/>
                    <a:pt x="5" y="82"/>
                    <a:pt x="5" y="81"/>
                  </a:cubicBezTo>
                  <a:cubicBezTo>
                    <a:pt x="5" y="80"/>
                    <a:pt x="6" y="79"/>
                    <a:pt x="7" y="79"/>
                  </a:cubicBezTo>
                  <a:cubicBezTo>
                    <a:pt x="8" y="78"/>
                    <a:pt x="7" y="77"/>
                    <a:pt x="6" y="77"/>
                  </a:cubicBezTo>
                  <a:cubicBezTo>
                    <a:pt x="6" y="77"/>
                    <a:pt x="5" y="77"/>
                    <a:pt x="4" y="77"/>
                  </a:cubicBezTo>
                  <a:cubicBezTo>
                    <a:pt x="3" y="77"/>
                    <a:pt x="2" y="77"/>
                    <a:pt x="2" y="76"/>
                  </a:cubicBezTo>
                  <a:cubicBezTo>
                    <a:pt x="1" y="75"/>
                    <a:pt x="2" y="75"/>
                    <a:pt x="3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1" y="69"/>
                    <a:pt x="1" y="68"/>
                  </a:cubicBezTo>
                  <a:cubicBezTo>
                    <a:pt x="0" y="68"/>
                    <a:pt x="1" y="67"/>
                    <a:pt x="1" y="66"/>
                  </a:cubicBezTo>
                  <a:cubicBezTo>
                    <a:pt x="2" y="65"/>
                    <a:pt x="1" y="65"/>
                    <a:pt x="1" y="64"/>
                  </a:cubicBezTo>
                  <a:cubicBezTo>
                    <a:pt x="0" y="64"/>
                    <a:pt x="2" y="63"/>
                    <a:pt x="2" y="63"/>
                  </a:cubicBezTo>
                  <a:cubicBezTo>
                    <a:pt x="2" y="63"/>
                    <a:pt x="1" y="62"/>
                    <a:pt x="1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2" y="62"/>
                    <a:pt x="2" y="62"/>
                    <a:pt x="3" y="62"/>
                  </a:cubicBezTo>
                  <a:cubicBezTo>
                    <a:pt x="3" y="61"/>
                    <a:pt x="3" y="61"/>
                    <a:pt x="2" y="61"/>
                  </a:cubicBezTo>
                  <a:cubicBezTo>
                    <a:pt x="2" y="60"/>
                    <a:pt x="3" y="59"/>
                    <a:pt x="3" y="59"/>
                  </a:cubicBezTo>
                  <a:cubicBezTo>
                    <a:pt x="4" y="58"/>
                    <a:pt x="3" y="57"/>
                    <a:pt x="4" y="57"/>
                  </a:cubicBezTo>
                  <a:cubicBezTo>
                    <a:pt x="4" y="57"/>
                    <a:pt x="5" y="57"/>
                    <a:pt x="6" y="56"/>
                  </a:cubicBezTo>
                  <a:cubicBezTo>
                    <a:pt x="8" y="56"/>
                    <a:pt x="7" y="55"/>
                    <a:pt x="7" y="55"/>
                  </a:cubicBezTo>
                  <a:cubicBezTo>
                    <a:pt x="7" y="55"/>
                    <a:pt x="8" y="54"/>
                    <a:pt x="8" y="53"/>
                  </a:cubicBezTo>
                  <a:cubicBezTo>
                    <a:pt x="8" y="52"/>
                    <a:pt x="9" y="53"/>
                    <a:pt x="9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4"/>
                    <a:pt x="10" y="55"/>
                    <a:pt x="11" y="56"/>
                  </a:cubicBezTo>
                  <a:cubicBezTo>
                    <a:pt x="11" y="57"/>
                    <a:pt x="12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58"/>
                    <a:pt x="14" y="57"/>
                    <a:pt x="16" y="57"/>
                  </a:cubicBezTo>
                  <a:cubicBezTo>
                    <a:pt x="17" y="57"/>
                    <a:pt x="17" y="57"/>
                    <a:pt x="19" y="58"/>
                  </a:cubicBezTo>
                  <a:cubicBezTo>
                    <a:pt x="20" y="58"/>
                    <a:pt x="21" y="58"/>
                    <a:pt x="22" y="59"/>
                  </a:cubicBezTo>
                  <a:cubicBezTo>
                    <a:pt x="24" y="60"/>
                    <a:pt x="24" y="58"/>
                    <a:pt x="25" y="57"/>
                  </a:cubicBezTo>
                  <a:cubicBezTo>
                    <a:pt x="26" y="57"/>
                    <a:pt x="26" y="57"/>
                    <a:pt x="25" y="56"/>
                  </a:cubicBezTo>
                  <a:cubicBezTo>
                    <a:pt x="24" y="54"/>
                    <a:pt x="25" y="53"/>
                    <a:pt x="25" y="52"/>
                  </a:cubicBezTo>
                  <a:cubicBezTo>
                    <a:pt x="25" y="50"/>
                    <a:pt x="25" y="51"/>
                    <a:pt x="24" y="50"/>
                  </a:cubicBezTo>
                  <a:cubicBezTo>
                    <a:pt x="24" y="49"/>
                    <a:pt x="24" y="48"/>
                    <a:pt x="24" y="47"/>
                  </a:cubicBezTo>
                  <a:cubicBezTo>
                    <a:pt x="24" y="47"/>
                    <a:pt x="25" y="47"/>
                    <a:pt x="26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cubicBezTo>
                    <a:pt x="24" y="42"/>
                    <a:pt x="23" y="43"/>
                    <a:pt x="23" y="42"/>
                  </a:cubicBezTo>
                  <a:cubicBezTo>
                    <a:pt x="23" y="42"/>
                    <a:pt x="23" y="40"/>
                    <a:pt x="24" y="40"/>
                  </a:cubicBezTo>
                  <a:cubicBezTo>
                    <a:pt x="25" y="40"/>
                    <a:pt x="25" y="39"/>
                    <a:pt x="27" y="39"/>
                  </a:cubicBezTo>
                  <a:cubicBezTo>
                    <a:pt x="28" y="39"/>
                    <a:pt x="28" y="39"/>
                    <a:pt x="29" y="39"/>
                  </a:cubicBezTo>
                  <a:cubicBezTo>
                    <a:pt x="30" y="39"/>
                    <a:pt x="29" y="37"/>
                    <a:pt x="29" y="37"/>
                  </a:cubicBezTo>
                  <a:cubicBezTo>
                    <a:pt x="28" y="36"/>
                    <a:pt x="27" y="37"/>
                    <a:pt x="25" y="37"/>
                  </a:cubicBezTo>
                  <a:cubicBezTo>
                    <a:pt x="24" y="37"/>
                    <a:pt x="22" y="35"/>
                    <a:pt x="22" y="35"/>
                  </a:cubicBezTo>
                  <a:cubicBezTo>
                    <a:pt x="22" y="34"/>
                    <a:pt x="21" y="33"/>
                    <a:pt x="21" y="33"/>
                  </a:cubicBezTo>
                  <a:cubicBezTo>
                    <a:pt x="20" y="32"/>
                    <a:pt x="21" y="31"/>
                    <a:pt x="21" y="30"/>
                  </a:cubicBezTo>
                  <a:cubicBezTo>
                    <a:pt x="21" y="29"/>
                    <a:pt x="22" y="29"/>
                    <a:pt x="22" y="28"/>
                  </a:cubicBezTo>
                  <a:cubicBezTo>
                    <a:pt x="23" y="27"/>
                    <a:pt x="23" y="25"/>
                    <a:pt x="23" y="24"/>
                  </a:cubicBezTo>
                  <a:cubicBezTo>
                    <a:pt x="23" y="23"/>
                    <a:pt x="22" y="20"/>
                    <a:pt x="22" y="20"/>
                  </a:cubicBezTo>
                  <a:cubicBezTo>
                    <a:pt x="21" y="19"/>
                    <a:pt x="23" y="18"/>
                    <a:pt x="24" y="18"/>
                  </a:cubicBezTo>
                  <a:cubicBezTo>
                    <a:pt x="25" y="18"/>
                    <a:pt x="23" y="17"/>
                    <a:pt x="23" y="16"/>
                  </a:cubicBezTo>
                  <a:cubicBezTo>
                    <a:pt x="23" y="15"/>
                    <a:pt x="25" y="15"/>
                    <a:pt x="25" y="14"/>
                  </a:cubicBezTo>
                  <a:cubicBezTo>
                    <a:pt x="26" y="13"/>
                    <a:pt x="27" y="14"/>
                    <a:pt x="27" y="14"/>
                  </a:cubicBezTo>
                  <a:cubicBezTo>
                    <a:pt x="28" y="13"/>
                    <a:pt x="29" y="13"/>
                    <a:pt x="29" y="12"/>
                  </a:cubicBezTo>
                  <a:cubicBezTo>
                    <a:pt x="29" y="11"/>
                    <a:pt x="30" y="11"/>
                    <a:pt x="30" y="11"/>
                  </a:cubicBezTo>
                  <a:cubicBezTo>
                    <a:pt x="31" y="11"/>
                    <a:pt x="32" y="11"/>
                    <a:pt x="32" y="10"/>
                  </a:cubicBezTo>
                  <a:cubicBezTo>
                    <a:pt x="33" y="10"/>
                    <a:pt x="32" y="9"/>
                    <a:pt x="32" y="8"/>
                  </a:cubicBezTo>
                  <a:cubicBezTo>
                    <a:pt x="31" y="7"/>
                    <a:pt x="32" y="7"/>
                    <a:pt x="33" y="7"/>
                  </a:cubicBezTo>
                  <a:cubicBezTo>
                    <a:pt x="34" y="7"/>
                    <a:pt x="34" y="7"/>
                    <a:pt x="35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33" y="5"/>
                    <a:pt x="34" y="5"/>
                    <a:pt x="33" y="4"/>
                  </a:cubicBezTo>
                  <a:cubicBezTo>
                    <a:pt x="33" y="3"/>
                    <a:pt x="34" y="3"/>
                    <a:pt x="34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1"/>
                    <a:pt x="35" y="0"/>
                    <a:pt x="37" y="0"/>
                  </a:cubicBezTo>
                  <a:cubicBezTo>
                    <a:pt x="38" y="0"/>
                    <a:pt x="40" y="1"/>
                    <a:pt x="41" y="1"/>
                  </a:cubicBezTo>
                  <a:cubicBezTo>
                    <a:pt x="43" y="1"/>
                    <a:pt x="44" y="0"/>
                    <a:pt x="45" y="1"/>
                  </a:cubicBezTo>
                  <a:cubicBezTo>
                    <a:pt x="46" y="1"/>
                    <a:pt x="46" y="2"/>
                    <a:pt x="46" y="3"/>
                  </a:cubicBezTo>
                  <a:cubicBezTo>
                    <a:pt x="46" y="3"/>
                    <a:pt x="47" y="5"/>
                    <a:pt x="48" y="6"/>
                  </a:cubicBezTo>
                  <a:cubicBezTo>
                    <a:pt x="50" y="6"/>
                    <a:pt x="52" y="7"/>
                    <a:pt x="52" y="8"/>
                  </a:cubicBezTo>
                  <a:cubicBezTo>
                    <a:pt x="52" y="10"/>
                    <a:pt x="53" y="11"/>
                    <a:pt x="54" y="12"/>
                  </a:cubicBezTo>
                  <a:cubicBezTo>
                    <a:pt x="55" y="12"/>
                    <a:pt x="56" y="12"/>
                    <a:pt x="58" y="12"/>
                  </a:cubicBezTo>
                  <a:cubicBezTo>
                    <a:pt x="59" y="12"/>
                    <a:pt x="61" y="13"/>
                    <a:pt x="61" y="13"/>
                  </a:cubicBezTo>
                  <a:cubicBezTo>
                    <a:pt x="62" y="13"/>
                    <a:pt x="62" y="14"/>
                    <a:pt x="61" y="15"/>
                  </a:cubicBezTo>
                  <a:cubicBezTo>
                    <a:pt x="60" y="16"/>
                    <a:pt x="60" y="16"/>
                    <a:pt x="60" y="17"/>
                  </a:cubicBezTo>
                  <a:cubicBezTo>
                    <a:pt x="61" y="18"/>
                    <a:pt x="63" y="17"/>
                    <a:pt x="63" y="17"/>
                  </a:cubicBezTo>
                  <a:cubicBezTo>
                    <a:pt x="64" y="18"/>
                    <a:pt x="64" y="20"/>
                    <a:pt x="64" y="21"/>
                  </a:cubicBezTo>
                  <a:cubicBezTo>
                    <a:pt x="64" y="22"/>
                    <a:pt x="63" y="22"/>
                    <a:pt x="62" y="22"/>
                  </a:cubicBezTo>
                  <a:cubicBezTo>
                    <a:pt x="60" y="22"/>
                    <a:pt x="59" y="21"/>
                    <a:pt x="58" y="21"/>
                  </a:cubicBezTo>
                  <a:cubicBezTo>
                    <a:pt x="56" y="22"/>
                    <a:pt x="53" y="24"/>
                    <a:pt x="52" y="23"/>
                  </a:cubicBezTo>
                  <a:cubicBezTo>
                    <a:pt x="51" y="22"/>
                    <a:pt x="51" y="21"/>
                    <a:pt x="50" y="21"/>
                  </a:cubicBezTo>
                  <a:cubicBezTo>
                    <a:pt x="49" y="21"/>
                    <a:pt x="47" y="21"/>
                    <a:pt x="47" y="22"/>
                  </a:cubicBezTo>
                  <a:cubicBezTo>
                    <a:pt x="47" y="24"/>
                    <a:pt x="46" y="26"/>
                    <a:pt x="46" y="27"/>
                  </a:cubicBezTo>
                  <a:cubicBezTo>
                    <a:pt x="46" y="28"/>
                    <a:pt x="45" y="28"/>
                    <a:pt x="46" y="31"/>
                  </a:cubicBezTo>
                  <a:cubicBezTo>
                    <a:pt x="47" y="34"/>
                    <a:pt x="50" y="37"/>
                    <a:pt x="50" y="38"/>
                  </a:cubicBezTo>
                  <a:cubicBezTo>
                    <a:pt x="50" y="39"/>
                    <a:pt x="50" y="42"/>
                    <a:pt x="50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1" y="42"/>
                    <a:pt x="52" y="43"/>
                    <a:pt x="53" y="43"/>
                  </a:cubicBezTo>
                  <a:cubicBezTo>
                    <a:pt x="54" y="43"/>
                    <a:pt x="54" y="44"/>
                    <a:pt x="54" y="45"/>
                  </a:cubicBezTo>
                  <a:cubicBezTo>
                    <a:pt x="54" y="46"/>
                    <a:pt x="55" y="46"/>
                    <a:pt x="57" y="47"/>
                  </a:cubicBezTo>
                  <a:cubicBezTo>
                    <a:pt x="58" y="48"/>
                    <a:pt x="58" y="48"/>
                    <a:pt x="59" y="49"/>
                  </a:cubicBezTo>
                  <a:cubicBezTo>
                    <a:pt x="60" y="51"/>
                    <a:pt x="60" y="52"/>
                    <a:pt x="60" y="53"/>
                  </a:cubicBezTo>
                  <a:cubicBezTo>
                    <a:pt x="59" y="53"/>
                    <a:pt x="58" y="54"/>
                    <a:pt x="58" y="55"/>
                  </a:cubicBezTo>
                  <a:cubicBezTo>
                    <a:pt x="57" y="56"/>
                    <a:pt x="57" y="56"/>
                    <a:pt x="58" y="56"/>
                  </a:cubicBezTo>
                  <a:cubicBezTo>
                    <a:pt x="60" y="56"/>
                    <a:pt x="60" y="56"/>
                    <a:pt x="62" y="57"/>
                  </a:cubicBezTo>
                  <a:cubicBezTo>
                    <a:pt x="63" y="57"/>
                    <a:pt x="63" y="58"/>
                    <a:pt x="64" y="58"/>
                  </a:cubicBezTo>
                  <a:cubicBezTo>
                    <a:pt x="64" y="59"/>
                    <a:pt x="64" y="60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61"/>
                    <a:pt x="68" y="59"/>
                    <a:pt x="67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7" y="56"/>
                    <a:pt x="71" y="55"/>
                    <a:pt x="72" y="55"/>
                  </a:cubicBezTo>
                  <a:cubicBezTo>
                    <a:pt x="73" y="55"/>
                    <a:pt x="75" y="54"/>
                    <a:pt x="77" y="54"/>
                  </a:cubicBezTo>
                  <a:cubicBezTo>
                    <a:pt x="78" y="54"/>
                    <a:pt x="79" y="55"/>
                    <a:pt x="78" y="56"/>
                  </a:cubicBezTo>
                  <a:cubicBezTo>
                    <a:pt x="78" y="58"/>
                    <a:pt x="77" y="59"/>
                    <a:pt x="78" y="60"/>
                  </a:cubicBezTo>
                  <a:cubicBezTo>
                    <a:pt x="78" y="61"/>
                    <a:pt x="78" y="62"/>
                    <a:pt x="78" y="63"/>
                  </a:cubicBezTo>
                  <a:cubicBezTo>
                    <a:pt x="78" y="64"/>
                    <a:pt x="77" y="65"/>
                    <a:pt x="77" y="65"/>
                  </a:cubicBezTo>
                  <a:cubicBezTo>
                    <a:pt x="76" y="66"/>
                    <a:pt x="76" y="67"/>
                    <a:pt x="76" y="68"/>
                  </a:cubicBezTo>
                  <a:cubicBezTo>
                    <a:pt x="76" y="68"/>
                    <a:pt x="77" y="70"/>
                    <a:pt x="77" y="70"/>
                  </a:cubicBezTo>
                  <a:cubicBezTo>
                    <a:pt x="77" y="70"/>
                    <a:pt x="75" y="71"/>
                    <a:pt x="76" y="71"/>
                  </a:cubicBezTo>
                  <a:cubicBezTo>
                    <a:pt x="76" y="72"/>
                    <a:pt x="77" y="74"/>
                    <a:pt x="76" y="74"/>
                  </a:cubicBezTo>
                  <a:cubicBezTo>
                    <a:pt x="76" y="74"/>
                    <a:pt x="76" y="73"/>
                    <a:pt x="75" y="74"/>
                  </a:cubicBezTo>
                  <a:cubicBezTo>
                    <a:pt x="73" y="74"/>
                    <a:pt x="72" y="76"/>
                    <a:pt x="73" y="76"/>
                  </a:cubicBezTo>
                  <a:cubicBezTo>
                    <a:pt x="75" y="76"/>
                    <a:pt x="77" y="75"/>
                    <a:pt x="77" y="76"/>
                  </a:cubicBezTo>
                  <a:cubicBezTo>
                    <a:pt x="76" y="77"/>
                    <a:pt x="76" y="78"/>
                    <a:pt x="77" y="78"/>
                  </a:cubicBezTo>
                  <a:cubicBezTo>
                    <a:pt x="78" y="78"/>
                    <a:pt x="80" y="78"/>
                    <a:pt x="83" y="78"/>
                  </a:cubicBezTo>
                  <a:cubicBezTo>
                    <a:pt x="85" y="78"/>
                    <a:pt x="85" y="78"/>
                    <a:pt x="86" y="79"/>
                  </a:cubicBezTo>
                  <a:cubicBezTo>
                    <a:pt x="86" y="80"/>
                    <a:pt x="89" y="79"/>
                    <a:pt x="90" y="81"/>
                  </a:cubicBezTo>
                  <a:cubicBezTo>
                    <a:pt x="90" y="82"/>
                    <a:pt x="92" y="82"/>
                    <a:pt x="92" y="84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59" name="任意多边形 61">
              <a:extLst>
                <a:ext uri="{FF2B5EF4-FFF2-40B4-BE49-F238E27FC236}">
                  <a16:creationId xmlns:a16="http://schemas.microsoft.com/office/drawing/2014/main" id="{13DCE147-FD47-CD1E-5D47-17BCF1ADC9E1}"/>
                </a:ext>
              </a:extLst>
            </p:cNvPr>
            <p:cNvSpPr/>
            <p:nvPr/>
          </p:nvSpPr>
          <p:spPr bwMode="auto">
            <a:xfrm>
              <a:off x="7908925" y="982663"/>
              <a:ext cx="963613" cy="668338"/>
            </a:xfrm>
            <a:custGeom>
              <a:avLst/>
              <a:gdLst>
                <a:gd name="T0" fmla="*/ 351 w 655"/>
                <a:gd name="T1" fmla="*/ 428 h 454"/>
                <a:gd name="T2" fmla="*/ 326 w 655"/>
                <a:gd name="T3" fmla="*/ 400 h 454"/>
                <a:gd name="T4" fmla="*/ 304 w 655"/>
                <a:gd name="T5" fmla="*/ 362 h 454"/>
                <a:gd name="T6" fmla="*/ 297 w 655"/>
                <a:gd name="T7" fmla="*/ 338 h 454"/>
                <a:gd name="T8" fmla="*/ 274 w 655"/>
                <a:gd name="T9" fmla="*/ 308 h 454"/>
                <a:gd name="T10" fmla="*/ 254 w 655"/>
                <a:gd name="T11" fmla="*/ 269 h 454"/>
                <a:gd name="T12" fmla="*/ 230 w 655"/>
                <a:gd name="T13" fmla="*/ 295 h 454"/>
                <a:gd name="T14" fmla="*/ 202 w 655"/>
                <a:gd name="T15" fmla="*/ 266 h 454"/>
                <a:gd name="T16" fmla="*/ 173 w 655"/>
                <a:gd name="T17" fmla="*/ 261 h 454"/>
                <a:gd name="T18" fmla="*/ 150 w 655"/>
                <a:gd name="T19" fmla="*/ 244 h 454"/>
                <a:gd name="T20" fmla="*/ 137 w 655"/>
                <a:gd name="T21" fmla="*/ 208 h 454"/>
                <a:gd name="T22" fmla="*/ 91 w 655"/>
                <a:gd name="T23" fmla="*/ 193 h 454"/>
                <a:gd name="T24" fmla="*/ 49 w 655"/>
                <a:gd name="T25" fmla="*/ 163 h 454"/>
                <a:gd name="T26" fmla="*/ 41 w 655"/>
                <a:gd name="T27" fmla="*/ 131 h 454"/>
                <a:gd name="T28" fmla="*/ 24 w 655"/>
                <a:gd name="T29" fmla="*/ 82 h 454"/>
                <a:gd name="T30" fmla="*/ 6 w 655"/>
                <a:gd name="T31" fmla="*/ 68 h 454"/>
                <a:gd name="T32" fmla="*/ 20 w 655"/>
                <a:gd name="T33" fmla="*/ 54 h 454"/>
                <a:gd name="T34" fmla="*/ 56 w 655"/>
                <a:gd name="T35" fmla="*/ 64 h 454"/>
                <a:gd name="T36" fmla="*/ 84 w 655"/>
                <a:gd name="T37" fmla="*/ 21 h 454"/>
                <a:gd name="T38" fmla="*/ 116 w 655"/>
                <a:gd name="T39" fmla="*/ 7 h 454"/>
                <a:gd name="T40" fmla="*/ 142 w 655"/>
                <a:gd name="T41" fmla="*/ 24 h 454"/>
                <a:gd name="T42" fmla="*/ 165 w 655"/>
                <a:gd name="T43" fmla="*/ 60 h 454"/>
                <a:gd name="T44" fmla="*/ 205 w 655"/>
                <a:gd name="T45" fmla="*/ 55 h 454"/>
                <a:gd name="T46" fmla="*/ 261 w 655"/>
                <a:gd name="T47" fmla="*/ 62 h 454"/>
                <a:gd name="T48" fmla="*/ 332 w 655"/>
                <a:gd name="T49" fmla="*/ 60 h 454"/>
                <a:gd name="T50" fmla="*/ 357 w 655"/>
                <a:gd name="T51" fmla="*/ 104 h 454"/>
                <a:gd name="T52" fmla="*/ 391 w 655"/>
                <a:gd name="T53" fmla="*/ 100 h 454"/>
                <a:gd name="T54" fmla="*/ 408 w 655"/>
                <a:gd name="T55" fmla="*/ 131 h 454"/>
                <a:gd name="T56" fmla="*/ 432 w 655"/>
                <a:gd name="T57" fmla="*/ 123 h 454"/>
                <a:gd name="T58" fmla="*/ 440 w 655"/>
                <a:gd name="T59" fmla="*/ 92 h 454"/>
                <a:gd name="T60" fmla="*/ 470 w 655"/>
                <a:gd name="T61" fmla="*/ 134 h 454"/>
                <a:gd name="T62" fmla="*/ 500 w 655"/>
                <a:gd name="T63" fmla="*/ 165 h 454"/>
                <a:gd name="T64" fmla="*/ 523 w 655"/>
                <a:gd name="T65" fmla="*/ 133 h 454"/>
                <a:gd name="T66" fmla="*/ 553 w 655"/>
                <a:gd name="T67" fmla="*/ 105 h 454"/>
                <a:gd name="T68" fmla="*/ 576 w 655"/>
                <a:gd name="T69" fmla="*/ 96 h 454"/>
                <a:gd name="T70" fmla="*/ 602 w 655"/>
                <a:gd name="T71" fmla="*/ 129 h 454"/>
                <a:gd name="T72" fmla="*/ 646 w 655"/>
                <a:gd name="T73" fmla="*/ 132 h 454"/>
                <a:gd name="T74" fmla="*/ 651 w 655"/>
                <a:gd name="T75" fmla="*/ 166 h 454"/>
                <a:gd name="T76" fmla="*/ 651 w 655"/>
                <a:gd name="T77" fmla="*/ 186 h 454"/>
                <a:gd name="T78" fmla="*/ 617 w 655"/>
                <a:gd name="T79" fmla="*/ 206 h 454"/>
                <a:gd name="T80" fmla="*/ 633 w 655"/>
                <a:gd name="T81" fmla="*/ 226 h 454"/>
                <a:gd name="T82" fmla="*/ 615 w 655"/>
                <a:gd name="T83" fmla="*/ 220 h 454"/>
                <a:gd name="T84" fmla="*/ 590 w 655"/>
                <a:gd name="T85" fmla="*/ 196 h 454"/>
                <a:gd name="T86" fmla="*/ 574 w 655"/>
                <a:gd name="T87" fmla="*/ 210 h 454"/>
                <a:gd name="T88" fmla="*/ 576 w 655"/>
                <a:gd name="T89" fmla="*/ 236 h 454"/>
                <a:gd name="T90" fmla="*/ 569 w 655"/>
                <a:gd name="T91" fmla="*/ 255 h 454"/>
                <a:gd name="T92" fmla="*/ 555 w 655"/>
                <a:gd name="T93" fmla="*/ 256 h 454"/>
                <a:gd name="T94" fmla="*/ 550 w 655"/>
                <a:gd name="T95" fmla="*/ 267 h 454"/>
                <a:gd name="T96" fmla="*/ 550 w 655"/>
                <a:gd name="T97" fmla="*/ 279 h 454"/>
                <a:gd name="T98" fmla="*/ 538 w 655"/>
                <a:gd name="T99" fmla="*/ 294 h 454"/>
                <a:gd name="T100" fmla="*/ 517 w 655"/>
                <a:gd name="T101" fmla="*/ 303 h 454"/>
                <a:gd name="T102" fmla="*/ 487 w 655"/>
                <a:gd name="T103" fmla="*/ 323 h 454"/>
                <a:gd name="T104" fmla="*/ 508 w 655"/>
                <a:gd name="T105" fmla="*/ 349 h 454"/>
                <a:gd name="T106" fmla="*/ 496 w 655"/>
                <a:gd name="T107" fmla="*/ 369 h 454"/>
                <a:gd name="T108" fmla="*/ 477 w 655"/>
                <a:gd name="T109" fmla="*/ 371 h 454"/>
                <a:gd name="T110" fmla="*/ 452 w 655"/>
                <a:gd name="T111" fmla="*/ 374 h 454"/>
                <a:gd name="T112" fmla="*/ 431 w 655"/>
                <a:gd name="T113" fmla="*/ 369 h 454"/>
                <a:gd name="T114" fmla="*/ 422 w 655"/>
                <a:gd name="T115" fmla="*/ 355 h 454"/>
                <a:gd name="T116" fmla="*/ 403 w 655"/>
                <a:gd name="T117" fmla="*/ 361 h 454"/>
                <a:gd name="T118" fmla="*/ 400 w 655"/>
                <a:gd name="T119" fmla="*/ 380 h 454"/>
                <a:gd name="T120" fmla="*/ 395 w 655"/>
                <a:gd name="T121" fmla="*/ 396 h 454"/>
                <a:gd name="T122" fmla="*/ 376 w 655"/>
                <a:gd name="T123" fmla="*/ 428 h 454"/>
                <a:gd name="T124" fmla="*/ 372 w 655"/>
                <a:gd name="T125" fmla="*/ 446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5" h="454">
                  <a:moveTo>
                    <a:pt x="354" y="454"/>
                  </a:moveTo>
                  <a:cubicBezTo>
                    <a:pt x="354" y="454"/>
                    <a:pt x="354" y="454"/>
                    <a:pt x="354" y="454"/>
                  </a:cubicBezTo>
                  <a:cubicBezTo>
                    <a:pt x="353" y="454"/>
                    <a:pt x="353" y="453"/>
                    <a:pt x="353" y="453"/>
                  </a:cubicBezTo>
                  <a:cubicBezTo>
                    <a:pt x="353" y="453"/>
                    <a:pt x="352" y="452"/>
                    <a:pt x="351" y="451"/>
                  </a:cubicBezTo>
                  <a:cubicBezTo>
                    <a:pt x="349" y="449"/>
                    <a:pt x="348" y="450"/>
                    <a:pt x="346" y="452"/>
                  </a:cubicBezTo>
                  <a:cubicBezTo>
                    <a:pt x="345" y="453"/>
                    <a:pt x="344" y="453"/>
                    <a:pt x="344" y="453"/>
                  </a:cubicBezTo>
                  <a:cubicBezTo>
                    <a:pt x="344" y="452"/>
                    <a:pt x="344" y="452"/>
                    <a:pt x="344" y="452"/>
                  </a:cubicBezTo>
                  <a:cubicBezTo>
                    <a:pt x="344" y="450"/>
                    <a:pt x="345" y="448"/>
                    <a:pt x="346" y="448"/>
                  </a:cubicBezTo>
                  <a:cubicBezTo>
                    <a:pt x="347" y="448"/>
                    <a:pt x="347" y="446"/>
                    <a:pt x="347" y="445"/>
                  </a:cubicBezTo>
                  <a:cubicBezTo>
                    <a:pt x="348" y="444"/>
                    <a:pt x="349" y="444"/>
                    <a:pt x="349" y="443"/>
                  </a:cubicBezTo>
                  <a:cubicBezTo>
                    <a:pt x="348" y="442"/>
                    <a:pt x="348" y="441"/>
                    <a:pt x="349" y="440"/>
                  </a:cubicBezTo>
                  <a:cubicBezTo>
                    <a:pt x="349" y="439"/>
                    <a:pt x="350" y="437"/>
                    <a:pt x="350" y="435"/>
                  </a:cubicBezTo>
                  <a:cubicBezTo>
                    <a:pt x="351" y="433"/>
                    <a:pt x="350" y="433"/>
                    <a:pt x="349" y="433"/>
                  </a:cubicBezTo>
                  <a:cubicBezTo>
                    <a:pt x="348" y="433"/>
                    <a:pt x="349" y="431"/>
                    <a:pt x="350" y="430"/>
                  </a:cubicBezTo>
                  <a:cubicBezTo>
                    <a:pt x="351" y="429"/>
                    <a:pt x="351" y="429"/>
                    <a:pt x="351" y="428"/>
                  </a:cubicBezTo>
                  <a:cubicBezTo>
                    <a:pt x="351" y="427"/>
                    <a:pt x="352" y="426"/>
                    <a:pt x="352" y="426"/>
                  </a:cubicBezTo>
                  <a:cubicBezTo>
                    <a:pt x="352" y="425"/>
                    <a:pt x="349" y="426"/>
                    <a:pt x="348" y="425"/>
                  </a:cubicBezTo>
                  <a:cubicBezTo>
                    <a:pt x="348" y="424"/>
                    <a:pt x="348" y="422"/>
                    <a:pt x="349" y="421"/>
                  </a:cubicBezTo>
                  <a:cubicBezTo>
                    <a:pt x="349" y="419"/>
                    <a:pt x="347" y="420"/>
                    <a:pt x="346" y="420"/>
                  </a:cubicBezTo>
                  <a:cubicBezTo>
                    <a:pt x="344" y="420"/>
                    <a:pt x="344" y="419"/>
                    <a:pt x="343" y="418"/>
                  </a:cubicBezTo>
                  <a:cubicBezTo>
                    <a:pt x="342" y="417"/>
                    <a:pt x="342" y="418"/>
                    <a:pt x="341" y="419"/>
                  </a:cubicBezTo>
                  <a:cubicBezTo>
                    <a:pt x="340" y="419"/>
                    <a:pt x="340" y="417"/>
                    <a:pt x="339" y="416"/>
                  </a:cubicBezTo>
                  <a:cubicBezTo>
                    <a:pt x="338" y="415"/>
                    <a:pt x="338" y="414"/>
                    <a:pt x="339" y="414"/>
                  </a:cubicBezTo>
                  <a:cubicBezTo>
                    <a:pt x="339" y="413"/>
                    <a:pt x="339" y="412"/>
                    <a:pt x="338" y="412"/>
                  </a:cubicBezTo>
                  <a:cubicBezTo>
                    <a:pt x="336" y="411"/>
                    <a:pt x="336" y="411"/>
                    <a:pt x="335" y="412"/>
                  </a:cubicBezTo>
                  <a:cubicBezTo>
                    <a:pt x="334" y="412"/>
                    <a:pt x="334" y="411"/>
                    <a:pt x="334" y="410"/>
                  </a:cubicBezTo>
                  <a:cubicBezTo>
                    <a:pt x="334" y="409"/>
                    <a:pt x="333" y="409"/>
                    <a:pt x="332" y="409"/>
                  </a:cubicBezTo>
                  <a:cubicBezTo>
                    <a:pt x="331" y="409"/>
                    <a:pt x="331" y="408"/>
                    <a:pt x="330" y="407"/>
                  </a:cubicBezTo>
                  <a:cubicBezTo>
                    <a:pt x="329" y="406"/>
                    <a:pt x="330" y="404"/>
                    <a:pt x="329" y="403"/>
                  </a:cubicBezTo>
                  <a:cubicBezTo>
                    <a:pt x="329" y="402"/>
                    <a:pt x="327" y="401"/>
                    <a:pt x="326" y="400"/>
                  </a:cubicBezTo>
                  <a:cubicBezTo>
                    <a:pt x="326" y="399"/>
                    <a:pt x="325" y="399"/>
                    <a:pt x="326" y="398"/>
                  </a:cubicBezTo>
                  <a:cubicBezTo>
                    <a:pt x="326" y="397"/>
                    <a:pt x="325" y="397"/>
                    <a:pt x="324" y="397"/>
                  </a:cubicBezTo>
                  <a:cubicBezTo>
                    <a:pt x="323" y="397"/>
                    <a:pt x="323" y="396"/>
                    <a:pt x="322" y="393"/>
                  </a:cubicBezTo>
                  <a:cubicBezTo>
                    <a:pt x="321" y="391"/>
                    <a:pt x="321" y="391"/>
                    <a:pt x="321" y="390"/>
                  </a:cubicBezTo>
                  <a:cubicBezTo>
                    <a:pt x="322" y="389"/>
                    <a:pt x="320" y="388"/>
                    <a:pt x="320" y="387"/>
                  </a:cubicBezTo>
                  <a:cubicBezTo>
                    <a:pt x="319" y="386"/>
                    <a:pt x="318" y="386"/>
                    <a:pt x="317" y="385"/>
                  </a:cubicBezTo>
                  <a:cubicBezTo>
                    <a:pt x="316" y="385"/>
                    <a:pt x="314" y="386"/>
                    <a:pt x="313" y="387"/>
                  </a:cubicBezTo>
                  <a:cubicBezTo>
                    <a:pt x="312" y="387"/>
                    <a:pt x="310" y="388"/>
                    <a:pt x="310" y="388"/>
                  </a:cubicBezTo>
                  <a:cubicBezTo>
                    <a:pt x="310" y="388"/>
                    <a:pt x="310" y="384"/>
                    <a:pt x="310" y="383"/>
                  </a:cubicBezTo>
                  <a:cubicBezTo>
                    <a:pt x="310" y="382"/>
                    <a:pt x="311" y="380"/>
                    <a:pt x="309" y="378"/>
                  </a:cubicBezTo>
                  <a:cubicBezTo>
                    <a:pt x="307" y="377"/>
                    <a:pt x="307" y="376"/>
                    <a:pt x="306" y="374"/>
                  </a:cubicBezTo>
                  <a:cubicBezTo>
                    <a:pt x="305" y="372"/>
                    <a:pt x="305" y="368"/>
                    <a:pt x="305" y="367"/>
                  </a:cubicBezTo>
                  <a:cubicBezTo>
                    <a:pt x="305" y="365"/>
                    <a:pt x="307" y="365"/>
                    <a:pt x="307" y="365"/>
                  </a:cubicBezTo>
                  <a:cubicBezTo>
                    <a:pt x="307" y="364"/>
                    <a:pt x="305" y="364"/>
                    <a:pt x="304" y="363"/>
                  </a:cubicBezTo>
                  <a:cubicBezTo>
                    <a:pt x="303" y="363"/>
                    <a:pt x="303" y="362"/>
                    <a:pt x="304" y="362"/>
                  </a:cubicBezTo>
                  <a:cubicBezTo>
                    <a:pt x="305" y="361"/>
                    <a:pt x="305" y="361"/>
                    <a:pt x="306" y="359"/>
                  </a:cubicBezTo>
                  <a:cubicBezTo>
                    <a:pt x="306" y="358"/>
                    <a:pt x="307" y="358"/>
                    <a:pt x="307" y="357"/>
                  </a:cubicBezTo>
                  <a:cubicBezTo>
                    <a:pt x="307" y="356"/>
                    <a:pt x="308" y="355"/>
                    <a:pt x="308" y="353"/>
                  </a:cubicBezTo>
                  <a:cubicBezTo>
                    <a:pt x="309" y="351"/>
                    <a:pt x="310" y="350"/>
                    <a:pt x="309" y="349"/>
                  </a:cubicBezTo>
                  <a:cubicBezTo>
                    <a:pt x="308" y="349"/>
                    <a:pt x="309" y="349"/>
                    <a:pt x="310" y="349"/>
                  </a:cubicBezTo>
                  <a:cubicBezTo>
                    <a:pt x="311" y="349"/>
                    <a:pt x="312" y="347"/>
                    <a:pt x="312" y="346"/>
                  </a:cubicBezTo>
                  <a:cubicBezTo>
                    <a:pt x="313" y="345"/>
                    <a:pt x="312" y="344"/>
                    <a:pt x="311" y="344"/>
                  </a:cubicBezTo>
                  <a:cubicBezTo>
                    <a:pt x="310" y="343"/>
                    <a:pt x="308" y="344"/>
                    <a:pt x="307" y="344"/>
                  </a:cubicBezTo>
                  <a:cubicBezTo>
                    <a:pt x="306" y="344"/>
                    <a:pt x="304" y="342"/>
                    <a:pt x="303" y="343"/>
                  </a:cubicBezTo>
                  <a:cubicBezTo>
                    <a:pt x="303" y="343"/>
                    <a:pt x="303" y="344"/>
                    <a:pt x="303" y="345"/>
                  </a:cubicBezTo>
                  <a:cubicBezTo>
                    <a:pt x="304" y="346"/>
                    <a:pt x="302" y="347"/>
                    <a:pt x="301" y="347"/>
                  </a:cubicBezTo>
                  <a:cubicBezTo>
                    <a:pt x="300" y="347"/>
                    <a:pt x="300" y="345"/>
                    <a:pt x="300" y="344"/>
                  </a:cubicBezTo>
                  <a:cubicBezTo>
                    <a:pt x="300" y="343"/>
                    <a:pt x="300" y="342"/>
                    <a:pt x="300" y="341"/>
                  </a:cubicBezTo>
                  <a:cubicBezTo>
                    <a:pt x="299" y="340"/>
                    <a:pt x="299" y="340"/>
                    <a:pt x="298" y="340"/>
                  </a:cubicBezTo>
                  <a:cubicBezTo>
                    <a:pt x="297" y="339"/>
                    <a:pt x="297" y="339"/>
                    <a:pt x="297" y="338"/>
                  </a:cubicBezTo>
                  <a:cubicBezTo>
                    <a:pt x="297" y="337"/>
                    <a:pt x="296" y="336"/>
                    <a:pt x="297" y="335"/>
                  </a:cubicBezTo>
                  <a:cubicBezTo>
                    <a:pt x="297" y="334"/>
                    <a:pt x="296" y="334"/>
                    <a:pt x="295" y="333"/>
                  </a:cubicBezTo>
                  <a:cubicBezTo>
                    <a:pt x="293" y="332"/>
                    <a:pt x="293" y="333"/>
                    <a:pt x="292" y="333"/>
                  </a:cubicBezTo>
                  <a:cubicBezTo>
                    <a:pt x="292" y="334"/>
                    <a:pt x="291" y="334"/>
                    <a:pt x="289" y="334"/>
                  </a:cubicBezTo>
                  <a:cubicBezTo>
                    <a:pt x="288" y="334"/>
                    <a:pt x="288" y="332"/>
                    <a:pt x="288" y="331"/>
                  </a:cubicBezTo>
                  <a:cubicBezTo>
                    <a:pt x="288" y="330"/>
                    <a:pt x="288" y="330"/>
                    <a:pt x="289" y="329"/>
                  </a:cubicBezTo>
                  <a:cubicBezTo>
                    <a:pt x="289" y="329"/>
                    <a:pt x="289" y="328"/>
                    <a:pt x="289" y="328"/>
                  </a:cubicBezTo>
                  <a:cubicBezTo>
                    <a:pt x="288" y="327"/>
                    <a:pt x="288" y="326"/>
                    <a:pt x="288" y="325"/>
                  </a:cubicBezTo>
                  <a:cubicBezTo>
                    <a:pt x="288" y="324"/>
                    <a:pt x="285" y="323"/>
                    <a:pt x="284" y="322"/>
                  </a:cubicBezTo>
                  <a:cubicBezTo>
                    <a:pt x="283" y="321"/>
                    <a:pt x="282" y="321"/>
                    <a:pt x="281" y="320"/>
                  </a:cubicBezTo>
                  <a:cubicBezTo>
                    <a:pt x="280" y="319"/>
                    <a:pt x="278" y="319"/>
                    <a:pt x="279" y="318"/>
                  </a:cubicBezTo>
                  <a:cubicBezTo>
                    <a:pt x="279" y="317"/>
                    <a:pt x="279" y="317"/>
                    <a:pt x="278" y="316"/>
                  </a:cubicBezTo>
                  <a:cubicBezTo>
                    <a:pt x="276" y="315"/>
                    <a:pt x="277" y="314"/>
                    <a:pt x="277" y="313"/>
                  </a:cubicBezTo>
                  <a:cubicBezTo>
                    <a:pt x="278" y="311"/>
                    <a:pt x="277" y="310"/>
                    <a:pt x="277" y="308"/>
                  </a:cubicBezTo>
                  <a:cubicBezTo>
                    <a:pt x="277" y="307"/>
                    <a:pt x="275" y="308"/>
                    <a:pt x="274" y="308"/>
                  </a:cubicBezTo>
                  <a:cubicBezTo>
                    <a:pt x="273" y="309"/>
                    <a:pt x="273" y="309"/>
                    <a:pt x="272" y="309"/>
                  </a:cubicBezTo>
                  <a:cubicBezTo>
                    <a:pt x="271" y="308"/>
                    <a:pt x="271" y="307"/>
                    <a:pt x="271" y="306"/>
                  </a:cubicBezTo>
                  <a:cubicBezTo>
                    <a:pt x="271" y="306"/>
                    <a:pt x="271" y="305"/>
                    <a:pt x="270" y="305"/>
                  </a:cubicBezTo>
                  <a:cubicBezTo>
                    <a:pt x="269" y="304"/>
                    <a:pt x="268" y="304"/>
                    <a:pt x="268" y="304"/>
                  </a:cubicBezTo>
                  <a:cubicBezTo>
                    <a:pt x="269" y="303"/>
                    <a:pt x="268" y="302"/>
                    <a:pt x="268" y="301"/>
                  </a:cubicBezTo>
                  <a:cubicBezTo>
                    <a:pt x="267" y="301"/>
                    <a:pt x="267" y="300"/>
                    <a:pt x="268" y="300"/>
                  </a:cubicBezTo>
                  <a:cubicBezTo>
                    <a:pt x="269" y="299"/>
                    <a:pt x="267" y="296"/>
                    <a:pt x="267" y="295"/>
                  </a:cubicBezTo>
                  <a:cubicBezTo>
                    <a:pt x="266" y="294"/>
                    <a:pt x="264" y="292"/>
                    <a:pt x="262" y="292"/>
                  </a:cubicBezTo>
                  <a:cubicBezTo>
                    <a:pt x="261" y="293"/>
                    <a:pt x="262" y="294"/>
                    <a:pt x="261" y="295"/>
                  </a:cubicBezTo>
                  <a:cubicBezTo>
                    <a:pt x="261" y="297"/>
                    <a:pt x="259" y="296"/>
                    <a:pt x="258" y="295"/>
                  </a:cubicBezTo>
                  <a:cubicBezTo>
                    <a:pt x="258" y="294"/>
                    <a:pt x="257" y="291"/>
                    <a:pt x="256" y="289"/>
                  </a:cubicBezTo>
                  <a:cubicBezTo>
                    <a:pt x="256" y="287"/>
                    <a:pt x="256" y="285"/>
                    <a:pt x="256" y="282"/>
                  </a:cubicBezTo>
                  <a:cubicBezTo>
                    <a:pt x="256" y="279"/>
                    <a:pt x="254" y="277"/>
                    <a:pt x="253" y="276"/>
                  </a:cubicBezTo>
                  <a:cubicBezTo>
                    <a:pt x="252" y="275"/>
                    <a:pt x="253" y="274"/>
                    <a:pt x="254" y="272"/>
                  </a:cubicBezTo>
                  <a:cubicBezTo>
                    <a:pt x="254" y="271"/>
                    <a:pt x="254" y="270"/>
                    <a:pt x="254" y="269"/>
                  </a:cubicBezTo>
                  <a:cubicBezTo>
                    <a:pt x="253" y="268"/>
                    <a:pt x="254" y="266"/>
                    <a:pt x="254" y="266"/>
                  </a:cubicBezTo>
                  <a:cubicBezTo>
                    <a:pt x="253" y="265"/>
                    <a:pt x="252" y="267"/>
                    <a:pt x="252" y="267"/>
                  </a:cubicBezTo>
                  <a:cubicBezTo>
                    <a:pt x="251" y="267"/>
                    <a:pt x="250" y="267"/>
                    <a:pt x="249" y="268"/>
                  </a:cubicBezTo>
                  <a:cubicBezTo>
                    <a:pt x="248" y="268"/>
                    <a:pt x="247" y="268"/>
                    <a:pt x="247" y="269"/>
                  </a:cubicBezTo>
                  <a:cubicBezTo>
                    <a:pt x="247" y="270"/>
                    <a:pt x="246" y="271"/>
                    <a:pt x="246" y="272"/>
                  </a:cubicBezTo>
                  <a:cubicBezTo>
                    <a:pt x="245" y="273"/>
                    <a:pt x="246" y="273"/>
                    <a:pt x="244" y="274"/>
                  </a:cubicBezTo>
                  <a:cubicBezTo>
                    <a:pt x="242" y="274"/>
                    <a:pt x="242" y="278"/>
                    <a:pt x="242" y="279"/>
                  </a:cubicBezTo>
                  <a:cubicBezTo>
                    <a:pt x="242" y="281"/>
                    <a:pt x="242" y="282"/>
                    <a:pt x="241" y="283"/>
                  </a:cubicBezTo>
                  <a:cubicBezTo>
                    <a:pt x="240" y="283"/>
                    <a:pt x="240" y="286"/>
                    <a:pt x="240" y="287"/>
                  </a:cubicBezTo>
                  <a:cubicBezTo>
                    <a:pt x="239" y="287"/>
                    <a:pt x="239" y="289"/>
                    <a:pt x="238" y="290"/>
                  </a:cubicBezTo>
                  <a:cubicBezTo>
                    <a:pt x="237" y="292"/>
                    <a:pt x="237" y="293"/>
                    <a:pt x="236" y="294"/>
                  </a:cubicBezTo>
                  <a:cubicBezTo>
                    <a:pt x="235" y="294"/>
                    <a:pt x="234" y="295"/>
                    <a:pt x="233" y="296"/>
                  </a:cubicBezTo>
                  <a:cubicBezTo>
                    <a:pt x="232" y="297"/>
                    <a:pt x="232" y="297"/>
                    <a:pt x="232" y="298"/>
                  </a:cubicBezTo>
                  <a:cubicBezTo>
                    <a:pt x="232" y="299"/>
                    <a:pt x="231" y="299"/>
                    <a:pt x="231" y="299"/>
                  </a:cubicBezTo>
                  <a:cubicBezTo>
                    <a:pt x="231" y="298"/>
                    <a:pt x="231" y="296"/>
                    <a:pt x="230" y="295"/>
                  </a:cubicBezTo>
                  <a:cubicBezTo>
                    <a:pt x="229" y="294"/>
                    <a:pt x="226" y="295"/>
                    <a:pt x="225" y="295"/>
                  </a:cubicBezTo>
                  <a:cubicBezTo>
                    <a:pt x="224" y="295"/>
                    <a:pt x="225" y="293"/>
                    <a:pt x="225" y="292"/>
                  </a:cubicBezTo>
                  <a:cubicBezTo>
                    <a:pt x="226" y="292"/>
                    <a:pt x="227" y="290"/>
                    <a:pt x="228" y="289"/>
                  </a:cubicBezTo>
                  <a:cubicBezTo>
                    <a:pt x="229" y="288"/>
                    <a:pt x="228" y="287"/>
                    <a:pt x="227" y="287"/>
                  </a:cubicBezTo>
                  <a:cubicBezTo>
                    <a:pt x="226" y="286"/>
                    <a:pt x="225" y="287"/>
                    <a:pt x="224" y="287"/>
                  </a:cubicBezTo>
                  <a:cubicBezTo>
                    <a:pt x="223" y="288"/>
                    <a:pt x="222" y="287"/>
                    <a:pt x="221" y="286"/>
                  </a:cubicBezTo>
                  <a:cubicBezTo>
                    <a:pt x="220" y="285"/>
                    <a:pt x="221" y="284"/>
                    <a:pt x="222" y="283"/>
                  </a:cubicBezTo>
                  <a:cubicBezTo>
                    <a:pt x="222" y="282"/>
                    <a:pt x="224" y="279"/>
                    <a:pt x="224" y="278"/>
                  </a:cubicBezTo>
                  <a:cubicBezTo>
                    <a:pt x="224" y="277"/>
                    <a:pt x="221" y="275"/>
                    <a:pt x="220" y="274"/>
                  </a:cubicBezTo>
                  <a:cubicBezTo>
                    <a:pt x="219" y="274"/>
                    <a:pt x="216" y="272"/>
                    <a:pt x="215" y="272"/>
                  </a:cubicBezTo>
                  <a:cubicBezTo>
                    <a:pt x="214" y="272"/>
                    <a:pt x="213" y="270"/>
                    <a:pt x="213" y="269"/>
                  </a:cubicBezTo>
                  <a:cubicBezTo>
                    <a:pt x="213" y="269"/>
                    <a:pt x="212" y="266"/>
                    <a:pt x="212" y="266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2" y="265"/>
                    <a:pt x="211" y="265"/>
                    <a:pt x="210" y="265"/>
                  </a:cubicBezTo>
                  <a:cubicBezTo>
                    <a:pt x="208" y="265"/>
                    <a:pt x="203" y="265"/>
                    <a:pt x="202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6"/>
                    <a:pt x="201" y="264"/>
                    <a:pt x="200" y="263"/>
                  </a:cubicBezTo>
                  <a:cubicBezTo>
                    <a:pt x="200" y="262"/>
                    <a:pt x="197" y="264"/>
                    <a:pt x="196" y="264"/>
                  </a:cubicBezTo>
                  <a:cubicBezTo>
                    <a:pt x="194" y="264"/>
                    <a:pt x="193" y="263"/>
                    <a:pt x="191" y="261"/>
                  </a:cubicBezTo>
                  <a:cubicBezTo>
                    <a:pt x="190" y="260"/>
                    <a:pt x="188" y="259"/>
                    <a:pt x="186" y="259"/>
                  </a:cubicBezTo>
                  <a:cubicBezTo>
                    <a:pt x="185" y="259"/>
                    <a:pt x="185" y="258"/>
                    <a:pt x="185" y="258"/>
                  </a:cubicBezTo>
                  <a:cubicBezTo>
                    <a:pt x="185" y="257"/>
                    <a:pt x="183" y="257"/>
                    <a:pt x="182" y="256"/>
                  </a:cubicBezTo>
                  <a:cubicBezTo>
                    <a:pt x="181" y="255"/>
                    <a:pt x="182" y="253"/>
                    <a:pt x="182" y="252"/>
                  </a:cubicBezTo>
                  <a:cubicBezTo>
                    <a:pt x="182" y="251"/>
                    <a:pt x="179" y="251"/>
                    <a:pt x="178" y="250"/>
                  </a:cubicBezTo>
                  <a:cubicBezTo>
                    <a:pt x="176" y="250"/>
                    <a:pt x="175" y="251"/>
                    <a:pt x="175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2"/>
                    <a:pt x="173" y="254"/>
                    <a:pt x="173" y="256"/>
                  </a:cubicBezTo>
                  <a:cubicBezTo>
                    <a:pt x="172" y="257"/>
                    <a:pt x="173" y="260"/>
                    <a:pt x="173" y="261"/>
                  </a:cubicBezTo>
                  <a:cubicBezTo>
                    <a:pt x="173" y="261"/>
                    <a:pt x="173" y="261"/>
                    <a:pt x="173" y="261"/>
                  </a:cubicBezTo>
                  <a:cubicBezTo>
                    <a:pt x="173" y="261"/>
                    <a:pt x="169" y="262"/>
                    <a:pt x="168" y="263"/>
                  </a:cubicBezTo>
                  <a:cubicBezTo>
                    <a:pt x="167" y="263"/>
                    <a:pt x="165" y="262"/>
                    <a:pt x="164" y="261"/>
                  </a:cubicBezTo>
                  <a:cubicBezTo>
                    <a:pt x="163" y="260"/>
                    <a:pt x="162" y="261"/>
                    <a:pt x="161" y="261"/>
                  </a:cubicBezTo>
                  <a:cubicBezTo>
                    <a:pt x="160" y="261"/>
                    <a:pt x="159" y="259"/>
                    <a:pt x="158" y="258"/>
                  </a:cubicBezTo>
                  <a:cubicBezTo>
                    <a:pt x="157" y="257"/>
                    <a:pt x="157" y="258"/>
                    <a:pt x="156" y="258"/>
                  </a:cubicBezTo>
                  <a:cubicBezTo>
                    <a:pt x="155" y="259"/>
                    <a:pt x="155" y="260"/>
                    <a:pt x="154" y="261"/>
                  </a:cubicBezTo>
                  <a:cubicBezTo>
                    <a:pt x="154" y="262"/>
                    <a:pt x="152" y="259"/>
                    <a:pt x="151" y="258"/>
                  </a:cubicBezTo>
                  <a:cubicBezTo>
                    <a:pt x="150" y="256"/>
                    <a:pt x="149" y="256"/>
                    <a:pt x="147" y="256"/>
                  </a:cubicBezTo>
                  <a:cubicBezTo>
                    <a:pt x="146" y="256"/>
                    <a:pt x="146" y="256"/>
                    <a:pt x="146" y="254"/>
                  </a:cubicBezTo>
                  <a:cubicBezTo>
                    <a:pt x="146" y="253"/>
                    <a:pt x="145" y="252"/>
                    <a:pt x="144" y="252"/>
                  </a:cubicBezTo>
                  <a:cubicBezTo>
                    <a:pt x="143" y="251"/>
                    <a:pt x="146" y="249"/>
                    <a:pt x="147" y="249"/>
                  </a:cubicBezTo>
                  <a:cubicBezTo>
                    <a:pt x="148" y="248"/>
                    <a:pt x="150" y="249"/>
                    <a:pt x="152" y="249"/>
                  </a:cubicBezTo>
                  <a:cubicBezTo>
                    <a:pt x="154" y="249"/>
                    <a:pt x="154" y="249"/>
                    <a:pt x="154" y="248"/>
                  </a:cubicBezTo>
                  <a:cubicBezTo>
                    <a:pt x="154" y="247"/>
                    <a:pt x="153" y="247"/>
                    <a:pt x="152" y="246"/>
                  </a:cubicBezTo>
                  <a:cubicBezTo>
                    <a:pt x="151" y="246"/>
                    <a:pt x="150" y="244"/>
                    <a:pt x="150" y="244"/>
                  </a:cubicBezTo>
                  <a:cubicBezTo>
                    <a:pt x="151" y="243"/>
                    <a:pt x="151" y="243"/>
                    <a:pt x="151" y="243"/>
                  </a:cubicBezTo>
                  <a:cubicBezTo>
                    <a:pt x="151" y="243"/>
                    <a:pt x="152" y="244"/>
                    <a:pt x="152" y="245"/>
                  </a:cubicBezTo>
                  <a:cubicBezTo>
                    <a:pt x="153" y="245"/>
                    <a:pt x="154" y="245"/>
                    <a:pt x="154" y="245"/>
                  </a:cubicBezTo>
                  <a:cubicBezTo>
                    <a:pt x="155" y="244"/>
                    <a:pt x="156" y="244"/>
                    <a:pt x="156" y="244"/>
                  </a:cubicBezTo>
                  <a:cubicBezTo>
                    <a:pt x="156" y="244"/>
                    <a:pt x="157" y="240"/>
                    <a:pt x="157" y="239"/>
                  </a:cubicBezTo>
                  <a:cubicBezTo>
                    <a:pt x="157" y="238"/>
                    <a:pt x="155" y="234"/>
                    <a:pt x="154" y="233"/>
                  </a:cubicBezTo>
                  <a:cubicBezTo>
                    <a:pt x="154" y="232"/>
                    <a:pt x="153" y="232"/>
                    <a:pt x="152" y="232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52" y="231"/>
                    <a:pt x="152" y="230"/>
                    <a:pt x="152" y="229"/>
                  </a:cubicBezTo>
                  <a:cubicBezTo>
                    <a:pt x="152" y="227"/>
                    <a:pt x="152" y="227"/>
                    <a:pt x="150" y="226"/>
                  </a:cubicBezTo>
                  <a:cubicBezTo>
                    <a:pt x="149" y="225"/>
                    <a:pt x="149" y="224"/>
                    <a:pt x="149" y="223"/>
                  </a:cubicBezTo>
                  <a:cubicBezTo>
                    <a:pt x="149" y="221"/>
                    <a:pt x="146" y="218"/>
                    <a:pt x="145" y="217"/>
                  </a:cubicBezTo>
                  <a:cubicBezTo>
                    <a:pt x="145" y="215"/>
                    <a:pt x="144" y="215"/>
                    <a:pt x="142" y="214"/>
                  </a:cubicBezTo>
                  <a:cubicBezTo>
                    <a:pt x="141" y="214"/>
                    <a:pt x="141" y="213"/>
                    <a:pt x="142" y="212"/>
                  </a:cubicBezTo>
                  <a:cubicBezTo>
                    <a:pt x="142" y="211"/>
                    <a:pt x="138" y="208"/>
                    <a:pt x="137" y="208"/>
                  </a:cubicBezTo>
                  <a:cubicBezTo>
                    <a:pt x="136" y="208"/>
                    <a:pt x="136" y="206"/>
                    <a:pt x="136" y="205"/>
                  </a:cubicBezTo>
                  <a:cubicBezTo>
                    <a:pt x="136" y="204"/>
                    <a:pt x="137" y="201"/>
                    <a:pt x="137" y="200"/>
                  </a:cubicBezTo>
                  <a:cubicBezTo>
                    <a:pt x="137" y="199"/>
                    <a:pt x="138" y="197"/>
                    <a:pt x="138" y="196"/>
                  </a:cubicBezTo>
                  <a:cubicBezTo>
                    <a:pt x="138" y="195"/>
                    <a:pt x="134" y="196"/>
                    <a:pt x="132" y="194"/>
                  </a:cubicBezTo>
                  <a:cubicBezTo>
                    <a:pt x="130" y="192"/>
                    <a:pt x="129" y="189"/>
                    <a:pt x="129" y="189"/>
                  </a:cubicBezTo>
                  <a:cubicBezTo>
                    <a:pt x="129" y="189"/>
                    <a:pt x="124" y="183"/>
                    <a:pt x="123" y="182"/>
                  </a:cubicBezTo>
                  <a:cubicBezTo>
                    <a:pt x="121" y="181"/>
                    <a:pt x="118" y="182"/>
                    <a:pt x="117" y="181"/>
                  </a:cubicBezTo>
                  <a:cubicBezTo>
                    <a:pt x="117" y="180"/>
                    <a:pt x="116" y="178"/>
                    <a:pt x="117" y="177"/>
                  </a:cubicBezTo>
                  <a:cubicBezTo>
                    <a:pt x="118" y="176"/>
                    <a:pt x="118" y="176"/>
                    <a:pt x="117" y="175"/>
                  </a:cubicBezTo>
                  <a:cubicBezTo>
                    <a:pt x="117" y="174"/>
                    <a:pt x="116" y="173"/>
                    <a:pt x="116" y="172"/>
                  </a:cubicBezTo>
                  <a:cubicBezTo>
                    <a:pt x="116" y="171"/>
                    <a:pt x="116" y="169"/>
                    <a:pt x="115" y="169"/>
                  </a:cubicBezTo>
                  <a:cubicBezTo>
                    <a:pt x="115" y="168"/>
                    <a:pt x="112" y="169"/>
                    <a:pt x="111" y="169"/>
                  </a:cubicBezTo>
                  <a:cubicBezTo>
                    <a:pt x="110" y="170"/>
                    <a:pt x="104" y="177"/>
                    <a:pt x="102" y="179"/>
                  </a:cubicBezTo>
                  <a:cubicBezTo>
                    <a:pt x="101" y="181"/>
                    <a:pt x="98" y="183"/>
                    <a:pt x="95" y="185"/>
                  </a:cubicBezTo>
                  <a:cubicBezTo>
                    <a:pt x="93" y="186"/>
                    <a:pt x="92" y="192"/>
                    <a:pt x="91" y="193"/>
                  </a:cubicBezTo>
                  <a:cubicBezTo>
                    <a:pt x="91" y="194"/>
                    <a:pt x="87" y="196"/>
                    <a:pt x="85" y="197"/>
                  </a:cubicBezTo>
                  <a:cubicBezTo>
                    <a:pt x="83" y="198"/>
                    <a:pt x="80" y="200"/>
                    <a:pt x="79" y="200"/>
                  </a:cubicBezTo>
                  <a:cubicBezTo>
                    <a:pt x="79" y="201"/>
                    <a:pt x="73" y="202"/>
                    <a:pt x="71" y="202"/>
                  </a:cubicBezTo>
                  <a:cubicBezTo>
                    <a:pt x="68" y="203"/>
                    <a:pt x="67" y="202"/>
                    <a:pt x="66" y="202"/>
                  </a:cubicBezTo>
                  <a:cubicBezTo>
                    <a:pt x="64" y="201"/>
                    <a:pt x="65" y="200"/>
                    <a:pt x="66" y="198"/>
                  </a:cubicBezTo>
                  <a:cubicBezTo>
                    <a:pt x="66" y="196"/>
                    <a:pt x="65" y="193"/>
                    <a:pt x="65" y="189"/>
                  </a:cubicBezTo>
                  <a:cubicBezTo>
                    <a:pt x="64" y="186"/>
                    <a:pt x="62" y="182"/>
                    <a:pt x="62" y="182"/>
                  </a:cubicBezTo>
                  <a:cubicBezTo>
                    <a:pt x="62" y="182"/>
                    <a:pt x="61" y="182"/>
                    <a:pt x="60" y="182"/>
                  </a:cubicBezTo>
                  <a:cubicBezTo>
                    <a:pt x="59" y="182"/>
                    <a:pt x="58" y="181"/>
                    <a:pt x="58" y="180"/>
                  </a:cubicBezTo>
                  <a:cubicBezTo>
                    <a:pt x="58" y="180"/>
                    <a:pt x="58" y="178"/>
                    <a:pt x="56" y="177"/>
                  </a:cubicBezTo>
                  <a:cubicBezTo>
                    <a:pt x="55" y="176"/>
                    <a:pt x="54" y="175"/>
                    <a:pt x="53" y="175"/>
                  </a:cubicBezTo>
                  <a:cubicBezTo>
                    <a:pt x="52" y="175"/>
                    <a:pt x="51" y="175"/>
                    <a:pt x="51" y="174"/>
                  </a:cubicBezTo>
                  <a:cubicBezTo>
                    <a:pt x="51" y="172"/>
                    <a:pt x="49" y="172"/>
                    <a:pt x="48" y="169"/>
                  </a:cubicBezTo>
                  <a:cubicBezTo>
                    <a:pt x="48" y="167"/>
                    <a:pt x="48" y="166"/>
                    <a:pt x="48" y="165"/>
                  </a:cubicBezTo>
                  <a:cubicBezTo>
                    <a:pt x="48" y="164"/>
                    <a:pt x="49" y="163"/>
                    <a:pt x="49" y="163"/>
                  </a:cubicBezTo>
                  <a:cubicBezTo>
                    <a:pt x="50" y="162"/>
                    <a:pt x="50" y="161"/>
                    <a:pt x="50" y="160"/>
                  </a:cubicBezTo>
                  <a:cubicBezTo>
                    <a:pt x="49" y="160"/>
                    <a:pt x="48" y="161"/>
                    <a:pt x="47" y="161"/>
                  </a:cubicBezTo>
                  <a:cubicBezTo>
                    <a:pt x="46" y="161"/>
                    <a:pt x="46" y="160"/>
                    <a:pt x="46" y="159"/>
                  </a:cubicBezTo>
                  <a:cubicBezTo>
                    <a:pt x="46" y="159"/>
                    <a:pt x="48" y="159"/>
                    <a:pt x="48" y="159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50" y="157"/>
                    <a:pt x="48" y="157"/>
                    <a:pt x="47" y="157"/>
                  </a:cubicBezTo>
                  <a:cubicBezTo>
                    <a:pt x="46" y="157"/>
                    <a:pt x="45" y="157"/>
                    <a:pt x="45" y="157"/>
                  </a:cubicBezTo>
                  <a:cubicBezTo>
                    <a:pt x="45" y="156"/>
                    <a:pt x="45" y="155"/>
                    <a:pt x="45" y="154"/>
                  </a:cubicBezTo>
                  <a:cubicBezTo>
                    <a:pt x="44" y="153"/>
                    <a:pt x="43" y="150"/>
                    <a:pt x="42" y="150"/>
                  </a:cubicBezTo>
                  <a:cubicBezTo>
                    <a:pt x="42" y="149"/>
                    <a:pt x="40" y="149"/>
                    <a:pt x="40" y="147"/>
                  </a:cubicBezTo>
                  <a:cubicBezTo>
                    <a:pt x="40" y="146"/>
                    <a:pt x="41" y="146"/>
                    <a:pt x="42" y="146"/>
                  </a:cubicBezTo>
                  <a:cubicBezTo>
                    <a:pt x="42" y="146"/>
                    <a:pt x="42" y="142"/>
                    <a:pt x="42" y="142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7"/>
                    <a:pt x="41" y="136"/>
                  </a:cubicBezTo>
                  <a:cubicBezTo>
                    <a:pt x="42" y="135"/>
                    <a:pt x="41" y="132"/>
                    <a:pt x="41" y="131"/>
                  </a:cubicBezTo>
                  <a:cubicBezTo>
                    <a:pt x="41" y="129"/>
                    <a:pt x="40" y="125"/>
                    <a:pt x="40" y="125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3" y="121"/>
                    <a:pt x="44" y="121"/>
                  </a:cubicBezTo>
                  <a:cubicBezTo>
                    <a:pt x="44" y="121"/>
                    <a:pt x="45" y="121"/>
                    <a:pt x="46" y="118"/>
                  </a:cubicBezTo>
                  <a:cubicBezTo>
                    <a:pt x="47" y="116"/>
                    <a:pt x="45" y="112"/>
                    <a:pt x="45" y="112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39" y="111"/>
                    <a:pt x="38" y="107"/>
                    <a:pt x="38" y="105"/>
                  </a:cubicBezTo>
                  <a:cubicBezTo>
                    <a:pt x="38" y="104"/>
                    <a:pt x="39" y="101"/>
                    <a:pt x="39" y="101"/>
                  </a:cubicBezTo>
                  <a:cubicBezTo>
                    <a:pt x="39" y="101"/>
                    <a:pt x="39" y="99"/>
                    <a:pt x="38" y="99"/>
                  </a:cubicBezTo>
                  <a:cubicBezTo>
                    <a:pt x="38" y="98"/>
                    <a:pt x="37" y="98"/>
                    <a:pt x="36" y="98"/>
                  </a:cubicBezTo>
                  <a:cubicBezTo>
                    <a:pt x="35" y="98"/>
                    <a:pt x="30" y="96"/>
                    <a:pt x="29" y="96"/>
                  </a:cubicBezTo>
                  <a:cubicBezTo>
                    <a:pt x="27" y="95"/>
                    <a:pt x="26" y="92"/>
                    <a:pt x="26" y="91"/>
                  </a:cubicBezTo>
                  <a:cubicBezTo>
                    <a:pt x="25" y="90"/>
                    <a:pt x="24" y="89"/>
                    <a:pt x="23" y="88"/>
                  </a:cubicBezTo>
                  <a:cubicBezTo>
                    <a:pt x="23" y="86"/>
                    <a:pt x="24" y="86"/>
                    <a:pt x="25" y="86"/>
                  </a:cubicBezTo>
                  <a:cubicBezTo>
                    <a:pt x="25" y="86"/>
                    <a:pt x="24" y="83"/>
                    <a:pt x="24" y="82"/>
                  </a:cubicBezTo>
                  <a:cubicBezTo>
                    <a:pt x="23" y="82"/>
                    <a:pt x="23" y="80"/>
                    <a:pt x="22" y="80"/>
                  </a:cubicBezTo>
                  <a:cubicBezTo>
                    <a:pt x="22" y="79"/>
                    <a:pt x="22" y="78"/>
                    <a:pt x="21" y="77"/>
                  </a:cubicBezTo>
                  <a:cubicBezTo>
                    <a:pt x="20" y="77"/>
                    <a:pt x="18" y="77"/>
                    <a:pt x="18" y="77"/>
                  </a:cubicBezTo>
                  <a:cubicBezTo>
                    <a:pt x="17" y="77"/>
                    <a:pt x="14" y="77"/>
                    <a:pt x="13" y="78"/>
                  </a:cubicBezTo>
                  <a:cubicBezTo>
                    <a:pt x="12" y="78"/>
                    <a:pt x="12" y="79"/>
                    <a:pt x="12" y="80"/>
                  </a:cubicBezTo>
                  <a:cubicBezTo>
                    <a:pt x="11" y="81"/>
                    <a:pt x="11" y="80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6" y="80"/>
                    <a:pt x="4" y="80"/>
                    <a:pt x="3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1" y="77"/>
                    <a:pt x="0" y="77"/>
                    <a:pt x="0" y="76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4" y="74"/>
                    <a:pt x="4" y="73"/>
                    <a:pt x="5" y="73"/>
                  </a:cubicBezTo>
                  <a:cubicBezTo>
                    <a:pt x="6" y="72"/>
                    <a:pt x="6" y="72"/>
                    <a:pt x="7" y="71"/>
                  </a:cubicBezTo>
                  <a:cubicBezTo>
                    <a:pt x="7" y="70"/>
                    <a:pt x="7" y="69"/>
                    <a:pt x="6" y="68"/>
                  </a:cubicBezTo>
                  <a:cubicBezTo>
                    <a:pt x="6" y="67"/>
                    <a:pt x="7" y="66"/>
                    <a:pt x="8" y="65"/>
                  </a:cubicBezTo>
                  <a:cubicBezTo>
                    <a:pt x="9" y="64"/>
                    <a:pt x="9" y="63"/>
                    <a:pt x="8" y="63"/>
                  </a:cubicBezTo>
                  <a:cubicBezTo>
                    <a:pt x="8" y="62"/>
                    <a:pt x="8" y="62"/>
                    <a:pt x="8" y="61"/>
                  </a:cubicBezTo>
                  <a:cubicBezTo>
                    <a:pt x="8" y="60"/>
                    <a:pt x="8" y="60"/>
                    <a:pt x="7" y="59"/>
                  </a:cubicBezTo>
                  <a:cubicBezTo>
                    <a:pt x="7" y="59"/>
                    <a:pt x="7" y="56"/>
                    <a:pt x="6" y="56"/>
                  </a:cubicBezTo>
                  <a:cubicBezTo>
                    <a:pt x="6" y="55"/>
                    <a:pt x="4" y="55"/>
                    <a:pt x="4" y="54"/>
                  </a:cubicBezTo>
                  <a:cubicBezTo>
                    <a:pt x="3" y="54"/>
                    <a:pt x="4" y="53"/>
                    <a:pt x="5" y="52"/>
                  </a:cubicBezTo>
                  <a:cubicBezTo>
                    <a:pt x="6" y="51"/>
                    <a:pt x="7" y="50"/>
                    <a:pt x="7" y="50"/>
                  </a:cubicBezTo>
                  <a:cubicBezTo>
                    <a:pt x="8" y="51"/>
                    <a:pt x="9" y="52"/>
                    <a:pt x="10" y="52"/>
                  </a:cubicBezTo>
                  <a:cubicBezTo>
                    <a:pt x="10" y="52"/>
                    <a:pt x="11" y="52"/>
                    <a:pt x="12" y="51"/>
                  </a:cubicBezTo>
                  <a:cubicBezTo>
                    <a:pt x="12" y="51"/>
                    <a:pt x="13" y="51"/>
                    <a:pt x="13" y="52"/>
                  </a:cubicBezTo>
                  <a:cubicBezTo>
                    <a:pt x="14" y="52"/>
                    <a:pt x="14" y="52"/>
                    <a:pt x="15" y="52"/>
                  </a:cubicBezTo>
                  <a:cubicBezTo>
                    <a:pt x="16" y="52"/>
                    <a:pt x="15" y="53"/>
                    <a:pt x="17" y="53"/>
                  </a:cubicBezTo>
                  <a:cubicBezTo>
                    <a:pt x="18" y="53"/>
                    <a:pt x="18" y="52"/>
                    <a:pt x="18" y="52"/>
                  </a:cubicBezTo>
                  <a:cubicBezTo>
                    <a:pt x="19" y="53"/>
                    <a:pt x="19" y="54"/>
                    <a:pt x="20" y="54"/>
                  </a:cubicBezTo>
                  <a:cubicBezTo>
                    <a:pt x="22" y="54"/>
                    <a:pt x="22" y="55"/>
                    <a:pt x="23" y="56"/>
                  </a:cubicBezTo>
                  <a:cubicBezTo>
                    <a:pt x="24" y="56"/>
                    <a:pt x="24" y="57"/>
                    <a:pt x="25" y="59"/>
                  </a:cubicBezTo>
                  <a:cubicBezTo>
                    <a:pt x="25" y="60"/>
                    <a:pt x="27" y="60"/>
                    <a:pt x="28" y="60"/>
                  </a:cubicBezTo>
                  <a:cubicBezTo>
                    <a:pt x="29" y="61"/>
                    <a:pt x="31" y="61"/>
                    <a:pt x="33" y="61"/>
                  </a:cubicBezTo>
                  <a:cubicBezTo>
                    <a:pt x="34" y="61"/>
                    <a:pt x="34" y="62"/>
                    <a:pt x="35" y="63"/>
                  </a:cubicBezTo>
                  <a:cubicBezTo>
                    <a:pt x="36" y="63"/>
                    <a:pt x="36" y="64"/>
                    <a:pt x="37" y="65"/>
                  </a:cubicBezTo>
                  <a:cubicBezTo>
                    <a:pt x="38" y="66"/>
                    <a:pt x="39" y="64"/>
                    <a:pt x="39" y="64"/>
                  </a:cubicBezTo>
                  <a:cubicBezTo>
                    <a:pt x="40" y="63"/>
                    <a:pt x="41" y="61"/>
                    <a:pt x="41" y="60"/>
                  </a:cubicBezTo>
                  <a:cubicBezTo>
                    <a:pt x="41" y="59"/>
                    <a:pt x="42" y="59"/>
                    <a:pt x="43" y="59"/>
                  </a:cubicBezTo>
                  <a:cubicBezTo>
                    <a:pt x="44" y="59"/>
                    <a:pt x="42" y="55"/>
                    <a:pt x="42" y="54"/>
                  </a:cubicBezTo>
                  <a:cubicBezTo>
                    <a:pt x="41" y="53"/>
                    <a:pt x="46" y="53"/>
                    <a:pt x="47" y="53"/>
                  </a:cubicBezTo>
                  <a:cubicBezTo>
                    <a:pt x="47" y="53"/>
                    <a:pt x="49" y="55"/>
                    <a:pt x="50" y="56"/>
                  </a:cubicBezTo>
                  <a:cubicBezTo>
                    <a:pt x="51" y="57"/>
                    <a:pt x="52" y="61"/>
                    <a:pt x="52" y="61"/>
                  </a:cubicBezTo>
                  <a:cubicBezTo>
                    <a:pt x="53" y="62"/>
                    <a:pt x="52" y="63"/>
                    <a:pt x="54" y="63"/>
                  </a:cubicBezTo>
                  <a:cubicBezTo>
                    <a:pt x="55" y="63"/>
                    <a:pt x="55" y="64"/>
                    <a:pt x="56" y="64"/>
                  </a:cubicBezTo>
                  <a:cubicBezTo>
                    <a:pt x="58" y="65"/>
                    <a:pt x="64" y="66"/>
                    <a:pt x="64" y="66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6"/>
                    <a:pt x="69" y="65"/>
                  </a:cubicBezTo>
                  <a:cubicBezTo>
                    <a:pt x="69" y="64"/>
                    <a:pt x="71" y="62"/>
                    <a:pt x="71" y="62"/>
                  </a:cubicBezTo>
                  <a:cubicBezTo>
                    <a:pt x="71" y="62"/>
                    <a:pt x="70" y="61"/>
                    <a:pt x="70" y="60"/>
                  </a:cubicBezTo>
                  <a:cubicBezTo>
                    <a:pt x="70" y="60"/>
                    <a:pt x="68" y="57"/>
                    <a:pt x="68" y="56"/>
                  </a:cubicBezTo>
                  <a:cubicBezTo>
                    <a:pt x="68" y="55"/>
                    <a:pt x="69" y="54"/>
                    <a:pt x="70" y="54"/>
                  </a:cubicBezTo>
                  <a:cubicBezTo>
                    <a:pt x="70" y="53"/>
                    <a:pt x="71" y="50"/>
                    <a:pt x="71" y="49"/>
                  </a:cubicBezTo>
                  <a:cubicBezTo>
                    <a:pt x="71" y="48"/>
                    <a:pt x="65" y="34"/>
                    <a:pt x="65" y="34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1" y="28"/>
                    <a:pt x="81" y="27"/>
                  </a:cubicBezTo>
                  <a:cubicBezTo>
                    <a:pt x="81" y="26"/>
                    <a:pt x="82" y="26"/>
                    <a:pt x="83" y="26"/>
                  </a:cubicBezTo>
                  <a:cubicBezTo>
                    <a:pt x="84" y="25"/>
                    <a:pt x="83" y="24"/>
                    <a:pt x="83" y="23"/>
                  </a:cubicBezTo>
                  <a:cubicBezTo>
                    <a:pt x="83" y="22"/>
                    <a:pt x="83" y="22"/>
                    <a:pt x="84" y="21"/>
                  </a:cubicBezTo>
                  <a:cubicBezTo>
                    <a:pt x="84" y="21"/>
                    <a:pt x="83" y="19"/>
                    <a:pt x="83" y="18"/>
                  </a:cubicBezTo>
                  <a:cubicBezTo>
                    <a:pt x="83" y="17"/>
                    <a:pt x="85" y="15"/>
                    <a:pt x="85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5" y="15"/>
                    <a:pt x="86" y="14"/>
                    <a:pt x="87" y="13"/>
                  </a:cubicBezTo>
                  <a:cubicBezTo>
                    <a:pt x="87" y="12"/>
                    <a:pt x="89" y="11"/>
                    <a:pt x="90" y="11"/>
                  </a:cubicBezTo>
                  <a:cubicBezTo>
                    <a:pt x="91" y="11"/>
                    <a:pt x="91" y="12"/>
                    <a:pt x="92" y="12"/>
                  </a:cubicBezTo>
                  <a:cubicBezTo>
                    <a:pt x="93" y="12"/>
                    <a:pt x="94" y="11"/>
                    <a:pt x="95" y="12"/>
                  </a:cubicBezTo>
                  <a:cubicBezTo>
                    <a:pt x="96" y="13"/>
                    <a:pt x="96" y="14"/>
                    <a:pt x="97" y="14"/>
                  </a:cubicBezTo>
                  <a:cubicBezTo>
                    <a:pt x="98" y="14"/>
                    <a:pt x="98" y="13"/>
                    <a:pt x="98" y="13"/>
                  </a:cubicBezTo>
                  <a:cubicBezTo>
                    <a:pt x="99" y="12"/>
                    <a:pt x="100" y="11"/>
                    <a:pt x="101" y="11"/>
                  </a:cubicBezTo>
                  <a:cubicBezTo>
                    <a:pt x="101" y="11"/>
                    <a:pt x="103" y="12"/>
                    <a:pt x="104" y="11"/>
                  </a:cubicBezTo>
                  <a:cubicBezTo>
                    <a:pt x="104" y="10"/>
                    <a:pt x="105" y="9"/>
                    <a:pt x="106" y="9"/>
                  </a:cubicBezTo>
                  <a:cubicBezTo>
                    <a:pt x="107" y="10"/>
                    <a:pt x="109" y="12"/>
                    <a:pt x="110" y="11"/>
                  </a:cubicBezTo>
                  <a:cubicBezTo>
                    <a:pt x="111" y="10"/>
                    <a:pt x="111" y="8"/>
                    <a:pt x="112" y="8"/>
                  </a:cubicBezTo>
                  <a:cubicBezTo>
                    <a:pt x="113" y="8"/>
                    <a:pt x="115" y="7"/>
                    <a:pt x="116" y="7"/>
                  </a:cubicBezTo>
                  <a:cubicBezTo>
                    <a:pt x="118" y="7"/>
                    <a:pt x="120" y="6"/>
                    <a:pt x="121" y="5"/>
                  </a:cubicBezTo>
                  <a:cubicBezTo>
                    <a:pt x="122" y="5"/>
                    <a:pt x="123" y="4"/>
                    <a:pt x="123" y="4"/>
                  </a:cubicBezTo>
                  <a:cubicBezTo>
                    <a:pt x="124" y="3"/>
                    <a:pt x="124" y="2"/>
                    <a:pt x="124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5" y="1"/>
                    <a:pt x="126" y="1"/>
                    <a:pt x="126" y="1"/>
                  </a:cubicBezTo>
                  <a:cubicBezTo>
                    <a:pt x="128" y="0"/>
                    <a:pt x="129" y="0"/>
                    <a:pt x="129" y="2"/>
                  </a:cubicBezTo>
                  <a:cubicBezTo>
                    <a:pt x="129" y="3"/>
                    <a:pt x="130" y="5"/>
                    <a:pt x="130" y="3"/>
                  </a:cubicBezTo>
                  <a:cubicBezTo>
                    <a:pt x="131" y="1"/>
                    <a:pt x="131" y="0"/>
                    <a:pt x="132" y="0"/>
                  </a:cubicBezTo>
                  <a:cubicBezTo>
                    <a:pt x="132" y="0"/>
                    <a:pt x="132" y="1"/>
                    <a:pt x="132" y="2"/>
                  </a:cubicBezTo>
                  <a:cubicBezTo>
                    <a:pt x="132" y="3"/>
                    <a:pt x="133" y="7"/>
                    <a:pt x="134" y="8"/>
                  </a:cubicBezTo>
                  <a:cubicBezTo>
                    <a:pt x="135" y="9"/>
                    <a:pt x="136" y="10"/>
                    <a:pt x="137" y="11"/>
                  </a:cubicBezTo>
                  <a:cubicBezTo>
                    <a:pt x="138" y="11"/>
                    <a:pt x="139" y="13"/>
                    <a:pt x="139" y="14"/>
                  </a:cubicBezTo>
                  <a:cubicBezTo>
                    <a:pt x="138" y="15"/>
                    <a:pt x="137" y="17"/>
                    <a:pt x="139" y="17"/>
                  </a:cubicBezTo>
                  <a:cubicBezTo>
                    <a:pt x="141" y="17"/>
                    <a:pt x="141" y="19"/>
                    <a:pt x="141" y="20"/>
                  </a:cubicBezTo>
                  <a:cubicBezTo>
                    <a:pt x="142" y="21"/>
                    <a:pt x="143" y="24"/>
                    <a:pt x="142" y="24"/>
                  </a:cubicBezTo>
                  <a:cubicBezTo>
                    <a:pt x="140" y="24"/>
                    <a:pt x="140" y="24"/>
                    <a:pt x="140" y="25"/>
                  </a:cubicBezTo>
                  <a:cubicBezTo>
                    <a:pt x="139" y="26"/>
                    <a:pt x="138" y="30"/>
                    <a:pt x="140" y="31"/>
                  </a:cubicBezTo>
                  <a:cubicBezTo>
                    <a:pt x="141" y="32"/>
                    <a:pt x="142" y="34"/>
                    <a:pt x="144" y="34"/>
                  </a:cubicBezTo>
                  <a:cubicBezTo>
                    <a:pt x="145" y="34"/>
                    <a:pt x="146" y="36"/>
                    <a:pt x="147" y="36"/>
                  </a:cubicBezTo>
                  <a:cubicBezTo>
                    <a:pt x="147" y="37"/>
                    <a:pt x="148" y="38"/>
                    <a:pt x="148" y="40"/>
                  </a:cubicBezTo>
                  <a:cubicBezTo>
                    <a:pt x="148" y="41"/>
                    <a:pt x="149" y="42"/>
                    <a:pt x="147" y="43"/>
                  </a:cubicBezTo>
                  <a:cubicBezTo>
                    <a:pt x="146" y="45"/>
                    <a:pt x="145" y="44"/>
                    <a:pt x="146" y="46"/>
                  </a:cubicBezTo>
                  <a:cubicBezTo>
                    <a:pt x="146" y="48"/>
                    <a:pt x="147" y="47"/>
                    <a:pt x="148" y="47"/>
                  </a:cubicBezTo>
                  <a:cubicBezTo>
                    <a:pt x="149" y="47"/>
                    <a:pt x="150" y="47"/>
                    <a:pt x="151" y="48"/>
                  </a:cubicBezTo>
                  <a:cubicBezTo>
                    <a:pt x="152" y="49"/>
                    <a:pt x="154" y="51"/>
                    <a:pt x="155" y="53"/>
                  </a:cubicBezTo>
                  <a:cubicBezTo>
                    <a:pt x="156" y="54"/>
                    <a:pt x="156" y="54"/>
                    <a:pt x="156" y="55"/>
                  </a:cubicBezTo>
                  <a:cubicBezTo>
                    <a:pt x="156" y="56"/>
                    <a:pt x="158" y="57"/>
                    <a:pt x="158" y="57"/>
                  </a:cubicBezTo>
                  <a:cubicBezTo>
                    <a:pt x="159" y="57"/>
                    <a:pt x="159" y="57"/>
                    <a:pt x="160" y="56"/>
                  </a:cubicBezTo>
                  <a:cubicBezTo>
                    <a:pt x="161" y="55"/>
                    <a:pt x="162" y="54"/>
                    <a:pt x="162" y="56"/>
                  </a:cubicBezTo>
                  <a:cubicBezTo>
                    <a:pt x="162" y="58"/>
                    <a:pt x="164" y="60"/>
                    <a:pt x="165" y="60"/>
                  </a:cubicBezTo>
                  <a:cubicBezTo>
                    <a:pt x="166" y="61"/>
                    <a:pt x="168" y="62"/>
                    <a:pt x="169" y="61"/>
                  </a:cubicBezTo>
                  <a:cubicBezTo>
                    <a:pt x="170" y="61"/>
                    <a:pt x="171" y="60"/>
                    <a:pt x="172" y="62"/>
                  </a:cubicBezTo>
                  <a:cubicBezTo>
                    <a:pt x="173" y="63"/>
                    <a:pt x="173" y="63"/>
                    <a:pt x="172" y="64"/>
                  </a:cubicBezTo>
                  <a:cubicBezTo>
                    <a:pt x="172" y="65"/>
                    <a:pt x="172" y="66"/>
                    <a:pt x="173" y="67"/>
                  </a:cubicBezTo>
                  <a:cubicBezTo>
                    <a:pt x="174" y="68"/>
                    <a:pt x="176" y="70"/>
                    <a:pt x="177" y="68"/>
                  </a:cubicBezTo>
                  <a:cubicBezTo>
                    <a:pt x="178" y="67"/>
                    <a:pt x="180" y="66"/>
                    <a:pt x="181" y="68"/>
                  </a:cubicBezTo>
                  <a:cubicBezTo>
                    <a:pt x="182" y="69"/>
                    <a:pt x="185" y="70"/>
                    <a:pt x="186" y="69"/>
                  </a:cubicBezTo>
                  <a:cubicBezTo>
                    <a:pt x="187" y="69"/>
                    <a:pt x="188" y="68"/>
                    <a:pt x="187" y="67"/>
                  </a:cubicBezTo>
                  <a:cubicBezTo>
                    <a:pt x="187" y="67"/>
                    <a:pt x="186" y="65"/>
                    <a:pt x="188" y="66"/>
                  </a:cubicBezTo>
                  <a:cubicBezTo>
                    <a:pt x="190" y="67"/>
                    <a:pt x="191" y="66"/>
                    <a:pt x="192" y="66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93" y="64"/>
                    <a:pt x="194" y="63"/>
                    <a:pt x="196" y="63"/>
                  </a:cubicBezTo>
                  <a:cubicBezTo>
                    <a:pt x="198" y="63"/>
                    <a:pt x="200" y="63"/>
                    <a:pt x="202" y="63"/>
                  </a:cubicBezTo>
                  <a:cubicBezTo>
                    <a:pt x="204" y="63"/>
                    <a:pt x="206" y="63"/>
                    <a:pt x="205" y="61"/>
                  </a:cubicBezTo>
                  <a:cubicBezTo>
                    <a:pt x="205" y="59"/>
                    <a:pt x="205" y="57"/>
                    <a:pt x="205" y="55"/>
                  </a:cubicBezTo>
                  <a:cubicBezTo>
                    <a:pt x="205" y="54"/>
                    <a:pt x="207" y="53"/>
                    <a:pt x="208" y="55"/>
                  </a:cubicBezTo>
                  <a:cubicBezTo>
                    <a:pt x="209" y="56"/>
                    <a:pt x="209" y="57"/>
                    <a:pt x="211" y="57"/>
                  </a:cubicBezTo>
                  <a:cubicBezTo>
                    <a:pt x="213" y="57"/>
                    <a:pt x="214" y="56"/>
                    <a:pt x="214" y="58"/>
                  </a:cubicBezTo>
                  <a:cubicBezTo>
                    <a:pt x="215" y="60"/>
                    <a:pt x="217" y="63"/>
                    <a:pt x="218" y="63"/>
                  </a:cubicBezTo>
                  <a:cubicBezTo>
                    <a:pt x="219" y="63"/>
                    <a:pt x="221" y="62"/>
                    <a:pt x="223" y="61"/>
                  </a:cubicBezTo>
                  <a:cubicBezTo>
                    <a:pt x="224" y="60"/>
                    <a:pt x="227" y="60"/>
                    <a:pt x="228" y="60"/>
                  </a:cubicBezTo>
                  <a:cubicBezTo>
                    <a:pt x="230" y="60"/>
                    <a:pt x="233" y="60"/>
                    <a:pt x="234" y="60"/>
                  </a:cubicBezTo>
                  <a:cubicBezTo>
                    <a:pt x="236" y="59"/>
                    <a:pt x="237" y="59"/>
                    <a:pt x="238" y="57"/>
                  </a:cubicBezTo>
                  <a:cubicBezTo>
                    <a:pt x="239" y="55"/>
                    <a:pt x="240" y="53"/>
                    <a:pt x="240" y="52"/>
                  </a:cubicBezTo>
                  <a:cubicBezTo>
                    <a:pt x="241" y="51"/>
                    <a:pt x="244" y="51"/>
                    <a:pt x="245" y="50"/>
                  </a:cubicBezTo>
                  <a:cubicBezTo>
                    <a:pt x="246" y="49"/>
                    <a:pt x="248" y="46"/>
                    <a:pt x="251" y="46"/>
                  </a:cubicBezTo>
                  <a:cubicBezTo>
                    <a:pt x="254" y="45"/>
                    <a:pt x="254" y="45"/>
                    <a:pt x="254" y="45"/>
                  </a:cubicBezTo>
                  <a:cubicBezTo>
                    <a:pt x="254" y="45"/>
                    <a:pt x="255" y="47"/>
                    <a:pt x="255" y="49"/>
                  </a:cubicBezTo>
                  <a:cubicBezTo>
                    <a:pt x="255" y="50"/>
                    <a:pt x="257" y="56"/>
                    <a:pt x="258" y="57"/>
                  </a:cubicBezTo>
                  <a:cubicBezTo>
                    <a:pt x="258" y="58"/>
                    <a:pt x="259" y="61"/>
                    <a:pt x="261" y="62"/>
                  </a:cubicBezTo>
                  <a:cubicBezTo>
                    <a:pt x="264" y="63"/>
                    <a:pt x="265" y="65"/>
                    <a:pt x="267" y="66"/>
                  </a:cubicBezTo>
                  <a:cubicBezTo>
                    <a:pt x="269" y="66"/>
                    <a:pt x="271" y="67"/>
                    <a:pt x="272" y="68"/>
                  </a:cubicBezTo>
                  <a:cubicBezTo>
                    <a:pt x="274" y="69"/>
                    <a:pt x="275" y="69"/>
                    <a:pt x="276" y="69"/>
                  </a:cubicBezTo>
                  <a:cubicBezTo>
                    <a:pt x="277" y="68"/>
                    <a:pt x="279" y="68"/>
                    <a:pt x="280" y="68"/>
                  </a:cubicBezTo>
                  <a:cubicBezTo>
                    <a:pt x="281" y="69"/>
                    <a:pt x="284" y="70"/>
                    <a:pt x="286" y="70"/>
                  </a:cubicBezTo>
                  <a:cubicBezTo>
                    <a:pt x="288" y="70"/>
                    <a:pt x="290" y="71"/>
                    <a:pt x="291" y="70"/>
                  </a:cubicBezTo>
                  <a:cubicBezTo>
                    <a:pt x="292" y="70"/>
                    <a:pt x="295" y="68"/>
                    <a:pt x="296" y="68"/>
                  </a:cubicBezTo>
                  <a:cubicBezTo>
                    <a:pt x="298" y="67"/>
                    <a:pt x="299" y="67"/>
                    <a:pt x="300" y="65"/>
                  </a:cubicBezTo>
                  <a:cubicBezTo>
                    <a:pt x="301" y="64"/>
                    <a:pt x="303" y="61"/>
                    <a:pt x="304" y="60"/>
                  </a:cubicBezTo>
                  <a:cubicBezTo>
                    <a:pt x="305" y="59"/>
                    <a:pt x="308" y="58"/>
                    <a:pt x="310" y="57"/>
                  </a:cubicBezTo>
                  <a:cubicBezTo>
                    <a:pt x="312" y="56"/>
                    <a:pt x="312" y="55"/>
                    <a:pt x="314" y="55"/>
                  </a:cubicBezTo>
                  <a:cubicBezTo>
                    <a:pt x="316" y="55"/>
                    <a:pt x="319" y="56"/>
                    <a:pt x="320" y="57"/>
                  </a:cubicBezTo>
                  <a:cubicBezTo>
                    <a:pt x="321" y="58"/>
                    <a:pt x="322" y="58"/>
                    <a:pt x="324" y="58"/>
                  </a:cubicBezTo>
                  <a:cubicBezTo>
                    <a:pt x="326" y="57"/>
                    <a:pt x="327" y="58"/>
                    <a:pt x="328" y="58"/>
                  </a:cubicBezTo>
                  <a:cubicBezTo>
                    <a:pt x="330" y="59"/>
                    <a:pt x="330" y="60"/>
                    <a:pt x="332" y="60"/>
                  </a:cubicBezTo>
                  <a:cubicBezTo>
                    <a:pt x="334" y="60"/>
                    <a:pt x="337" y="59"/>
                    <a:pt x="338" y="58"/>
                  </a:cubicBezTo>
                  <a:cubicBezTo>
                    <a:pt x="338" y="58"/>
                    <a:pt x="340" y="58"/>
                    <a:pt x="341" y="60"/>
                  </a:cubicBezTo>
                  <a:cubicBezTo>
                    <a:pt x="342" y="62"/>
                    <a:pt x="342" y="63"/>
                    <a:pt x="343" y="64"/>
                  </a:cubicBezTo>
                  <a:cubicBezTo>
                    <a:pt x="344" y="65"/>
                    <a:pt x="348" y="69"/>
                    <a:pt x="351" y="71"/>
                  </a:cubicBezTo>
                  <a:cubicBezTo>
                    <a:pt x="352" y="73"/>
                    <a:pt x="353" y="74"/>
                    <a:pt x="353" y="75"/>
                  </a:cubicBezTo>
                  <a:cubicBezTo>
                    <a:pt x="353" y="76"/>
                    <a:pt x="353" y="76"/>
                    <a:pt x="353" y="76"/>
                  </a:cubicBezTo>
                  <a:cubicBezTo>
                    <a:pt x="353" y="76"/>
                    <a:pt x="353" y="76"/>
                    <a:pt x="352" y="77"/>
                  </a:cubicBezTo>
                  <a:cubicBezTo>
                    <a:pt x="351" y="77"/>
                    <a:pt x="349" y="78"/>
                    <a:pt x="349" y="80"/>
                  </a:cubicBezTo>
                  <a:cubicBezTo>
                    <a:pt x="348" y="81"/>
                    <a:pt x="349" y="83"/>
                    <a:pt x="349" y="84"/>
                  </a:cubicBezTo>
                  <a:cubicBezTo>
                    <a:pt x="349" y="85"/>
                    <a:pt x="350" y="87"/>
                    <a:pt x="351" y="89"/>
                  </a:cubicBezTo>
                  <a:cubicBezTo>
                    <a:pt x="352" y="91"/>
                    <a:pt x="353" y="92"/>
                    <a:pt x="353" y="92"/>
                  </a:cubicBezTo>
                  <a:cubicBezTo>
                    <a:pt x="354" y="93"/>
                    <a:pt x="355" y="94"/>
                    <a:pt x="355" y="95"/>
                  </a:cubicBezTo>
                  <a:cubicBezTo>
                    <a:pt x="355" y="96"/>
                    <a:pt x="355" y="98"/>
                    <a:pt x="356" y="98"/>
                  </a:cubicBezTo>
                  <a:cubicBezTo>
                    <a:pt x="356" y="99"/>
                    <a:pt x="357" y="100"/>
                    <a:pt x="357" y="101"/>
                  </a:cubicBezTo>
                  <a:cubicBezTo>
                    <a:pt x="357" y="102"/>
                    <a:pt x="357" y="103"/>
                    <a:pt x="357" y="104"/>
                  </a:cubicBezTo>
                  <a:cubicBezTo>
                    <a:pt x="357" y="104"/>
                    <a:pt x="358" y="108"/>
                    <a:pt x="359" y="106"/>
                  </a:cubicBezTo>
                  <a:cubicBezTo>
                    <a:pt x="360" y="105"/>
                    <a:pt x="360" y="105"/>
                    <a:pt x="360" y="103"/>
                  </a:cubicBezTo>
                  <a:cubicBezTo>
                    <a:pt x="360" y="102"/>
                    <a:pt x="360" y="102"/>
                    <a:pt x="361" y="102"/>
                  </a:cubicBezTo>
                  <a:cubicBezTo>
                    <a:pt x="362" y="102"/>
                    <a:pt x="364" y="102"/>
                    <a:pt x="364" y="101"/>
                  </a:cubicBezTo>
                  <a:cubicBezTo>
                    <a:pt x="365" y="99"/>
                    <a:pt x="365" y="98"/>
                    <a:pt x="366" y="98"/>
                  </a:cubicBezTo>
                  <a:cubicBezTo>
                    <a:pt x="367" y="97"/>
                    <a:pt x="369" y="97"/>
                    <a:pt x="368" y="98"/>
                  </a:cubicBezTo>
                  <a:cubicBezTo>
                    <a:pt x="368" y="98"/>
                    <a:pt x="368" y="99"/>
                    <a:pt x="369" y="99"/>
                  </a:cubicBezTo>
                  <a:cubicBezTo>
                    <a:pt x="370" y="99"/>
                    <a:pt x="371" y="99"/>
                    <a:pt x="371" y="98"/>
                  </a:cubicBezTo>
                  <a:cubicBezTo>
                    <a:pt x="371" y="97"/>
                    <a:pt x="371" y="97"/>
                    <a:pt x="372" y="96"/>
                  </a:cubicBezTo>
                  <a:cubicBezTo>
                    <a:pt x="373" y="96"/>
                    <a:pt x="376" y="96"/>
                    <a:pt x="377" y="96"/>
                  </a:cubicBezTo>
                  <a:cubicBezTo>
                    <a:pt x="377" y="96"/>
                    <a:pt x="380" y="95"/>
                    <a:pt x="380" y="95"/>
                  </a:cubicBezTo>
                  <a:cubicBezTo>
                    <a:pt x="380" y="96"/>
                    <a:pt x="381" y="96"/>
                    <a:pt x="381" y="96"/>
                  </a:cubicBezTo>
                  <a:cubicBezTo>
                    <a:pt x="383" y="96"/>
                    <a:pt x="389" y="98"/>
                    <a:pt x="390" y="99"/>
                  </a:cubicBezTo>
                  <a:cubicBezTo>
                    <a:pt x="390" y="99"/>
                    <a:pt x="391" y="99"/>
                    <a:pt x="391" y="100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100"/>
                    <a:pt x="391" y="101"/>
                    <a:pt x="391" y="102"/>
                  </a:cubicBezTo>
                  <a:cubicBezTo>
                    <a:pt x="391" y="103"/>
                    <a:pt x="390" y="103"/>
                    <a:pt x="389" y="103"/>
                  </a:cubicBezTo>
                  <a:cubicBezTo>
                    <a:pt x="388" y="103"/>
                    <a:pt x="388" y="103"/>
                    <a:pt x="387" y="103"/>
                  </a:cubicBezTo>
                  <a:cubicBezTo>
                    <a:pt x="386" y="104"/>
                    <a:pt x="386" y="105"/>
                    <a:pt x="386" y="105"/>
                  </a:cubicBezTo>
                  <a:cubicBezTo>
                    <a:pt x="387" y="106"/>
                    <a:pt x="387" y="108"/>
                    <a:pt x="387" y="109"/>
                  </a:cubicBezTo>
                  <a:cubicBezTo>
                    <a:pt x="388" y="110"/>
                    <a:pt x="390" y="110"/>
                    <a:pt x="390" y="111"/>
                  </a:cubicBezTo>
                  <a:cubicBezTo>
                    <a:pt x="390" y="112"/>
                    <a:pt x="389" y="114"/>
                    <a:pt x="390" y="115"/>
                  </a:cubicBezTo>
                  <a:cubicBezTo>
                    <a:pt x="390" y="115"/>
                    <a:pt x="393" y="115"/>
                    <a:pt x="393" y="116"/>
                  </a:cubicBezTo>
                  <a:cubicBezTo>
                    <a:pt x="393" y="117"/>
                    <a:pt x="396" y="120"/>
                    <a:pt x="398" y="121"/>
                  </a:cubicBezTo>
                  <a:cubicBezTo>
                    <a:pt x="399" y="121"/>
                    <a:pt x="401" y="122"/>
                    <a:pt x="401" y="123"/>
                  </a:cubicBezTo>
                  <a:cubicBezTo>
                    <a:pt x="401" y="124"/>
                    <a:pt x="402" y="125"/>
                    <a:pt x="401" y="125"/>
                  </a:cubicBezTo>
                  <a:cubicBezTo>
                    <a:pt x="401" y="126"/>
                    <a:pt x="401" y="127"/>
                    <a:pt x="401" y="129"/>
                  </a:cubicBezTo>
                  <a:cubicBezTo>
                    <a:pt x="402" y="130"/>
                    <a:pt x="403" y="131"/>
                    <a:pt x="404" y="131"/>
                  </a:cubicBezTo>
                  <a:cubicBezTo>
                    <a:pt x="405" y="131"/>
                    <a:pt x="405" y="130"/>
                    <a:pt x="406" y="131"/>
                  </a:cubicBezTo>
                  <a:cubicBezTo>
                    <a:pt x="407" y="131"/>
                    <a:pt x="407" y="132"/>
                    <a:pt x="408" y="131"/>
                  </a:cubicBezTo>
                  <a:cubicBezTo>
                    <a:pt x="409" y="130"/>
                    <a:pt x="408" y="128"/>
                    <a:pt x="409" y="128"/>
                  </a:cubicBezTo>
                  <a:cubicBezTo>
                    <a:pt x="409" y="128"/>
                    <a:pt x="410" y="131"/>
                    <a:pt x="410" y="132"/>
                  </a:cubicBezTo>
                  <a:cubicBezTo>
                    <a:pt x="411" y="133"/>
                    <a:pt x="412" y="136"/>
                    <a:pt x="412" y="137"/>
                  </a:cubicBezTo>
                  <a:cubicBezTo>
                    <a:pt x="413" y="138"/>
                    <a:pt x="415" y="138"/>
                    <a:pt x="416" y="138"/>
                  </a:cubicBezTo>
                  <a:cubicBezTo>
                    <a:pt x="417" y="138"/>
                    <a:pt x="417" y="137"/>
                    <a:pt x="418" y="137"/>
                  </a:cubicBezTo>
                  <a:cubicBezTo>
                    <a:pt x="419" y="137"/>
                    <a:pt x="420" y="137"/>
                    <a:pt x="420" y="137"/>
                  </a:cubicBezTo>
                  <a:cubicBezTo>
                    <a:pt x="421" y="138"/>
                    <a:pt x="422" y="137"/>
                    <a:pt x="423" y="137"/>
                  </a:cubicBezTo>
                  <a:cubicBezTo>
                    <a:pt x="423" y="137"/>
                    <a:pt x="425" y="136"/>
                    <a:pt x="425" y="136"/>
                  </a:cubicBezTo>
                  <a:cubicBezTo>
                    <a:pt x="425" y="135"/>
                    <a:pt x="426" y="134"/>
                    <a:pt x="427" y="134"/>
                  </a:cubicBezTo>
                  <a:cubicBezTo>
                    <a:pt x="428" y="133"/>
                    <a:pt x="428" y="133"/>
                    <a:pt x="430" y="133"/>
                  </a:cubicBezTo>
                  <a:cubicBezTo>
                    <a:pt x="431" y="132"/>
                    <a:pt x="432" y="131"/>
                    <a:pt x="432" y="131"/>
                  </a:cubicBezTo>
                  <a:cubicBezTo>
                    <a:pt x="433" y="130"/>
                    <a:pt x="434" y="128"/>
                    <a:pt x="434" y="127"/>
                  </a:cubicBezTo>
                  <a:cubicBezTo>
                    <a:pt x="433" y="127"/>
                    <a:pt x="433" y="126"/>
                    <a:pt x="432" y="126"/>
                  </a:cubicBezTo>
                  <a:cubicBezTo>
                    <a:pt x="431" y="125"/>
                    <a:pt x="431" y="125"/>
                    <a:pt x="431" y="124"/>
                  </a:cubicBezTo>
                  <a:cubicBezTo>
                    <a:pt x="432" y="124"/>
                    <a:pt x="432" y="124"/>
                    <a:pt x="432" y="123"/>
                  </a:cubicBezTo>
                  <a:cubicBezTo>
                    <a:pt x="432" y="122"/>
                    <a:pt x="433" y="120"/>
                    <a:pt x="432" y="119"/>
                  </a:cubicBezTo>
                  <a:cubicBezTo>
                    <a:pt x="431" y="118"/>
                    <a:pt x="432" y="118"/>
                    <a:pt x="431" y="118"/>
                  </a:cubicBezTo>
                  <a:cubicBezTo>
                    <a:pt x="430" y="118"/>
                    <a:pt x="429" y="118"/>
                    <a:pt x="429" y="117"/>
                  </a:cubicBezTo>
                  <a:cubicBezTo>
                    <a:pt x="429" y="116"/>
                    <a:pt x="430" y="116"/>
                    <a:pt x="430" y="115"/>
                  </a:cubicBezTo>
                  <a:cubicBezTo>
                    <a:pt x="430" y="114"/>
                    <a:pt x="430" y="113"/>
                    <a:pt x="429" y="113"/>
                  </a:cubicBezTo>
                  <a:cubicBezTo>
                    <a:pt x="428" y="112"/>
                    <a:pt x="427" y="112"/>
                    <a:pt x="427" y="111"/>
                  </a:cubicBezTo>
                  <a:cubicBezTo>
                    <a:pt x="427" y="110"/>
                    <a:pt x="426" y="107"/>
                    <a:pt x="427" y="107"/>
                  </a:cubicBezTo>
                  <a:cubicBezTo>
                    <a:pt x="428" y="107"/>
                    <a:pt x="429" y="108"/>
                    <a:pt x="429" y="108"/>
                  </a:cubicBezTo>
                  <a:cubicBezTo>
                    <a:pt x="430" y="108"/>
                    <a:pt x="431" y="107"/>
                    <a:pt x="432" y="108"/>
                  </a:cubicBezTo>
                  <a:cubicBezTo>
                    <a:pt x="433" y="108"/>
                    <a:pt x="433" y="108"/>
                    <a:pt x="434" y="107"/>
                  </a:cubicBezTo>
                  <a:cubicBezTo>
                    <a:pt x="434" y="107"/>
                    <a:pt x="434" y="104"/>
                    <a:pt x="434" y="103"/>
                  </a:cubicBezTo>
                  <a:cubicBezTo>
                    <a:pt x="434" y="101"/>
                    <a:pt x="434" y="99"/>
                    <a:pt x="435" y="98"/>
                  </a:cubicBezTo>
                  <a:cubicBezTo>
                    <a:pt x="436" y="98"/>
                    <a:pt x="436" y="97"/>
                    <a:pt x="437" y="96"/>
                  </a:cubicBezTo>
                  <a:cubicBezTo>
                    <a:pt x="438" y="96"/>
                    <a:pt x="437" y="96"/>
                    <a:pt x="438" y="95"/>
                  </a:cubicBezTo>
                  <a:cubicBezTo>
                    <a:pt x="439" y="94"/>
                    <a:pt x="439" y="93"/>
                    <a:pt x="440" y="92"/>
                  </a:cubicBezTo>
                  <a:cubicBezTo>
                    <a:pt x="440" y="91"/>
                    <a:pt x="441" y="89"/>
                    <a:pt x="443" y="90"/>
                  </a:cubicBezTo>
                  <a:cubicBezTo>
                    <a:pt x="444" y="91"/>
                    <a:pt x="444" y="92"/>
                    <a:pt x="445" y="92"/>
                  </a:cubicBezTo>
                  <a:cubicBezTo>
                    <a:pt x="447" y="93"/>
                    <a:pt x="448" y="95"/>
                    <a:pt x="449" y="95"/>
                  </a:cubicBezTo>
                  <a:cubicBezTo>
                    <a:pt x="449" y="95"/>
                    <a:pt x="450" y="97"/>
                    <a:pt x="450" y="97"/>
                  </a:cubicBezTo>
                  <a:cubicBezTo>
                    <a:pt x="450" y="98"/>
                    <a:pt x="452" y="99"/>
                    <a:pt x="452" y="100"/>
                  </a:cubicBezTo>
                  <a:cubicBezTo>
                    <a:pt x="452" y="101"/>
                    <a:pt x="453" y="103"/>
                    <a:pt x="452" y="103"/>
                  </a:cubicBezTo>
                  <a:cubicBezTo>
                    <a:pt x="452" y="103"/>
                    <a:pt x="451" y="104"/>
                    <a:pt x="451" y="104"/>
                  </a:cubicBezTo>
                  <a:cubicBezTo>
                    <a:pt x="452" y="105"/>
                    <a:pt x="453" y="105"/>
                    <a:pt x="453" y="107"/>
                  </a:cubicBezTo>
                  <a:cubicBezTo>
                    <a:pt x="454" y="109"/>
                    <a:pt x="453" y="110"/>
                    <a:pt x="454" y="111"/>
                  </a:cubicBezTo>
                  <a:cubicBezTo>
                    <a:pt x="455" y="112"/>
                    <a:pt x="455" y="113"/>
                    <a:pt x="455" y="114"/>
                  </a:cubicBezTo>
                  <a:cubicBezTo>
                    <a:pt x="454" y="115"/>
                    <a:pt x="455" y="117"/>
                    <a:pt x="456" y="117"/>
                  </a:cubicBezTo>
                  <a:cubicBezTo>
                    <a:pt x="456" y="118"/>
                    <a:pt x="459" y="121"/>
                    <a:pt x="461" y="122"/>
                  </a:cubicBezTo>
                  <a:cubicBezTo>
                    <a:pt x="462" y="123"/>
                    <a:pt x="463" y="124"/>
                    <a:pt x="464" y="125"/>
                  </a:cubicBezTo>
                  <a:cubicBezTo>
                    <a:pt x="464" y="125"/>
                    <a:pt x="466" y="128"/>
                    <a:pt x="467" y="129"/>
                  </a:cubicBezTo>
                  <a:cubicBezTo>
                    <a:pt x="468" y="131"/>
                    <a:pt x="468" y="133"/>
                    <a:pt x="470" y="134"/>
                  </a:cubicBezTo>
                  <a:cubicBezTo>
                    <a:pt x="472" y="135"/>
                    <a:pt x="473" y="135"/>
                    <a:pt x="473" y="136"/>
                  </a:cubicBezTo>
                  <a:cubicBezTo>
                    <a:pt x="472" y="138"/>
                    <a:pt x="473" y="140"/>
                    <a:pt x="474" y="140"/>
                  </a:cubicBezTo>
                  <a:cubicBezTo>
                    <a:pt x="475" y="140"/>
                    <a:pt x="477" y="138"/>
                    <a:pt x="478" y="138"/>
                  </a:cubicBezTo>
                  <a:cubicBezTo>
                    <a:pt x="478" y="138"/>
                    <a:pt x="482" y="139"/>
                    <a:pt x="482" y="141"/>
                  </a:cubicBezTo>
                  <a:cubicBezTo>
                    <a:pt x="482" y="143"/>
                    <a:pt x="480" y="145"/>
                    <a:pt x="481" y="145"/>
                  </a:cubicBezTo>
                  <a:cubicBezTo>
                    <a:pt x="481" y="146"/>
                    <a:pt x="482" y="146"/>
                    <a:pt x="483" y="147"/>
                  </a:cubicBezTo>
                  <a:cubicBezTo>
                    <a:pt x="484" y="148"/>
                    <a:pt x="486" y="149"/>
                    <a:pt x="485" y="150"/>
                  </a:cubicBezTo>
                  <a:cubicBezTo>
                    <a:pt x="484" y="150"/>
                    <a:pt x="483" y="151"/>
                    <a:pt x="483" y="152"/>
                  </a:cubicBezTo>
                  <a:cubicBezTo>
                    <a:pt x="484" y="152"/>
                    <a:pt x="485" y="152"/>
                    <a:pt x="485" y="152"/>
                  </a:cubicBezTo>
                  <a:cubicBezTo>
                    <a:pt x="486" y="152"/>
                    <a:pt x="486" y="152"/>
                    <a:pt x="487" y="153"/>
                  </a:cubicBezTo>
                  <a:cubicBezTo>
                    <a:pt x="488" y="154"/>
                    <a:pt x="490" y="156"/>
                    <a:pt x="490" y="157"/>
                  </a:cubicBezTo>
                  <a:cubicBezTo>
                    <a:pt x="491" y="158"/>
                    <a:pt x="493" y="162"/>
                    <a:pt x="494" y="163"/>
                  </a:cubicBezTo>
                  <a:cubicBezTo>
                    <a:pt x="494" y="164"/>
                    <a:pt x="495" y="165"/>
                    <a:pt x="496" y="165"/>
                  </a:cubicBezTo>
                  <a:cubicBezTo>
                    <a:pt x="497" y="166"/>
                    <a:pt x="497" y="166"/>
                    <a:pt x="499" y="166"/>
                  </a:cubicBezTo>
                  <a:cubicBezTo>
                    <a:pt x="500" y="166"/>
                    <a:pt x="499" y="165"/>
                    <a:pt x="500" y="165"/>
                  </a:cubicBezTo>
                  <a:cubicBezTo>
                    <a:pt x="500" y="164"/>
                    <a:pt x="501" y="164"/>
                    <a:pt x="502" y="165"/>
                  </a:cubicBezTo>
                  <a:cubicBezTo>
                    <a:pt x="503" y="165"/>
                    <a:pt x="504" y="165"/>
                    <a:pt x="505" y="165"/>
                  </a:cubicBezTo>
                  <a:cubicBezTo>
                    <a:pt x="506" y="166"/>
                    <a:pt x="506" y="165"/>
                    <a:pt x="507" y="165"/>
                  </a:cubicBezTo>
                  <a:cubicBezTo>
                    <a:pt x="508" y="164"/>
                    <a:pt x="510" y="162"/>
                    <a:pt x="511" y="162"/>
                  </a:cubicBezTo>
                  <a:cubicBezTo>
                    <a:pt x="511" y="161"/>
                    <a:pt x="512" y="160"/>
                    <a:pt x="514" y="159"/>
                  </a:cubicBezTo>
                  <a:cubicBezTo>
                    <a:pt x="515" y="159"/>
                    <a:pt x="516" y="158"/>
                    <a:pt x="517" y="158"/>
                  </a:cubicBezTo>
                  <a:cubicBezTo>
                    <a:pt x="517" y="157"/>
                    <a:pt x="518" y="156"/>
                    <a:pt x="518" y="154"/>
                  </a:cubicBezTo>
                  <a:cubicBezTo>
                    <a:pt x="517" y="153"/>
                    <a:pt x="517" y="152"/>
                    <a:pt x="516" y="151"/>
                  </a:cubicBezTo>
                  <a:cubicBezTo>
                    <a:pt x="515" y="150"/>
                    <a:pt x="515" y="147"/>
                    <a:pt x="515" y="147"/>
                  </a:cubicBezTo>
                  <a:cubicBezTo>
                    <a:pt x="515" y="146"/>
                    <a:pt x="514" y="145"/>
                    <a:pt x="514" y="144"/>
                  </a:cubicBezTo>
                  <a:cubicBezTo>
                    <a:pt x="514" y="142"/>
                    <a:pt x="512" y="140"/>
                    <a:pt x="512" y="138"/>
                  </a:cubicBezTo>
                  <a:cubicBezTo>
                    <a:pt x="513" y="137"/>
                    <a:pt x="514" y="135"/>
                    <a:pt x="515" y="136"/>
                  </a:cubicBezTo>
                  <a:cubicBezTo>
                    <a:pt x="516" y="136"/>
                    <a:pt x="516" y="137"/>
                    <a:pt x="517" y="137"/>
                  </a:cubicBezTo>
                  <a:cubicBezTo>
                    <a:pt x="518" y="136"/>
                    <a:pt x="517" y="135"/>
                    <a:pt x="519" y="135"/>
                  </a:cubicBezTo>
                  <a:cubicBezTo>
                    <a:pt x="521" y="135"/>
                    <a:pt x="523" y="134"/>
                    <a:pt x="523" y="133"/>
                  </a:cubicBezTo>
                  <a:cubicBezTo>
                    <a:pt x="523" y="132"/>
                    <a:pt x="523" y="131"/>
                    <a:pt x="523" y="131"/>
                  </a:cubicBezTo>
                  <a:cubicBezTo>
                    <a:pt x="524" y="130"/>
                    <a:pt x="525" y="131"/>
                    <a:pt x="526" y="129"/>
                  </a:cubicBezTo>
                  <a:cubicBezTo>
                    <a:pt x="527" y="127"/>
                    <a:pt x="526" y="127"/>
                    <a:pt x="527" y="126"/>
                  </a:cubicBezTo>
                  <a:cubicBezTo>
                    <a:pt x="528" y="126"/>
                    <a:pt x="530" y="126"/>
                    <a:pt x="531" y="126"/>
                  </a:cubicBezTo>
                  <a:cubicBezTo>
                    <a:pt x="532" y="125"/>
                    <a:pt x="534" y="124"/>
                    <a:pt x="535" y="124"/>
                  </a:cubicBezTo>
                  <a:cubicBezTo>
                    <a:pt x="536" y="123"/>
                    <a:pt x="537" y="123"/>
                    <a:pt x="539" y="123"/>
                  </a:cubicBezTo>
                  <a:cubicBezTo>
                    <a:pt x="540" y="122"/>
                    <a:pt x="543" y="123"/>
                    <a:pt x="543" y="122"/>
                  </a:cubicBezTo>
                  <a:cubicBezTo>
                    <a:pt x="542" y="121"/>
                    <a:pt x="542" y="120"/>
                    <a:pt x="543" y="120"/>
                  </a:cubicBezTo>
                  <a:cubicBezTo>
                    <a:pt x="544" y="120"/>
                    <a:pt x="545" y="120"/>
                    <a:pt x="545" y="119"/>
                  </a:cubicBezTo>
                  <a:cubicBezTo>
                    <a:pt x="544" y="118"/>
                    <a:pt x="544" y="117"/>
                    <a:pt x="544" y="116"/>
                  </a:cubicBezTo>
                  <a:cubicBezTo>
                    <a:pt x="544" y="115"/>
                    <a:pt x="543" y="114"/>
                    <a:pt x="544" y="113"/>
                  </a:cubicBezTo>
                  <a:cubicBezTo>
                    <a:pt x="545" y="112"/>
                    <a:pt x="545" y="111"/>
                    <a:pt x="546" y="110"/>
                  </a:cubicBezTo>
                  <a:cubicBezTo>
                    <a:pt x="547" y="109"/>
                    <a:pt x="547" y="107"/>
                    <a:pt x="548" y="108"/>
                  </a:cubicBezTo>
                  <a:cubicBezTo>
                    <a:pt x="549" y="108"/>
                    <a:pt x="549" y="106"/>
                    <a:pt x="550" y="106"/>
                  </a:cubicBezTo>
                  <a:cubicBezTo>
                    <a:pt x="551" y="106"/>
                    <a:pt x="552" y="105"/>
                    <a:pt x="553" y="105"/>
                  </a:cubicBezTo>
                  <a:cubicBezTo>
                    <a:pt x="554" y="106"/>
                    <a:pt x="555" y="106"/>
                    <a:pt x="556" y="107"/>
                  </a:cubicBezTo>
                  <a:cubicBezTo>
                    <a:pt x="556" y="107"/>
                    <a:pt x="555" y="108"/>
                    <a:pt x="556" y="109"/>
                  </a:cubicBezTo>
                  <a:cubicBezTo>
                    <a:pt x="558" y="110"/>
                    <a:pt x="559" y="110"/>
                    <a:pt x="559" y="112"/>
                  </a:cubicBezTo>
                  <a:cubicBezTo>
                    <a:pt x="559" y="113"/>
                    <a:pt x="559" y="114"/>
                    <a:pt x="559" y="115"/>
                  </a:cubicBezTo>
                  <a:cubicBezTo>
                    <a:pt x="559" y="116"/>
                    <a:pt x="561" y="119"/>
                    <a:pt x="562" y="119"/>
                  </a:cubicBezTo>
                  <a:cubicBezTo>
                    <a:pt x="562" y="119"/>
                    <a:pt x="563" y="120"/>
                    <a:pt x="564" y="119"/>
                  </a:cubicBezTo>
                  <a:cubicBezTo>
                    <a:pt x="566" y="119"/>
                    <a:pt x="567" y="118"/>
                    <a:pt x="566" y="117"/>
                  </a:cubicBezTo>
                  <a:cubicBezTo>
                    <a:pt x="566" y="116"/>
                    <a:pt x="566" y="115"/>
                    <a:pt x="567" y="115"/>
                  </a:cubicBezTo>
                  <a:cubicBezTo>
                    <a:pt x="567" y="115"/>
                    <a:pt x="568" y="114"/>
                    <a:pt x="568" y="113"/>
                  </a:cubicBezTo>
                  <a:cubicBezTo>
                    <a:pt x="568" y="112"/>
                    <a:pt x="568" y="111"/>
                    <a:pt x="568" y="110"/>
                  </a:cubicBezTo>
                  <a:cubicBezTo>
                    <a:pt x="569" y="108"/>
                    <a:pt x="570" y="107"/>
                    <a:pt x="571" y="107"/>
                  </a:cubicBezTo>
                  <a:cubicBezTo>
                    <a:pt x="573" y="107"/>
                    <a:pt x="573" y="106"/>
                    <a:pt x="573" y="105"/>
                  </a:cubicBezTo>
                  <a:cubicBezTo>
                    <a:pt x="573" y="104"/>
                    <a:pt x="573" y="103"/>
                    <a:pt x="574" y="103"/>
                  </a:cubicBezTo>
                  <a:cubicBezTo>
                    <a:pt x="574" y="102"/>
                    <a:pt x="574" y="100"/>
                    <a:pt x="574" y="99"/>
                  </a:cubicBezTo>
                  <a:cubicBezTo>
                    <a:pt x="574" y="98"/>
                    <a:pt x="575" y="96"/>
                    <a:pt x="576" y="96"/>
                  </a:cubicBezTo>
                  <a:cubicBezTo>
                    <a:pt x="577" y="96"/>
                    <a:pt x="577" y="97"/>
                    <a:pt x="578" y="98"/>
                  </a:cubicBezTo>
                  <a:cubicBezTo>
                    <a:pt x="578" y="99"/>
                    <a:pt x="579" y="100"/>
                    <a:pt x="579" y="101"/>
                  </a:cubicBezTo>
                  <a:cubicBezTo>
                    <a:pt x="578" y="103"/>
                    <a:pt x="578" y="104"/>
                    <a:pt x="578" y="105"/>
                  </a:cubicBezTo>
                  <a:cubicBezTo>
                    <a:pt x="579" y="105"/>
                    <a:pt x="582" y="107"/>
                    <a:pt x="582" y="108"/>
                  </a:cubicBezTo>
                  <a:cubicBezTo>
                    <a:pt x="582" y="109"/>
                    <a:pt x="581" y="110"/>
                    <a:pt x="582" y="111"/>
                  </a:cubicBezTo>
                  <a:cubicBezTo>
                    <a:pt x="583" y="112"/>
                    <a:pt x="583" y="112"/>
                    <a:pt x="583" y="113"/>
                  </a:cubicBezTo>
                  <a:cubicBezTo>
                    <a:pt x="582" y="113"/>
                    <a:pt x="583" y="114"/>
                    <a:pt x="584" y="115"/>
                  </a:cubicBezTo>
                  <a:cubicBezTo>
                    <a:pt x="584" y="116"/>
                    <a:pt x="585" y="119"/>
                    <a:pt x="587" y="120"/>
                  </a:cubicBezTo>
                  <a:cubicBezTo>
                    <a:pt x="588" y="121"/>
                    <a:pt x="589" y="121"/>
                    <a:pt x="589" y="122"/>
                  </a:cubicBezTo>
                  <a:cubicBezTo>
                    <a:pt x="589" y="124"/>
                    <a:pt x="588" y="125"/>
                    <a:pt x="589" y="126"/>
                  </a:cubicBezTo>
                  <a:cubicBezTo>
                    <a:pt x="589" y="128"/>
                    <a:pt x="591" y="129"/>
                    <a:pt x="592" y="129"/>
                  </a:cubicBezTo>
                  <a:cubicBezTo>
                    <a:pt x="593" y="129"/>
                    <a:pt x="593" y="128"/>
                    <a:pt x="594" y="128"/>
                  </a:cubicBezTo>
                  <a:cubicBezTo>
                    <a:pt x="594" y="127"/>
                    <a:pt x="595" y="128"/>
                    <a:pt x="596" y="129"/>
                  </a:cubicBezTo>
                  <a:cubicBezTo>
                    <a:pt x="597" y="129"/>
                    <a:pt x="599" y="129"/>
                    <a:pt x="600" y="129"/>
                  </a:cubicBezTo>
                  <a:cubicBezTo>
                    <a:pt x="601" y="129"/>
                    <a:pt x="602" y="129"/>
                    <a:pt x="602" y="129"/>
                  </a:cubicBezTo>
                  <a:cubicBezTo>
                    <a:pt x="603" y="129"/>
                    <a:pt x="605" y="127"/>
                    <a:pt x="605" y="129"/>
                  </a:cubicBezTo>
                  <a:cubicBezTo>
                    <a:pt x="606" y="130"/>
                    <a:pt x="605" y="131"/>
                    <a:pt x="606" y="131"/>
                  </a:cubicBezTo>
                  <a:cubicBezTo>
                    <a:pt x="607" y="131"/>
                    <a:pt x="608" y="131"/>
                    <a:pt x="609" y="131"/>
                  </a:cubicBezTo>
                  <a:cubicBezTo>
                    <a:pt x="610" y="132"/>
                    <a:pt x="612" y="132"/>
                    <a:pt x="613" y="132"/>
                  </a:cubicBezTo>
                  <a:cubicBezTo>
                    <a:pt x="613" y="132"/>
                    <a:pt x="614" y="132"/>
                    <a:pt x="616" y="133"/>
                  </a:cubicBezTo>
                  <a:cubicBezTo>
                    <a:pt x="618" y="134"/>
                    <a:pt x="618" y="134"/>
                    <a:pt x="619" y="134"/>
                  </a:cubicBezTo>
                  <a:cubicBezTo>
                    <a:pt x="620" y="135"/>
                    <a:pt x="620" y="135"/>
                    <a:pt x="621" y="136"/>
                  </a:cubicBezTo>
                  <a:cubicBezTo>
                    <a:pt x="621" y="137"/>
                    <a:pt x="623" y="139"/>
                    <a:pt x="624" y="139"/>
                  </a:cubicBezTo>
                  <a:cubicBezTo>
                    <a:pt x="625" y="139"/>
                    <a:pt x="627" y="140"/>
                    <a:pt x="627" y="139"/>
                  </a:cubicBezTo>
                  <a:cubicBezTo>
                    <a:pt x="628" y="137"/>
                    <a:pt x="629" y="135"/>
                    <a:pt x="629" y="134"/>
                  </a:cubicBezTo>
                  <a:cubicBezTo>
                    <a:pt x="629" y="133"/>
                    <a:pt x="632" y="130"/>
                    <a:pt x="633" y="130"/>
                  </a:cubicBezTo>
                  <a:cubicBezTo>
                    <a:pt x="635" y="131"/>
                    <a:pt x="638" y="133"/>
                    <a:pt x="639" y="134"/>
                  </a:cubicBezTo>
                  <a:cubicBezTo>
                    <a:pt x="640" y="134"/>
                    <a:pt x="642" y="136"/>
                    <a:pt x="643" y="135"/>
                  </a:cubicBezTo>
                  <a:cubicBezTo>
                    <a:pt x="644" y="134"/>
                    <a:pt x="644" y="133"/>
                    <a:pt x="645" y="133"/>
                  </a:cubicBezTo>
                  <a:cubicBezTo>
                    <a:pt x="646" y="133"/>
                    <a:pt x="645" y="132"/>
                    <a:pt x="646" y="132"/>
                  </a:cubicBezTo>
                  <a:cubicBezTo>
                    <a:pt x="646" y="131"/>
                    <a:pt x="646" y="129"/>
                    <a:pt x="647" y="129"/>
                  </a:cubicBezTo>
                  <a:cubicBezTo>
                    <a:pt x="649" y="129"/>
                    <a:pt x="650" y="129"/>
                    <a:pt x="650" y="128"/>
                  </a:cubicBezTo>
                  <a:cubicBezTo>
                    <a:pt x="650" y="126"/>
                    <a:pt x="651" y="128"/>
                    <a:pt x="652" y="128"/>
                  </a:cubicBezTo>
                  <a:cubicBezTo>
                    <a:pt x="651" y="129"/>
                    <a:pt x="651" y="131"/>
                    <a:pt x="652" y="132"/>
                  </a:cubicBezTo>
                  <a:cubicBezTo>
                    <a:pt x="652" y="132"/>
                    <a:pt x="654" y="133"/>
                    <a:pt x="653" y="135"/>
                  </a:cubicBezTo>
                  <a:cubicBezTo>
                    <a:pt x="653" y="136"/>
                    <a:pt x="652" y="136"/>
                    <a:pt x="652" y="137"/>
                  </a:cubicBezTo>
                  <a:cubicBezTo>
                    <a:pt x="652" y="139"/>
                    <a:pt x="653" y="143"/>
                    <a:pt x="653" y="143"/>
                  </a:cubicBezTo>
                  <a:cubicBezTo>
                    <a:pt x="653" y="143"/>
                    <a:pt x="653" y="147"/>
                    <a:pt x="653" y="148"/>
                  </a:cubicBezTo>
                  <a:cubicBezTo>
                    <a:pt x="653" y="149"/>
                    <a:pt x="652" y="150"/>
                    <a:pt x="651" y="150"/>
                  </a:cubicBezTo>
                  <a:cubicBezTo>
                    <a:pt x="651" y="151"/>
                    <a:pt x="651" y="152"/>
                    <a:pt x="652" y="153"/>
                  </a:cubicBezTo>
                  <a:cubicBezTo>
                    <a:pt x="652" y="154"/>
                    <a:pt x="654" y="155"/>
                    <a:pt x="654" y="157"/>
                  </a:cubicBezTo>
                  <a:cubicBezTo>
                    <a:pt x="654" y="159"/>
                    <a:pt x="654" y="160"/>
                    <a:pt x="653" y="161"/>
                  </a:cubicBezTo>
                  <a:cubicBezTo>
                    <a:pt x="652" y="162"/>
                    <a:pt x="652" y="163"/>
                    <a:pt x="653" y="164"/>
                  </a:cubicBezTo>
                  <a:cubicBezTo>
                    <a:pt x="653" y="165"/>
                    <a:pt x="653" y="165"/>
                    <a:pt x="653" y="165"/>
                  </a:cubicBezTo>
                  <a:cubicBezTo>
                    <a:pt x="653" y="165"/>
                    <a:pt x="651" y="166"/>
                    <a:pt x="651" y="166"/>
                  </a:cubicBezTo>
                  <a:cubicBezTo>
                    <a:pt x="651" y="167"/>
                    <a:pt x="650" y="167"/>
                    <a:pt x="650" y="168"/>
                  </a:cubicBezTo>
                  <a:cubicBezTo>
                    <a:pt x="651" y="168"/>
                    <a:pt x="651" y="169"/>
                    <a:pt x="650" y="169"/>
                  </a:cubicBezTo>
                  <a:cubicBezTo>
                    <a:pt x="650" y="170"/>
                    <a:pt x="650" y="172"/>
                    <a:pt x="650" y="172"/>
                  </a:cubicBezTo>
                  <a:cubicBezTo>
                    <a:pt x="651" y="172"/>
                    <a:pt x="652" y="173"/>
                    <a:pt x="652" y="173"/>
                  </a:cubicBezTo>
                  <a:cubicBezTo>
                    <a:pt x="652" y="173"/>
                    <a:pt x="652" y="174"/>
                    <a:pt x="652" y="174"/>
                  </a:cubicBezTo>
                  <a:cubicBezTo>
                    <a:pt x="652" y="175"/>
                    <a:pt x="653" y="175"/>
                    <a:pt x="653" y="176"/>
                  </a:cubicBezTo>
                  <a:cubicBezTo>
                    <a:pt x="654" y="176"/>
                    <a:pt x="655" y="175"/>
                    <a:pt x="655" y="176"/>
                  </a:cubicBezTo>
                  <a:cubicBezTo>
                    <a:pt x="655" y="176"/>
                    <a:pt x="655" y="177"/>
                    <a:pt x="655" y="177"/>
                  </a:cubicBezTo>
                  <a:cubicBezTo>
                    <a:pt x="655" y="178"/>
                    <a:pt x="654" y="178"/>
                    <a:pt x="654" y="179"/>
                  </a:cubicBezTo>
                  <a:cubicBezTo>
                    <a:pt x="655" y="179"/>
                    <a:pt x="654" y="180"/>
                    <a:pt x="653" y="181"/>
                  </a:cubicBezTo>
                  <a:cubicBezTo>
                    <a:pt x="652" y="181"/>
                    <a:pt x="651" y="180"/>
                    <a:pt x="651" y="181"/>
                  </a:cubicBezTo>
                  <a:cubicBezTo>
                    <a:pt x="651" y="181"/>
                    <a:pt x="650" y="181"/>
                    <a:pt x="650" y="181"/>
                  </a:cubicBezTo>
                  <a:cubicBezTo>
                    <a:pt x="649" y="181"/>
                    <a:pt x="649" y="181"/>
                    <a:pt x="648" y="181"/>
                  </a:cubicBezTo>
                  <a:cubicBezTo>
                    <a:pt x="648" y="182"/>
                    <a:pt x="648" y="183"/>
                    <a:pt x="649" y="184"/>
                  </a:cubicBezTo>
                  <a:cubicBezTo>
                    <a:pt x="649" y="184"/>
                    <a:pt x="651" y="186"/>
                    <a:pt x="651" y="186"/>
                  </a:cubicBezTo>
                  <a:cubicBezTo>
                    <a:pt x="651" y="186"/>
                    <a:pt x="648" y="188"/>
                    <a:pt x="647" y="188"/>
                  </a:cubicBezTo>
                  <a:cubicBezTo>
                    <a:pt x="645" y="187"/>
                    <a:pt x="644" y="187"/>
                    <a:pt x="643" y="188"/>
                  </a:cubicBezTo>
                  <a:cubicBezTo>
                    <a:pt x="643" y="189"/>
                    <a:pt x="642" y="190"/>
                    <a:pt x="641" y="190"/>
                  </a:cubicBezTo>
                  <a:cubicBezTo>
                    <a:pt x="640" y="190"/>
                    <a:pt x="639" y="189"/>
                    <a:pt x="638" y="189"/>
                  </a:cubicBezTo>
                  <a:cubicBezTo>
                    <a:pt x="638" y="189"/>
                    <a:pt x="636" y="189"/>
                    <a:pt x="635" y="190"/>
                  </a:cubicBezTo>
                  <a:cubicBezTo>
                    <a:pt x="635" y="190"/>
                    <a:pt x="635" y="190"/>
                    <a:pt x="635" y="191"/>
                  </a:cubicBezTo>
                  <a:cubicBezTo>
                    <a:pt x="635" y="193"/>
                    <a:pt x="635" y="194"/>
                    <a:pt x="634" y="194"/>
                  </a:cubicBezTo>
                  <a:cubicBezTo>
                    <a:pt x="633" y="194"/>
                    <a:pt x="633" y="194"/>
                    <a:pt x="632" y="194"/>
                  </a:cubicBezTo>
                  <a:cubicBezTo>
                    <a:pt x="632" y="195"/>
                    <a:pt x="632" y="195"/>
                    <a:pt x="631" y="195"/>
                  </a:cubicBezTo>
                  <a:cubicBezTo>
                    <a:pt x="630" y="194"/>
                    <a:pt x="628" y="194"/>
                    <a:pt x="627" y="195"/>
                  </a:cubicBezTo>
                  <a:cubicBezTo>
                    <a:pt x="626" y="197"/>
                    <a:pt x="624" y="199"/>
                    <a:pt x="624" y="199"/>
                  </a:cubicBezTo>
                  <a:cubicBezTo>
                    <a:pt x="624" y="199"/>
                    <a:pt x="622" y="199"/>
                    <a:pt x="621" y="200"/>
                  </a:cubicBezTo>
                  <a:cubicBezTo>
                    <a:pt x="621" y="201"/>
                    <a:pt x="620" y="203"/>
                    <a:pt x="620" y="203"/>
                  </a:cubicBezTo>
                  <a:cubicBezTo>
                    <a:pt x="619" y="204"/>
                    <a:pt x="618" y="205"/>
                    <a:pt x="618" y="205"/>
                  </a:cubicBezTo>
                  <a:cubicBezTo>
                    <a:pt x="617" y="205"/>
                    <a:pt x="617" y="205"/>
                    <a:pt x="617" y="206"/>
                  </a:cubicBezTo>
                  <a:cubicBezTo>
                    <a:pt x="616" y="207"/>
                    <a:pt x="615" y="208"/>
                    <a:pt x="615" y="208"/>
                  </a:cubicBezTo>
                  <a:cubicBezTo>
                    <a:pt x="615" y="209"/>
                    <a:pt x="615" y="210"/>
                    <a:pt x="615" y="210"/>
                  </a:cubicBezTo>
                  <a:cubicBezTo>
                    <a:pt x="614" y="210"/>
                    <a:pt x="614" y="210"/>
                    <a:pt x="614" y="210"/>
                  </a:cubicBezTo>
                  <a:cubicBezTo>
                    <a:pt x="614" y="210"/>
                    <a:pt x="615" y="211"/>
                    <a:pt x="616" y="211"/>
                  </a:cubicBezTo>
                  <a:cubicBezTo>
                    <a:pt x="616" y="212"/>
                    <a:pt x="617" y="211"/>
                    <a:pt x="618" y="212"/>
                  </a:cubicBezTo>
                  <a:cubicBezTo>
                    <a:pt x="618" y="213"/>
                    <a:pt x="619" y="213"/>
                    <a:pt x="619" y="212"/>
                  </a:cubicBezTo>
                  <a:cubicBezTo>
                    <a:pt x="619" y="212"/>
                    <a:pt x="621" y="210"/>
                    <a:pt x="623" y="210"/>
                  </a:cubicBezTo>
                  <a:cubicBezTo>
                    <a:pt x="624" y="210"/>
                    <a:pt x="627" y="211"/>
                    <a:pt x="627" y="211"/>
                  </a:cubicBezTo>
                  <a:cubicBezTo>
                    <a:pt x="628" y="212"/>
                    <a:pt x="629" y="214"/>
                    <a:pt x="630" y="214"/>
                  </a:cubicBezTo>
                  <a:cubicBezTo>
                    <a:pt x="630" y="215"/>
                    <a:pt x="632" y="218"/>
                    <a:pt x="632" y="218"/>
                  </a:cubicBezTo>
                  <a:cubicBezTo>
                    <a:pt x="632" y="222"/>
                    <a:pt x="632" y="222"/>
                    <a:pt x="632" y="222"/>
                  </a:cubicBezTo>
                  <a:cubicBezTo>
                    <a:pt x="632" y="222"/>
                    <a:pt x="631" y="221"/>
                    <a:pt x="631" y="221"/>
                  </a:cubicBezTo>
                  <a:cubicBezTo>
                    <a:pt x="630" y="221"/>
                    <a:pt x="632" y="223"/>
                    <a:pt x="632" y="223"/>
                  </a:cubicBezTo>
                  <a:cubicBezTo>
                    <a:pt x="632" y="224"/>
                    <a:pt x="633" y="225"/>
                    <a:pt x="633" y="225"/>
                  </a:cubicBezTo>
                  <a:cubicBezTo>
                    <a:pt x="633" y="225"/>
                    <a:pt x="633" y="226"/>
                    <a:pt x="633" y="226"/>
                  </a:cubicBezTo>
                  <a:cubicBezTo>
                    <a:pt x="637" y="229"/>
                    <a:pt x="637" y="229"/>
                    <a:pt x="637" y="229"/>
                  </a:cubicBezTo>
                  <a:cubicBezTo>
                    <a:pt x="640" y="231"/>
                    <a:pt x="636" y="233"/>
                    <a:pt x="635" y="234"/>
                  </a:cubicBezTo>
                  <a:cubicBezTo>
                    <a:pt x="634" y="235"/>
                    <a:pt x="632" y="233"/>
                    <a:pt x="632" y="229"/>
                  </a:cubicBezTo>
                  <a:cubicBezTo>
                    <a:pt x="632" y="228"/>
                    <a:pt x="631" y="228"/>
                    <a:pt x="630" y="228"/>
                  </a:cubicBezTo>
                  <a:cubicBezTo>
                    <a:pt x="630" y="228"/>
                    <a:pt x="629" y="228"/>
                    <a:pt x="629" y="227"/>
                  </a:cubicBezTo>
                  <a:cubicBezTo>
                    <a:pt x="629" y="226"/>
                    <a:pt x="629" y="225"/>
                    <a:pt x="628" y="225"/>
                  </a:cubicBezTo>
                  <a:cubicBezTo>
                    <a:pt x="628" y="224"/>
                    <a:pt x="628" y="224"/>
                    <a:pt x="628" y="223"/>
                  </a:cubicBezTo>
                  <a:cubicBezTo>
                    <a:pt x="627" y="222"/>
                    <a:pt x="627" y="220"/>
                    <a:pt x="627" y="220"/>
                  </a:cubicBezTo>
                  <a:cubicBezTo>
                    <a:pt x="627" y="220"/>
                    <a:pt x="625" y="220"/>
                    <a:pt x="625" y="219"/>
                  </a:cubicBezTo>
                  <a:cubicBezTo>
                    <a:pt x="625" y="218"/>
                    <a:pt x="624" y="217"/>
                    <a:pt x="623" y="217"/>
                  </a:cubicBezTo>
                  <a:cubicBezTo>
                    <a:pt x="622" y="217"/>
                    <a:pt x="621" y="219"/>
                    <a:pt x="621" y="220"/>
                  </a:cubicBezTo>
                  <a:cubicBezTo>
                    <a:pt x="621" y="221"/>
                    <a:pt x="623" y="222"/>
                    <a:pt x="623" y="223"/>
                  </a:cubicBezTo>
                  <a:cubicBezTo>
                    <a:pt x="623" y="223"/>
                    <a:pt x="622" y="225"/>
                    <a:pt x="621" y="225"/>
                  </a:cubicBezTo>
                  <a:cubicBezTo>
                    <a:pt x="620" y="225"/>
                    <a:pt x="620" y="224"/>
                    <a:pt x="619" y="223"/>
                  </a:cubicBezTo>
                  <a:cubicBezTo>
                    <a:pt x="615" y="218"/>
                    <a:pt x="617" y="224"/>
                    <a:pt x="615" y="220"/>
                  </a:cubicBezTo>
                  <a:cubicBezTo>
                    <a:pt x="614" y="219"/>
                    <a:pt x="613" y="219"/>
                    <a:pt x="611" y="218"/>
                  </a:cubicBezTo>
                  <a:cubicBezTo>
                    <a:pt x="609" y="218"/>
                    <a:pt x="609" y="216"/>
                    <a:pt x="608" y="215"/>
                  </a:cubicBezTo>
                  <a:cubicBezTo>
                    <a:pt x="607" y="214"/>
                    <a:pt x="606" y="215"/>
                    <a:pt x="605" y="214"/>
                  </a:cubicBezTo>
                  <a:cubicBezTo>
                    <a:pt x="604" y="214"/>
                    <a:pt x="603" y="213"/>
                    <a:pt x="603" y="212"/>
                  </a:cubicBezTo>
                  <a:cubicBezTo>
                    <a:pt x="603" y="211"/>
                    <a:pt x="603" y="211"/>
                    <a:pt x="603" y="209"/>
                  </a:cubicBezTo>
                  <a:cubicBezTo>
                    <a:pt x="602" y="208"/>
                    <a:pt x="602" y="208"/>
                    <a:pt x="602" y="207"/>
                  </a:cubicBezTo>
                  <a:cubicBezTo>
                    <a:pt x="602" y="205"/>
                    <a:pt x="601" y="204"/>
                    <a:pt x="601" y="202"/>
                  </a:cubicBezTo>
                  <a:cubicBezTo>
                    <a:pt x="601" y="201"/>
                    <a:pt x="602" y="200"/>
                    <a:pt x="601" y="199"/>
                  </a:cubicBezTo>
                  <a:cubicBezTo>
                    <a:pt x="601" y="198"/>
                    <a:pt x="601" y="197"/>
                    <a:pt x="601" y="197"/>
                  </a:cubicBezTo>
                  <a:cubicBezTo>
                    <a:pt x="601" y="197"/>
                    <a:pt x="600" y="197"/>
                    <a:pt x="599" y="198"/>
                  </a:cubicBezTo>
                  <a:cubicBezTo>
                    <a:pt x="598" y="198"/>
                    <a:pt x="597" y="198"/>
                    <a:pt x="596" y="198"/>
                  </a:cubicBezTo>
                  <a:cubicBezTo>
                    <a:pt x="596" y="198"/>
                    <a:pt x="595" y="198"/>
                    <a:pt x="594" y="199"/>
                  </a:cubicBezTo>
                  <a:cubicBezTo>
                    <a:pt x="593" y="199"/>
                    <a:pt x="593" y="200"/>
                    <a:pt x="592" y="200"/>
                  </a:cubicBezTo>
                  <a:cubicBezTo>
                    <a:pt x="591" y="199"/>
                    <a:pt x="590" y="199"/>
                    <a:pt x="590" y="198"/>
                  </a:cubicBezTo>
                  <a:cubicBezTo>
                    <a:pt x="591" y="197"/>
                    <a:pt x="591" y="196"/>
                    <a:pt x="590" y="196"/>
                  </a:cubicBezTo>
                  <a:cubicBezTo>
                    <a:pt x="590" y="196"/>
                    <a:pt x="590" y="196"/>
                    <a:pt x="591" y="195"/>
                  </a:cubicBezTo>
                  <a:cubicBezTo>
                    <a:pt x="591" y="194"/>
                    <a:pt x="591" y="193"/>
                    <a:pt x="591" y="193"/>
                  </a:cubicBezTo>
                  <a:cubicBezTo>
                    <a:pt x="591" y="193"/>
                    <a:pt x="589" y="192"/>
                    <a:pt x="588" y="193"/>
                  </a:cubicBezTo>
                  <a:cubicBezTo>
                    <a:pt x="588" y="193"/>
                    <a:pt x="587" y="195"/>
                    <a:pt x="586" y="195"/>
                  </a:cubicBezTo>
                  <a:cubicBezTo>
                    <a:pt x="586" y="196"/>
                    <a:pt x="585" y="196"/>
                    <a:pt x="584" y="196"/>
                  </a:cubicBezTo>
                  <a:cubicBezTo>
                    <a:pt x="583" y="196"/>
                    <a:pt x="582" y="196"/>
                    <a:pt x="581" y="196"/>
                  </a:cubicBezTo>
                  <a:cubicBezTo>
                    <a:pt x="580" y="196"/>
                    <a:pt x="580" y="197"/>
                    <a:pt x="579" y="196"/>
                  </a:cubicBezTo>
                  <a:cubicBezTo>
                    <a:pt x="579" y="195"/>
                    <a:pt x="578" y="194"/>
                    <a:pt x="578" y="194"/>
                  </a:cubicBezTo>
                  <a:cubicBezTo>
                    <a:pt x="578" y="194"/>
                    <a:pt x="576" y="194"/>
                    <a:pt x="575" y="195"/>
                  </a:cubicBezTo>
                  <a:cubicBezTo>
                    <a:pt x="575" y="196"/>
                    <a:pt x="574" y="199"/>
                    <a:pt x="574" y="200"/>
                  </a:cubicBezTo>
                  <a:cubicBezTo>
                    <a:pt x="574" y="200"/>
                    <a:pt x="574" y="201"/>
                    <a:pt x="574" y="201"/>
                  </a:cubicBezTo>
                  <a:cubicBezTo>
                    <a:pt x="574" y="202"/>
                    <a:pt x="575" y="202"/>
                    <a:pt x="575" y="203"/>
                  </a:cubicBezTo>
                  <a:cubicBezTo>
                    <a:pt x="574" y="203"/>
                    <a:pt x="574" y="203"/>
                    <a:pt x="574" y="204"/>
                  </a:cubicBezTo>
                  <a:cubicBezTo>
                    <a:pt x="574" y="205"/>
                    <a:pt x="574" y="207"/>
                    <a:pt x="574" y="208"/>
                  </a:cubicBezTo>
                  <a:cubicBezTo>
                    <a:pt x="574" y="208"/>
                    <a:pt x="574" y="209"/>
                    <a:pt x="574" y="210"/>
                  </a:cubicBezTo>
                  <a:cubicBezTo>
                    <a:pt x="574" y="210"/>
                    <a:pt x="574" y="212"/>
                    <a:pt x="574" y="212"/>
                  </a:cubicBezTo>
                  <a:cubicBezTo>
                    <a:pt x="574" y="213"/>
                    <a:pt x="574" y="214"/>
                    <a:pt x="574" y="214"/>
                  </a:cubicBezTo>
                  <a:cubicBezTo>
                    <a:pt x="574" y="215"/>
                    <a:pt x="575" y="215"/>
                    <a:pt x="575" y="216"/>
                  </a:cubicBezTo>
                  <a:cubicBezTo>
                    <a:pt x="574" y="217"/>
                    <a:pt x="574" y="218"/>
                    <a:pt x="574" y="218"/>
                  </a:cubicBezTo>
                  <a:cubicBezTo>
                    <a:pt x="574" y="218"/>
                    <a:pt x="574" y="219"/>
                    <a:pt x="574" y="220"/>
                  </a:cubicBezTo>
                  <a:cubicBezTo>
                    <a:pt x="574" y="221"/>
                    <a:pt x="573" y="222"/>
                    <a:pt x="574" y="224"/>
                  </a:cubicBezTo>
                  <a:cubicBezTo>
                    <a:pt x="575" y="225"/>
                    <a:pt x="577" y="225"/>
                    <a:pt x="577" y="225"/>
                  </a:cubicBezTo>
                  <a:cubicBezTo>
                    <a:pt x="577" y="225"/>
                    <a:pt x="576" y="226"/>
                    <a:pt x="576" y="227"/>
                  </a:cubicBezTo>
                  <a:cubicBezTo>
                    <a:pt x="576" y="228"/>
                    <a:pt x="576" y="228"/>
                    <a:pt x="575" y="228"/>
                  </a:cubicBezTo>
                  <a:cubicBezTo>
                    <a:pt x="575" y="228"/>
                    <a:pt x="574" y="229"/>
                    <a:pt x="575" y="229"/>
                  </a:cubicBezTo>
                  <a:cubicBezTo>
                    <a:pt x="575" y="230"/>
                    <a:pt x="576" y="230"/>
                    <a:pt x="576" y="231"/>
                  </a:cubicBezTo>
                  <a:cubicBezTo>
                    <a:pt x="575" y="231"/>
                    <a:pt x="575" y="232"/>
                    <a:pt x="576" y="232"/>
                  </a:cubicBezTo>
                  <a:cubicBezTo>
                    <a:pt x="576" y="232"/>
                    <a:pt x="577" y="231"/>
                    <a:pt x="577" y="232"/>
                  </a:cubicBezTo>
                  <a:cubicBezTo>
                    <a:pt x="578" y="232"/>
                    <a:pt x="577" y="232"/>
                    <a:pt x="576" y="233"/>
                  </a:cubicBezTo>
                  <a:cubicBezTo>
                    <a:pt x="576" y="234"/>
                    <a:pt x="576" y="236"/>
                    <a:pt x="576" y="236"/>
                  </a:cubicBezTo>
                  <a:cubicBezTo>
                    <a:pt x="576" y="237"/>
                    <a:pt x="577" y="238"/>
                    <a:pt x="577" y="239"/>
                  </a:cubicBezTo>
                  <a:cubicBezTo>
                    <a:pt x="577" y="239"/>
                    <a:pt x="577" y="239"/>
                    <a:pt x="577" y="240"/>
                  </a:cubicBezTo>
                  <a:cubicBezTo>
                    <a:pt x="577" y="241"/>
                    <a:pt x="578" y="241"/>
                    <a:pt x="578" y="242"/>
                  </a:cubicBezTo>
                  <a:cubicBezTo>
                    <a:pt x="577" y="242"/>
                    <a:pt x="578" y="243"/>
                    <a:pt x="578" y="243"/>
                  </a:cubicBezTo>
                  <a:cubicBezTo>
                    <a:pt x="579" y="244"/>
                    <a:pt x="579" y="244"/>
                    <a:pt x="579" y="245"/>
                  </a:cubicBezTo>
                  <a:cubicBezTo>
                    <a:pt x="579" y="246"/>
                    <a:pt x="578" y="249"/>
                    <a:pt x="577" y="249"/>
                  </a:cubicBezTo>
                  <a:cubicBezTo>
                    <a:pt x="576" y="249"/>
                    <a:pt x="575" y="249"/>
                    <a:pt x="575" y="250"/>
                  </a:cubicBezTo>
                  <a:cubicBezTo>
                    <a:pt x="574" y="250"/>
                    <a:pt x="574" y="250"/>
                    <a:pt x="573" y="250"/>
                  </a:cubicBezTo>
                  <a:cubicBezTo>
                    <a:pt x="573" y="250"/>
                    <a:pt x="571" y="247"/>
                    <a:pt x="571" y="248"/>
                  </a:cubicBezTo>
                  <a:cubicBezTo>
                    <a:pt x="570" y="249"/>
                    <a:pt x="569" y="250"/>
                    <a:pt x="569" y="250"/>
                  </a:cubicBezTo>
                  <a:cubicBezTo>
                    <a:pt x="570" y="250"/>
                    <a:pt x="571" y="250"/>
                    <a:pt x="571" y="250"/>
                  </a:cubicBezTo>
                  <a:cubicBezTo>
                    <a:pt x="571" y="251"/>
                    <a:pt x="571" y="251"/>
                    <a:pt x="571" y="252"/>
                  </a:cubicBezTo>
                  <a:cubicBezTo>
                    <a:pt x="571" y="252"/>
                    <a:pt x="571" y="253"/>
                    <a:pt x="571" y="253"/>
                  </a:cubicBezTo>
                  <a:cubicBezTo>
                    <a:pt x="570" y="253"/>
                    <a:pt x="570" y="253"/>
                    <a:pt x="570" y="253"/>
                  </a:cubicBezTo>
                  <a:cubicBezTo>
                    <a:pt x="570" y="254"/>
                    <a:pt x="569" y="255"/>
                    <a:pt x="569" y="255"/>
                  </a:cubicBezTo>
                  <a:cubicBezTo>
                    <a:pt x="570" y="255"/>
                    <a:pt x="570" y="256"/>
                    <a:pt x="570" y="256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69" y="257"/>
                    <a:pt x="569" y="258"/>
                    <a:pt x="568" y="258"/>
                  </a:cubicBezTo>
                  <a:cubicBezTo>
                    <a:pt x="568" y="257"/>
                    <a:pt x="567" y="256"/>
                    <a:pt x="566" y="256"/>
                  </a:cubicBezTo>
                  <a:cubicBezTo>
                    <a:pt x="566" y="255"/>
                    <a:pt x="565" y="255"/>
                    <a:pt x="565" y="255"/>
                  </a:cubicBezTo>
                  <a:cubicBezTo>
                    <a:pt x="565" y="254"/>
                    <a:pt x="564" y="254"/>
                    <a:pt x="564" y="254"/>
                  </a:cubicBezTo>
                  <a:cubicBezTo>
                    <a:pt x="563" y="254"/>
                    <a:pt x="562" y="254"/>
                    <a:pt x="562" y="253"/>
                  </a:cubicBezTo>
                  <a:cubicBezTo>
                    <a:pt x="561" y="253"/>
                    <a:pt x="560" y="252"/>
                    <a:pt x="560" y="253"/>
                  </a:cubicBezTo>
                  <a:cubicBezTo>
                    <a:pt x="560" y="253"/>
                    <a:pt x="560" y="254"/>
                    <a:pt x="559" y="253"/>
                  </a:cubicBezTo>
                  <a:cubicBezTo>
                    <a:pt x="558" y="253"/>
                    <a:pt x="557" y="253"/>
                    <a:pt x="557" y="253"/>
                  </a:cubicBezTo>
                  <a:cubicBezTo>
                    <a:pt x="557" y="254"/>
                    <a:pt x="557" y="255"/>
                    <a:pt x="557" y="255"/>
                  </a:cubicBezTo>
                  <a:cubicBezTo>
                    <a:pt x="557" y="256"/>
                    <a:pt x="556" y="256"/>
                    <a:pt x="556" y="255"/>
                  </a:cubicBezTo>
                  <a:cubicBezTo>
                    <a:pt x="556" y="254"/>
                    <a:pt x="556" y="253"/>
                    <a:pt x="555" y="253"/>
                  </a:cubicBezTo>
                  <a:cubicBezTo>
                    <a:pt x="555" y="253"/>
                    <a:pt x="553" y="253"/>
                    <a:pt x="554" y="254"/>
                  </a:cubicBezTo>
                  <a:cubicBezTo>
                    <a:pt x="554" y="255"/>
                    <a:pt x="555" y="255"/>
                    <a:pt x="555" y="256"/>
                  </a:cubicBezTo>
                  <a:cubicBezTo>
                    <a:pt x="555" y="257"/>
                    <a:pt x="555" y="257"/>
                    <a:pt x="555" y="257"/>
                  </a:cubicBezTo>
                  <a:cubicBezTo>
                    <a:pt x="554" y="257"/>
                    <a:pt x="554" y="257"/>
                    <a:pt x="554" y="256"/>
                  </a:cubicBezTo>
                  <a:cubicBezTo>
                    <a:pt x="554" y="256"/>
                    <a:pt x="554" y="256"/>
                    <a:pt x="553" y="256"/>
                  </a:cubicBezTo>
                  <a:cubicBezTo>
                    <a:pt x="553" y="256"/>
                    <a:pt x="552" y="256"/>
                    <a:pt x="552" y="257"/>
                  </a:cubicBezTo>
                  <a:cubicBezTo>
                    <a:pt x="552" y="257"/>
                    <a:pt x="552" y="258"/>
                    <a:pt x="552" y="259"/>
                  </a:cubicBezTo>
                  <a:cubicBezTo>
                    <a:pt x="552" y="259"/>
                    <a:pt x="553" y="259"/>
                    <a:pt x="553" y="259"/>
                  </a:cubicBezTo>
                  <a:cubicBezTo>
                    <a:pt x="554" y="259"/>
                    <a:pt x="554" y="260"/>
                    <a:pt x="554" y="260"/>
                  </a:cubicBezTo>
                  <a:cubicBezTo>
                    <a:pt x="553" y="260"/>
                    <a:pt x="553" y="260"/>
                    <a:pt x="552" y="260"/>
                  </a:cubicBezTo>
                  <a:cubicBezTo>
                    <a:pt x="552" y="260"/>
                    <a:pt x="552" y="260"/>
                    <a:pt x="552" y="261"/>
                  </a:cubicBezTo>
                  <a:cubicBezTo>
                    <a:pt x="551" y="261"/>
                    <a:pt x="551" y="261"/>
                    <a:pt x="551" y="261"/>
                  </a:cubicBezTo>
                  <a:cubicBezTo>
                    <a:pt x="550" y="262"/>
                    <a:pt x="550" y="262"/>
                    <a:pt x="550" y="262"/>
                  </a:cubicBezTo>
                  <a:cubicBezTo>
                    <a:pt x="549" y="262"/>
                    <a:pt x="549" y="261"/>
                    <a:pt x="549" y="262"/>
                  </a:cubicBezTo>
                  <a:cubicBezTo>
                    <a:pt x="549" y="263"/>
                    <a:pt x="549" y="264"/>
                    <a:pt x="549" y="264"/>
                  </a:cubicBezTo>
                  <a:cubicBezTo>
                    <a:pt x="550" y="265"/>
                    <a:pt x="551" y="265"/>
                    <a:pt x="551" y="266"/>
                  </a:cubicBezTo>
                  <a:cubicBezTo>
                    <a:pt x="551" y="267"/>
                    <a:pt x="550" y="267"/>
                    <a:pt x="550" y="267"/>
                  </a:cubicBezTo>
                  <a:cubicBezTo>
                    <a:pt x="549" y="267"/>
                    <a:pt x="548" y="267"/>
                    <a:pt x="548" y="268"/>
                  </a:cubicBezTo>
                  <a:cubicBezTo>
                    <a:pt x="548" y="269"/>
                    <a:pt x="549" y="268"/>
                    <a:pt x="549" y="268"/>
                  </a:cubicBezTo>
                  <a:cubicBezTo>
                    <a:pt x="550" y="268"/>
                    <a:pt x="551" y="267"/>
                    <a:pt x="550" y="268"/>
                  </a:cubicBezTo>
                  <a:cubicBezTo>
                    <a:pt x="550" y="269"/>
                    <a:pt x="549" y="270"/>
                    <a:pt x="549" y="270"/>
                  </a:cubicBezTo>
                  <a:cubicBezTo>
                    <a:pt x="549" y="271"/>
                    <a:pt x="549" y="271"/>
                    <a:pt x="550" y="271"/>
                  </a:cubicBezTo>
                  <a:cubicBezTo>
                    <a:pt x="550" y="271"/>
                    <a:pt x="551" y="271"/>
                    <a:pt x="550" y="271"/>
                  </a:cubicBezTo>
                  <a:cubicBezTo>
                    <a:pt x="550" y="272"/>
                    <a:pt x="549" y="272"/>
                    <a:pt x="549" y="273"/>
                  </a:cubicBezTo>
                  <a:cubicBezTo>
                    <a:pt x="548" y="273"/>
                    <a:pt x="548" y="273"/>
                    <a:pt x="548" y="273"/>
                  </a:cubicBezTo>
                  <a:cubicBezTo>
                    <a:pt x="548" y="274"/>
                    <a:pt x="548" y="275"/>
                    <a:pt x="549" y="275"/>
                  </a:cubicBezTo>
                  <a:cubicBezTo>
                    <a:pt x="549" y="275"/>
                    <a:pt x="550" y="274"/>
                    <a:pt x="550" y="275"/>
                  </a:cubicBezTo>
                  <a:cubicBezTo>
                    <a:pt x="550" y="275"/>
                    <a:pt x="550" y="276"/>
                    <a:pt x="550" y="276"/>
                  </a:cubicBezTo>
                  <a:cubicBezTo>
                    <a:pt x="551" y="277"/>
                    <a:pt x="552" y="276"/>
                    <a:pt x="552" y="277"/>
                  </a:cubicBezTo>
                  <a:cubicBezTo>
                    <a:pt x="552" y="277"/>
                    <a:pt x="551" y="277"/>
                    <a:pt x="551" y="277"/>
                  </a:cubicBezTo>
                  <a:cubicBezTo>
                    <a:pt x="550" y="277"/>
                    <a:pt x="550" y="277"/>
                    <a:pt x="550" y="278"/>
                  </a:cubicBezTo>
                  <a:cubicBezTo>
                    <a:pt x="550" y="278"/>
                    <a:pt x="550" y="279"/>
                    <a:pt x="550" y="279"/>
                  </a:cubicBezTo>
                  <a:cubicBezTo>
                    <a:pt x="549" y="280"/>
                    <a:pt x="548" y="280"/>
                    <a:pt x="548" y="280"/>
                  </a:cubicBezTo>
                  <a:cubicBezTo>
                    <a:pt x="548" y="281"/>
                    <a:pt x="549" y="281"/>
                    <a:pt x="549" y="282"/>
                  </a:cubicBezTo>
                  <a:cubicBezTo>
                    <a:pt x="548" y="282"/>
                    <a:pt x="547" y="282"/>
                    <a:pt x="547" y="283"/>
                  </a:cubicBezTo>
                  <a:cubicBezTo>
                    <a:pt x="547" y="283"/>
                    <a:pt x="547" y="284"/>
                    <a:pt x="547" y="284"/>
                  </a:cubicBezTo>
                  <a:cubicBezTo>
                    <a:pt x="546" y="284"/>
                    <a:pt x="545" y="285"/>
                    <a:pt x="545" y="285"/>
                  </a:cubicBezTo>
                  <a:cubicBezTo>
                    <a:pt x="544" y="284"/>
                    <a:pt x="544" y="283"/>
                    <a:pt x="544" y="284"/>
                  </a:cubicBezTo>
                  <a:cubicBezTo>
                    <a:pt x="543" y="284"/>
                    <a:pt x="544" y="285"/>
                    <a:pt x="544" y="285"/>
                  </a:cubicBezTo>
                  <a:cubicBezTo>
                    <a:pt x="544" y="285"/>
                    <a:pt x="543" y="286"/>
                    <a:pt x="543" y="286"/>
                  </a:cubicBezTo>
                  <a:cubicBezTo>
                    <a:pt x="542" y="286"/>
                    <a:pt x="541" y="287"/>
                    <a:pt x="542" y="288"/>
                  </a:cubicBezTo>
                  <a:cubicBezTo>
                    <a:pt x="542" y="288"/>
                    <a:pt x="542" y="288"/>
                    <a:pt x="542" y="289"/>
                  </a:cubicBezTo>
                  <a:cubicBezTo>
                    <a:pt x="542" y="289"/>
                    <a:pt x="542" y="290"/>
                    <a:pt x="542" y="290"/>
                  </a:cubicBezTo>
                  <a:cubicBezTo>
                    <a:pt x="541" y="290"/>
                    <a:pt x="541" y="290"/>
                    <a:pt x="541" y="290"/>
                  </a:cubicBezTo>
                  <a:cubicBezTo>
                    <a:pt x="541" y="291"/>
                    <a:pt x="540" y="291"/>
                    <a:pt x="540" y="291"/>
                  </a:cubicBezTo>
                  <a:cubicBezTo>
                    <a:pt x="539" y="291"/>
                    <a:pt x="538" y="291"/>
                    <a:pt x="538" y="292"/>
                  </a:cubicBezTo>
                  <a:cubicBezTo>
                    <a:pt x="538" y="292"/>
                    <a:pt x="537" y="293"/>
                    <a:pt x="538" y="294"/>
                  </a:cubicBezTo>
                  <a:cubicBezTo>
                    <a:pt x="538" y="295"/>
                    <a:pt x="539" y="295"/>
                    <a:pt x="539" y="296"/>
                  </a:cubicBezTo>
                  <a:cubicBezTo>
                    <a:pt x="538" y="296"/>
                    <a:pt x="539" y="297"/>
                    <a:pt x="539" y="298"/>
                  </a:cubicBezTo>
                  <a:cubicBezTo>
                    <a:pt x="538" y="298"/>
                    <a:pt x="538" y="298"/>
                    <a:pt x="537" y="299"/>
                  </a:cubicBezTo>
                  <a:cubicBezTo>
                    <a:pt x="537" y="299"/>
                    <a:pt x="536" y="300"/>
                    <a:pt x="536" y="299"/>
                  </a:cubicBezTo>
                  <a:cubicBezTo>
                    <a:pt x="535" y="299"/>
                    <a:pt x="535" y="299"/>
                    <a:pt x="535" y="299"/>
                  </a:cubicBezTo>
                  <a:cubicBezTo>
                    <a:pt x="534" y="299"/>
                    <a:pt x="534" y="299"/>
                    <a:pt x="533" y="299"/>
                  </a:cubicBezTo>
                  <a:cubicBezTo>
                    <a:pt x="532" y="299"/>
                    <a:pt x="531" y="300"/>
                    <a:pt x="531" y="299"/>
                  </a:cubicBezTo>
                  <a:cubicBezTo>
                    <a:pt x="530" y="299"/>
                    <a:pt x="529" y="299"/>
                    <a:pt x="529" y="299"/>
                  </a:cubicBezTo>
                  <a:cubicBezTo>
                    <a:pt x="529" y="299"/>
                    <a:pt x="528" y="299"/>
                    <a:pt x="528" y="300"/>
                  </a:cubicBezTo>
                  <a:cubicBezTo>
                    <a:pt x="528" y="300"/>
                    <a:pt x="527" y="300"/>
                    <a:pt x="527" y="300"/>
                  </a:cubicBezTo>
                  <a:cubicBezTo>
                    <a:pt x="526" y="300"/>
                    <a:pt x="525" y="299"/>
                    <a:pt x="524" y="300"/>
                  </a:cubicBezTo>
                  <a:cubicBezTo>
                    <a:pt x="524" y="301"/>
                    <a:pt x="524" y="302"/>
                    <a:pt x="523" y="302"/>
                  </a:cubicBezTo>
                  <a:cubicBezTo>
                    <a:pt x="523" y="303"/>
                    <a:pt x="521" y="304"/>
                    <a:pt x="520" y="303"/>
                  </a:cubicBezTo>
                  <a:cubicBezTo>
                    <a:pt x="519" y="303"/>
                    <a:pt x="519" y="302"/>
                    <a:pt x="518" y="303"/>
                  </a:cubicBezTo>
                  <a:cubicBezTo>
                    <a:pt x="518" y="303"/>
                    <a:pt x="517" y="303"/>
                    <a:pt x="517" y="303"/>
                  </a:cubicBezTo>
                  <a:cubicBezTo>
                    <a:pt x="516" y="304"/>
                    <a:pt x="517" y="304"/>
                    <a:pt x="517" y="305"/>
                  </a:cubicBezTo>
                  <a:cubicBezTo>
                    <a:pt x="517" y="305"/>
                    <a:pt x="516" y="306"/>
                    <a:pt x="516" y="306"/>
                  </a:cubicBezTo>
                  <a:cubicBezTo>
                    <a:pt x="515" y="307"/>
                    <a:pt x="515" y="307"/>
                    <a:pt x="514" y="307"/>
                  </a:cubicBezTo>
                  <a:cubicBezTo>
                    <a:pt x="514" y="307"/>
                    <a:pt x="513" y="307"/>
                    <a:pt x="513" y="307"/>
                  </a:cubicBezTo>
                  <a:cubicBezTo>
                    <a:pt x="512" y="308"/>
                    <a:pt x="511" y="308"/>
                    <a:pt x="510" y="308"/>
                  </a:cubicBezTo>
                  <a:cubicBezTo>
                    <a:pt x="509" y="308"/>
                    <a:pt x="508" y="307"/>
                    <a:pt x="507" y="307"/>
                  </a:cubicBezTo>
                  <a:cubicBezTo>
                    <a:pt x="507" y="307"/>
                    <a:pt x="507" y="308"/>
                    <a:pt x="506" y="308"/>
                  </a:cubicBezTo>
                  <a:cubicBezTo>
                    <a:pt x="506" y="308"/>
                    <a:pt x="505" y="308"/>
                    <a:pt x="505" y="308"/>
                  </a:cubicBezTo>
                  <a:cubicBezTo>
                    <a:pt x="505" y="308"/>
                    <a:pt x="505" y="308"/>
                    <a:pt x="505" y="308"/>
                  </a:cubicBezTo>
                  <a:cubicBezTo>
                    <a:pt x="505" y="308"/>
                    <a:pt x="497" y="309"/>
                    <a:pt x="495" y="310"/>
                  </a:cubicBezTo>
                  <a:cubicBezTo>
                    <a:pt x="493" y="310"/>
                    <a:pt x="484" y="313"/>
                    <a:pt x="484" y="313"/>
                  </a:cubicBezTo>
                  <a:cubicBezTo>
                    <a:pt x="480" y="316"/>
                    <a:pt x="480" y="316"/>
                    <a:pt x="480" y="316"/>
                  </a:cubicBezTo>
                  <a:cubicBezTo>
                    <a:pt x="480" y="316"/>
                    <a:pt x="482" y="317"/>
                    <a:pt x="483" y="318"/>
                  </a:cubicBezTo>
                  <a:cubicBezTo>
                    <a:pt x="484" y="319"/>
                    <a:pt x="484" y="321"/>
                    <a:pt x="485" y="321"/>
                  </a:cubicBezTo>
                  <a:cubicBezTo>
                    <a:pt x="485" y="322"/>
                    <a:pt x="486" y="322"/>
                    <a:pt x="487" y="323"/>
                  </a:cubicBezTo>
                  <a:cubicBezTo>
                    <a:pt x="488" y="324"/>
                    <a:pt x="488" y="326"/>
                    <a:pt x="488" y="327"/>
                  </a:cubicBezTo>
                  <a:cubicBezTo>
                    <a:pt x="488" y="329"/>
                    <a:pt x="489" y="331"/>
                    <a:pt x="489" y="331"/>
                  </a:cubicBezTo>
                  <a:cubicBezTo>
                    <a:pt x="490" y="332"/>
                    <a:pt x="490" y="333"/>
                    <a:pt x="491" y="333"/>
                  </a:cubicBezTo>
                  <a:cubicBezTo>
                    <a:pt x="491" y="333"/>
                    <a:pt x="493" y="333"/>
                    <a:pt x="493" y="334"/>
                  </a:cubicBezTo>
                  <a:cubicBezTo>
                    <a:pt x="493" y="335"/>
                    <a:pt x="494" y="336"/>
                    <a:pt x="494" y="337"/>
                  </a:cubicBezTo>
                  <a:cubicBezTo>
                    <a:pt x="494" y="337"/>
                    <a:pt x="495" y="339"/>
                    <a:pt x="496" y="339"/>
                  </a:cubicBezTo>
                  <a:cubicBezTo>
                    <a:pt x="497" y="339"/>
                    <a:pt x="497" y="339"/>
                    <a:pt x="498" y="339"/>
                  </a:cubicBezTo>
                  <a:cubicBezTo>
                    <a:pt x="499" y="340"/>
                    <a:pt x="500" y="341"/>
                    <a:pt x="500" y="341"/>
                  </a:cubicBezTo>
                  <a:cubicBezTo>
                    <a:pt x="501" y="341"/>
                    <a:pt x="501" y="340"/>
                    <a:pt x="502" y="341"/>
                  </a:cubicBezTo>
                  <a:cubicBezTo>
                    <a:pt x="503" y="341"/>
                    <a:pt x="504" y="342"/>
                    <a:pt x="504" y="343"/>
                  </a:cubicBezTo>
                  <a:cubicBezTo>
                    <a:pt x="505" y="344"/>
                    <a:pt x="505" y="344"/>
                    <a:pt x="505" y="344"/>
                  </a:cubicBezTo>
                  <a:cubicBezTo>
                    <a:pt x="506" y="344"/>
                    <a:pt x="506" y="344"/>
                    <a:pt x="506" y="345"/>
                  </a:cubicBezTo>
                  <a:cubicBezTo>
                    <a:pt x="506" y="346"/>
                    <a:pt x="506" y="346"/>
                    <a:pt x="507" y="346"/>
                  </a:cubicBezTo>
                  <a:cubicBezTo>
                    <a:pt x="508" y="346"/>
                    <a:pt x="508" y="347"/>
                    <a:pt x="508" y="347"/>
                  </a:cubicBezTo>
                  <a:cubicBezTo>
                    <a:pt x="508" y="348"/>
                    <a:pt x="508" y="348"/>
                    <a:pt x="508" y="349"/>
                  </a:cubicBezTo>
                  <a:cubicBezTo>
                    <a:pt x="507" y="350"/>
                    <a:pt x="508" y="351"/>
                    <a:pt x="508" y="351"/>
                  </a:cubicBezTo>
                  <a:cubicBezTo>
                    <a:pt x="508" y="351"/>
                    <a:pt x="508" y="352"/>
                    <a:pt x="508" y="352"/>
                  </a:cubicBezTo>
                  <a:cubicBezTo>
                    <a:pt x="507" y="353"/>
                    <a:pt x="507" y="354"/>
                    <a:pt x="506" y="355"/>
                  </a:cubicBezTo>
                  <a:cubicBezTo>
                    <a:pt x="506" y="355"/>
                    <a:pt x="506" y="356"/>
                    <a:pt x="506" y="357"/>
                  </a:cubicBezTo>
                  <a:cubicBezTo>
                    <a:pt x="506" y="358"/>
                    <a:pt x="506" y="360"/>
                    <a:pt x="506" y="360"/>
                  </a:cubicBezTo>
                  <a:cubicBezTo>
                    <a:pt x="506" y="361"/>
                    <a:pt x="506" y="361"/>
                    <a:pt x="506" y="362"/>
                  </a:cubicBezTo>
                  <a:cubicBezTo>
                    <a:pt x="505" y="363"/>
                    <a:pt x="506" y="364"/>
                    <a:pt x="505" y="365"/>
                  </a:cubicBezTo>
                  <a:cubicBezTo>
                    <a:pt x="504" y="365"/>
                    <a:pt x="503" y="365"/>
                    <a:pt x="503" y="367"/>
                  </a:cubicBezTo>
                  <a:cubicBezTo>
                    <a:pt x="503" y="368"/>
                    <a:pt x="502" y="369"/>
                    <a:pt x="501" y="369"/>
                  </a:cubicBezTo>
                  <a:cubicBezTo>
                    <a:pt x="501" y="370"/>
                    <a:pt x="500" y="370"/>
                    <a:pt x="500" y="370"/>
                  </a:cubicBezTo>
                  <a:cubicBezTo>
                    <a:pt x="499" y="370"/>
                    <a:pt x="499" y="370"/>
                    <a:pt x="499" y="369"/>
                  </a:cubicBezTo>
                  <a:cubicBezTo>
                    <a:pt x="499" y="369"/>
                    <a:pt x="500" y="368"/>
                    <a:pt x="499" y="368"/>
                  </a:cubicBezTo>
                  <a:cubicBezTo>
                    <a:pt x="498" y="368"/>
                    <a:pt x="498" y="368"/>
                    <a:pt x="498" y="369"/>
                  </a:cubicBezTo>
                  <a:cubicBezTo>
                    <a:pt x="498" y="369"/>
                    <a:pt x="498" y="369"/>
                    <a:pt x="497" y="369"/>
                  </a:cubicBezTo>
                  <a:cubicBezTo>
                    <a:pt x="497" y="369"/>
                    <a:pt x="497" y="369"/>
                    <a:pt x="496" y="369"/>
                  </a:cubicBezTo>
                  <a:cubicBezTo>
                    <a:pt x="496" y="369"/>
                    <a:pt x="495" y="369"/>
                    <a:pt x="495" y="368"/>
                  </a:cubicBezTo>
                  <a:cubicBezTo>
                    <a:pt x="495" y="368"/>
                    <a:pt x="494" y="368"/>
                    <a:pt x="494" y="367"/>
                  </a:cubicBezTo>
                  <a:cubicBezTo>
                    <a:pt x="494" y="367"/>
                    <a:pt x="493" y="367"/>
                    <a:pt x="493" y="367"/>
                  </a:cubicBezTo>
                  <a:cubicBezTo>
                    <a:pt x="492" y="367"/>
                    <a:pt x="492" y="365"/>
                    <a:pt x="491" y="365"/>
                  </a:cubicBezTo>
                  <a:cubicBezTo>
                    <a:pt x="491" y="365"/>
                    <a:pt x="491" y="368"/>
                    <a:pt x="491" y="368"/>
                  </a:cubicBezTo>
                  <a:cubicBezTo>
                    <a:pt x="490" y="368"/>
                    <a:pt x="490" y="366"/>
                    <a:pt x="490" y="366"/>
                  </a:cubicBezTo>
                  <a:cubicBezTo>
                    <a:pt x="489" y="366"/>
                    <a:pt x="488" y="366"/>
                    <a:pt x="487" y="365"/>
                  </a:cubicBezTo>
                  <a:cubicBezTo>
                    <a:pt x="487" y="365"/>
                    <a:pt x="486" y="365"/>
                    <a:pt x="486" y="366"/>
                  </a:cubicBezTo>
                  <a:cubicBezTo>
                    <a:pt x="486" y="366"/>
                    <a:pt x="486" y="367"/>
                    <a:pt x="486" y="367"/>
                  </a:cubicBezTo>
                  <a:cubicBezTo>
                    <a:pt x="486" y="368"/>
                    <a:pt x="485" y="368"/>
                    <a:pt x="484" y="368"/>
                  </a:cubicBezTo>
                  <a:cubicBezTo>
                    <a:pt x="484" y="368"/>
                    <a:pt x="483" y="367"/>
                    <a:pt x="483" y="368"/>
                  </a:cubicBezTo>
                  <a:cubicBezTo>
                    <a:pt x="483" y="368"/>
                    <a:pt x="484" y="370"/>
                    <a:pt x="484" y="371"/>
                  </a:cubicBezTo>
                  <a:cubicBezTo>
                    <a:pt x="483" y="371"/>
                    <a:pt x="482" y="370"/>
                    <a:pt x="481" y="370"/>
                  </a:cubicBezTo>
                  <a:cubicBezTo>
                    <a:pt x="481" y="370"/>
                    <a:pt x="480" y="370"/>
                    <a:pt x="479" y="370"/>
                  </a:cubicBezTo>
                  <a:cubicBezTo>
                    <a:pt x="478" y="370"/>
                    <a:pt x="478" y="371"/>
                    <a:pt x="477" y="371"/>
                  </a:cubicBezTo>
                  <a:cubicBezTo>
                    <a:pt x="477" y="371"/>
                    <a:pt x="476" y="371"/>
                    <a:pt x="475" y="371"/>
                  </a:cubicBezTo>
                  <a:cubicBezTo>
                    <a:pt x="474" y="371"/>
                    <a:pt x="474" y="372"/>
                    <a:pt x="473" y="372"/>
                  </a:cubicBezTo>
                  <a:cubicBezTo>
                    <a:pt x="473" y="372"/>
                    <a:pt x="472" y="372"/>
                    <a:pt x="471" y="373"/>
                  </a:cubicBezTo>
                  <a:cubicBezTo>
                    <a:pt x="471" y="373"/>
                    <a:pt x="471" y="373"/>
                    <a:pt x="470" y="373"/>
                  </a:cubicBezTo>
                  <a:cubicBezTo>
                    <a:pt x="470" y="374"/>
                    <a:pt x="470" y="374"/>
                    <a:pt x="470" y="374"/>
                  </a:cubicBezTo>
                  <a:cubicBezTo>
                    <a:pt x="469" y="375"/>
                    <a:pt x="468" y="374"/>
                    <a:pt x="468" y="374"/>
                  </a:cubicBezTo>
                  <a:cubicBezTo>
                    <a:pt x="467" y="373"/>
                    <a:pt x="467" y="373"/>
                    <a:pt x="466" y="373"/>
                  </a:cubicBezTo>
                  <a:cubicBezTo>
                    <a:pt x="465" y="373"/>
                    <a:pt x="462" y="374"/>
                    <a:pt x="462" y="372"/>
                  </a:cubicBezTo>
                  <a:cubicBezTo>
                    <a:pt x="461" y="371"/>
                    <a:pt x="461" y="370"/>
                    <a:pt x="460" y="370"/>
                  </a:cubicBezTo>
                  <a:cubicBezTo>
                    <a:pt x="460" y="371"/>
                    <a:pt x="459" y="371"/>
                    <a:pt x="459" y="371"/>
                  </a:cubicBezTo>
                  <a:cubicBezTo>
                    <a:pt x="458" y="371"/>
                    <a:pt x="456" y="372"/>
                    <a:pt x="456" y="371"/>
                  </a:cubicBezTo>
                  <a:cubicBezTo>
                    <a:pt x="456" y="371"/>
                    <a:pt x="456" y="370"/>
                    <a:pt x="456" y="371"/>
                  </a:cubicBezTo>
                  <a:cubicBezTo>
                    <a:pt x="455" y="371"/>
                    <a:pt x="456" y="373"/>
                    <a:pt x="455" y="373"/>
                  </a:cubicBezTo>
                  <a:cubicBezTo>
                    <a:pt x="455" y="373"/>
                    <a:pt x="454" y="373"/>
                    <a:pt x="454" y="373"/>
                  </a:cubicBezTo>
                  <a:cubicBezTo>
                    <a:pt x="453" y="373"/>
                    <a:pt x="452" y="374"/>
                    <a:pt x="452" y="374"/>
                  </a:cubicBezTo>
                  <a:cubicBezTo>
                    <a:pt x="451" y="373"/>
                    <a:pt x="451" y="372"/>
                    <a:pt x="450" y="372"/>
                  </a:cubicBezTo>
                  <a:cubicBezTo>
                    <a:pt x="449" y="372"/>
                    <a:pt x="449" y="373"/>
                    <a:pt x="448" y="374"/>
                  </a:cubicBezTo>
                  <a:cubicBezTo>
                    <a:pt x="448" y="375"/>
                    <a:pt x="447" y="374"/>
                    <a:pt x="446" y="374"/>
                  </a:cubicBezTo>
                  <a:cubicBezTo>
                    <a:pt x="445" y="374"/>
                    <a:pt x="445" y="373"/>
                    <a:pt x="444" y="374"/>
                  </a:cubicBezTo>
                  <a:cubicBezTo>
                    <a:pt x="443" y="375"/>
                    <a:pt x="442" y="375"/>
                    <a:pt x="442" y="374"/>
                  </a:cubicBezTo>
                  <a:cubicBezTo>
                    <a:pt x="442" y="374"/>
                    <a:pt x="444" y="373"/>
                    <a:pt x="443" y="372"/>
                  </a:cubicBezTo>
                  <a:cubicBezTo>
                    <a:pt x="443" y="371"/>
                    <a:pt x="442" y="371"/>
                    <a:pt x="441" y="372"/>
                  </a:cubicBezTo>
                  <a:cubicBezTo>
                    <a:pt x="441" y="373"/>
                    <a:pt x="441" y="373"/>
                    <a:pt x="440" y="373"/>
                  </a:cubicBezTo>
                  <a:cubicBezTo>
                    <a:pt x="440" y="372"/>
                    <a:pt x="440" y="371"/>
                    <a:pt x="439" y="371"/>
                  </a:cubicBezTo>
                  <a:cubicBezTo>
                    <a:pt x="438" y="372"/>
                    <a:pt x="438" y="371"/>
                    <a:pt x="437" y="371"/>
                  </a:cubicBezTo>
                  <a:cubicBezTo>
                    <a:pt x="437" y="370"/>
                    <a:pt x="436" y="371"/>
                    <a:pt x="435" y="371"/>
                  </a:cubicBezTo>
                  <a:cubicBezTo>
                    <a:pt x="434" y="371"/>
                    <a:pt x="434" y="371"/>
                    <a:pt x="433" y="371"/>
                  </a:cubicBezTo>
                  <a:cubicBezTo>
                    <a:pt x="432" y="371"/>
                    <a:pt x="432" y="372"/>
                    <a:pt x="431" y="371"/>
                  </a:cubicBezTo>
                  <a:cubicBezTo>
                    <a:pt x="430" y="371"/>
                    <a:pt x="430" y="371"/>
                    <a:pt x="431" y="371"/>
                  </a:cubicBezTo>
                  <a:cubicBezTo>
                    <a:pt x="431" y="370"/>
                    <a:pt x="431" y="370"/>
                    <a:pt x="431" y="369"/>
                  </a:cubicBezTo>
                  <a:cubicBezTo>
                    <a:pt x="432" y="369"/>
                    <a:pt x="432" y="369"/>
                    <a:pt x="432" y="368"/>
                  </a:cubicBezTo>
                  <a:cubicBezTo>
                    <a:pt x="432" y="367"/>
                    <a:pt x="432" y="367"/>
                    <a:pt x="433" y="367"/>
                  </a:cubicBezTo>
                  <a:cubicBezTo>
                    <a:pt x="434" y="367"/>
                    <a:pt x="435" y="366"/>
                    <a:pt x="434" y="366"/>
                  </a:cubicBezTo>
                  <a:cubicBezTo>
                    <a:pt x="434" y="365"/>
                    <a:pt x="432" y="366"/>
                    <a:pt x="431" y="366"/>
                  </a:cubicBezTo>
                  <a:cubicBezTo>
                    <a:pt x="430" y="366"/>
                    <a:pt x="430" y="366"/>
                    <a:pt x="430" y="365"/>
                  </a:cubicBezTo>
                  <a:cubicBezTo>
                    <a:pt x="430" y="364"/>
                    <a:pt x="430" y="364"/>
                    <a:pt x="429" y="364"/>
                  </a:cubicBezTo>
                  <a:cubicBezTo>
                    <a:pt x="428" y="365"/>
                    <a:pt x="428" y="365"/>
                    <a:pt x="428" y="364"/>
                  </a:cubicBezTo>
                  <a:cubicBezTo>
                    <a:pt x="428" y="364"/>
                    <a:pt x="428" y="364"/>
                    <a:pt x="427" y="363"/>
                  </a:cubicBezTo>
                  <a:cubicBezTo>
                    <a:pt x="427" y="363"/>
                    <a:pt x="427" y="363"/>
                    <a:pt x="426" y="363"/>
                  </a:cubicBezTo>
                  <a:cubicBezTo>
                    <a:pt x="426" y="362"/>
                    <a:pt x="425" y="362"/>
                    <a:pt x="425" y="362"/>
                  </a:cubicBezTo>
                  <a:cubicBezTo>
                    <a:pt x="424" y="362"/>
                    <a:pt x="423" y="362"/>
                    <a:pt x="423" y="361"/>
                  </a:cubicBezTo>
                  <a:cubicBezTo>
                    <a:pt x="423" y="360"/>
                    <a:pt x="424" y="359"/>
                    <a:pt x="424" y="359"/>
                  </a:cubicBezTo>
                  <a:cubicBezTo>
                    <a:pt x="425" y="359"/>
                    <a:pt x="426" y="359"/>
                    <a:pt x="426" y="358"/>
                  </a:cubicBezTo>
                  <a:cubicBezTo>
                    <a:pt x="425" y="358"/>
                    <a:pt x="424" y="358"/>
                    <a:pt x="423" y="357"/>
                  </a:cubicBezTo>
                  <a:cubicBezTo>
                    <a:pt x="423" y="357"/>
                    <a:pt x="423" y="354"/>
                    <a:pt x="422" y="355"/>
                  </a:cubicBezTo>
                  <a:cubicBezTo>
                    <a:pt x="420" y="356"/>
                    <a:pt x="420" y="355"/>
                    <a:pt x="419" y="355"/>
                  </a:cubicBezTo>
                  <a:cubicBezTo>
                    <a:pt x="419" y="354"/>
                    <a:pt x="419" y="354"/>
                    <a:pt x="419" y="354"/>
                  </a:cubicBezTo>
                  <a:cubicBezTo>
                    <a:pt x="418" y="354"/>
                    <a:pt x="417" y="353"/>
                    <a:pt x="416" y="354"/>
                  </a:cubicBezTo>
                  <a:cubicBezTo>
                    <a:pt x="415" y="354"/>
                    <a:pt x="414" y="354"/>
                    <a:pt x="414" y="353"/>
                  </a:cubicBezTo>
                  <a:cubicBezTo>
                    <a:pt x="414" y="352"/>
                    <a:pt x="415" y="351"/>
                    <a:pt x="414" y="351"/>
                  </a:cubicBezTo>
                  <a:cubicBezTo>
                    <a:pt x="413" y="350"/>
                    <a:pt x="413" y="351"/>
                    <a:pt x="412" y="352"/>
                  </a:cubicBezTo>
                  <a:cubicBezTo>
                    <a:pt x="411" y="352"/>
                    <a:pt x="410" y="356"/>
                    <a:pt x="410" y="357"/>
                  </a:cubicBezTo>
                  <a:cubicBezTo>
                    <a:pt x="410" y="358"/>
                    <a:pt x="410" y="360"/>
                    <a:pt x="409" y="360"/>
                  </a:cubicBezTo>
                  <a:cubicBezTo>
                    <a:pt x="409" y="360"/>
                    <a:pt x="409" y="360"/>
                    <a:pt x="408" y="360"/>
                  </a:cubicBezTo>
                  <a:cubicBezTo>
                    <a:pt x="408" y="359"/>
                    <a:pt x="407" y="358"/>
                    <a:pt x="407" y="359"/>
                  </a:cubicBezTo>
                  <a:cubicBezTo>
                    <a:pt x="406" y="360"/>
                    <a:pt x="406" y="360"/>
                    <a:pt x="406" y="361"/>
                  </a:cubicBezTo>
                  <a:cubicBezTo>
                    <a:pt x="407" y="362"/>
                    <a:pt x="407" y="363"/>
                    <a:pt x="407" y="363"/>
                  </a:cubicBezTo>
                  <a:cubicBezTo>
                    <a:pt x="406" y="363"/>
                    <a:pt x="406" y="363"/>
                    <a:pt x="405" y="362"/>
                  </a:cubicBezTo>
                  <a:cubicBezTo>
                    <a:pt x="405" y="362"/>
                    <a:pt x="404" y="361"/>
                    <a:pt x="404" y="361"/>
                  </a:cubicBezTo>
                  <a:cubicBezTo>
                    <a:pt x="403" y="361"/>
                    <a:pt x="403" y="361"/>
                    <a:pt x="403" y="361"/>
                  </a:cubicBezTo>
                  <a:cubicBezTo>
                    <a:pt x="403" y="361"/>
                    <a:pt x="402" y="360"/>
                    <a:pt x="401" y="360"/>
                  </a:cubicBezTo>
                  <a:cubicBezTo>
                    <a:pt x="400" y="360"/>
                    <a:pt x="399" y="360"/>
                    <a:pt x="400" y="361"/>
                  </a:cubicBezTo>
                  <a:cubicBezTo>
                    <a:pt x="400" y="361"/>
                    <a:pt x="402" y="361"/>
                    <a:pt x="402" y="362"/>
                  </a:cubicBezTo>
                  <a:cubicBezTo>
                    <a:pt x="403" y="362"/>
                    <a:pt x="403" y="362"/>
                    <a:pt x="402" y="363"/>
                  </a:cubicBezTo>
                  <a:cubicBezTo>
                    <a:pt x="402" y="364"/>
                    <a:pt x="402" y="365"/>
                    <a:pt x="401" y="365"/>
                  </a:cubicBezTo>
                  <a:cubicBezTo>
                    <a:pt x="401" y="366"/>
                    <a:pt x="401" y="367"/>
                    <a:pt x="400" y="367"/>
                  </a:cubicBezTo>
                  <a:cubicBezTo>
                    <a:pt x="400" y="368"/>
                    <a:pt x="400" y="368"/>
                    <a:pt x="399" y="369"/>
                  </a:cubicBezTo>
                  <a:cubicBezTo>
                    <a:pt x="399" y="369"/>
                    <a:pt x="398" y="369"/>
                    <a:pt x="397" y="369"/>
                  </a:cubicBezTo>
                  <a:cubicBezTo>
                    <a:pt x="396" y="369"/>
                    <a:pt x="396" y="370"/>
                    <a:pt x="396" y="370"/>
                  </a:cubicBezTo>
                  <a:cubicBezTo>
                    <a:pt x="397" y="371"/>
                    <a:pt x="396" y="372"/>
                    <a:pt x="396" y="373"/>
                  </a:cubicBezTo>
                  <a:cubicBezTo>
                    <a:pt x="396" y="373"/>
                    <a:pt x="395" y="373"/>
                    <a:pt x="394" y="374"/>
                  </a:cubicBezTo>
                  <a:cubicBezTo>
                    <a:pt x="394" y="374"/>
                    <a:pt x="394" y="374"/>
                    <a:pt x="395" y="375"/>
                  </a:cubicBezTo>
                  <a:cubicBezTo>
                    <a:pt x="395" y="377"/>
                    <a:pt x="397" y="377"/>
                    <a:pt x="398" y="378"/>
                  </a:cubicBezTo>
                  <a:cubicBezTo>
                    <a:pt x="398" y="378"/>
                    <a:pt x="399" y="378"/>
                    <a:pt x="399" y="379"/>
                  </a:cubicBezTo>
                  <a:cubicBezTo>
                    <a:pt x="399" y="380"/>
                    <a:pt x="400" y="380"/>
                    <a:pt x="400" y="380"/>
                  </a:cubicBezTo>
                  <a:cubicBezTo>
                    <a:pt x="401" y="381"/>
                    <a:pt x="400" y="381"/>
                    <a:pt x="399" y="381"/>
                  </a:cubicBezTo>
                  <a:cubicBezTo>
                    <a:pt x="399" y="381"/>
                    <a:pt x="398" y="380"/>
                    <a:pt x="398" y="379"/>
                  </a:cubicBezTo>
                  <a:cubicBezTo>
                    <a:pt x="398" y="379"/>
                    <a:pt x="398" y="378"/>
                    <a:pt x="397" y="378"/>
                  </a:cubicBezTo>
                  <a:cubicBezTo>
                    <a:pt x="397" y="378"/>
                    <a:pt x="396" y="379"/>
                    <a:pt x="396" y="380"/>
                  </a:cubicBezTo>
                  <a:cubicBezTo>
                    <a:pt x="396" y="380"/>
                    <a:pt x="396" y="382"/>
                    <a:pt x="396" y="383"/>
                  </a:cubicBezTo>
                  <a:cubicBezTo>
                    <a:pt x="396" y="384"/>
                    <a:pt x="396" y="384"/>
                    <a:pt x="396" y="385"/>
                  </a:cubicBezTo>
                  <a:cubicBezTo>
                    <a:pt x="396" y="386"/>
                    <a:pt x="395" y="387"/>
                    <a:pt x="395" y="388"/>
                  </a:cubicBezTo>
                  <a:cubicBezTo>
                    <a:pt x="394" y="389"/>
                    <a:pt x="395" y="391"/>
                    <a:pt x="395" y="391"/>
                  </a:cubicBezTo>
                  <a:cubicBezTo>
                    <a:pt x="395" y="392"/>
                    <a:pt x="395" y="393"/>
                    <a:pt x="395" y="394"/>
                  </a:cubicBezTo>
                  <a:cubicBezTo>
                    <a:pt x="396" y="394"/>
                    <a:pt x="396" y="395"/>
                    <a:pt x="396" y="395"/>
                  </a:cubicBezTo>
                  <a:cubicBezTo>
                    <a:pt x="396" y="395"/>
                    <a:pt x="396" y="395"/>
                    <a:pt x="396" y="395"/>
                  </a:cubicBezTo>
                  <a:cubicBezTo>
                    <a:pt x="396" y="395"/>
                    <a:pt x="398" y="396"/>
                    <a:pt x="398" y="396"/>
                  </a:cubicBezTo>
                  <a:cubicBezTo>
                    <a:pt x="398" y="397"/>
                    <a:pt x="397" y="398"/>
                    <a:pt x="396" y="398"/>
                  </a:cubicBezTo>
                  <a:cubicBezTo>
                    <a:pt x="396" y="398"/>
                    <a:pt x="394" y="399"/>
                    <a:pt x="394" y="398"/>
                  </a:cubicBezTo>
                  <a:cubicBezTo>
                    <a:pt x="395" y="397"/>
                    <a:pt x="395" y="396"/>
                    <a:pt x="395" y="396"/>
                  </a:cubicBezTo>
                  <a:cubicBezTo>
                    <a:pt x="394" y="396"/>
                    <a:pt x="393" y="397"/>
                    <a:pt x="392" y="398"/>
                  </a:cubicBezTo>
                  <a:cubicBezTo>
                    <a:pt x="392" y="399"/>
                    <a:pt x="391" y="399"/>
                    <a:pt x="391" y="400"/>
                  </a:cubicBezTo>
                  <a:cubicBezTo>
                    <a:pt x="391" y="400"/>
                    <a:pt x="390" y="401"/>
                    <a:pt x="390" y="402"/>
                  </a:cubicBezTo>
                  <a:cubicBezTo>
                    <a:pt x="389" y="403"/>
                    <a:pt x="389" y="405"/>
                    <a:pt x="389" y="406"/>
                  </a:cubicBezTo>
                  <a:cubicBezTo>
                    <a:pt x="388" y="407"/>
                    <a:pt x="388" y="408"/>
                    <a:pt x="388" y="409"/>
                  </a:cubicBezTo>
                  <a:cubicBezTo>
                    <a:pt x="388" y="410"/>
                    <a:pt x="387" y="410"/>
                    <a:pt x="387" y="411"/>
                  </a:cubicBezTo>
                  <a:cubicBezTo>
                    <a:pt x="386" y="411"/>
                    <a:pt x="386" y="412"/>
                    <a:pt x="386" y="413"/>
                  </a:cubicBezTo>
                  <a:cubicBezTo>
                    <a:pt x="386" y="414"/>
                    <a:pt x="386" y="415"/>
                    <a:pt x="386" y="415"/>
                  </a:cubicBezTo>
                  <a:cubicBezTo>
                    <a:pt x="385" y="416"/>
                    <a:pt x="385" y="416"/>
                    <a:pt x="385" y="417"/>
                  </a:cubicBezTo>
                  <a:cubicBezTo>
                    <a:pt x="385" y="418"/>
                    <a:pt x="386" y="418"/>
                    <a:pt x="384" y="419"/>
                  </a:cubicBezTo>
                  <a:cubicBezTo>
                    <a:pt x="383" y="420"/>
                    <a:pt x="382" y="420"/>
                    <a:pt x="382" y="421"/>
                  </a:cubicBezTo>
                  <a:cubicBezTo>
                    <a:pt x="382" y="422"/>
                    <a:pt x="381" y="422"/>
                    <a:pt x="381" y="423"/>
                  </a:cubicBezTo>
                  <a:cubicBezTo>
                    <a:pt x="380" y="423"/>
                    <a:pt x="379" y="425"/>
                    <a:pt x="379" y="426"/>
                  </a:cubicBezTo>
                  <a:cubicBezTo>
                    <a:pt x="378" y="426"/>
                    <a:pt x="377" y="427"/>
                    <a:pt x="376" y="427"/>
                  </a:cubicBezTo>
                  <a:cubicBezTo>
                    <a:pt x="376" y="427"/>
                    <a:pt x="375" y="428"/>
                    <a:pt x="376" y="428"/>
                  </a:cubicBezTo>
                  <a:cubicBezTo>
                    <a:pt x="376" y="429"/>
                    <a:pt x="377" y="430"/>
                    <a:pt x="377" y="430"/>
                  </a:cubicBezTo>
                  <a:cubicBezTo>
                    <a:pt x="377" y="431"/>
                    <a:pt x="377" y="432"/>
                    <a:pt x="376" y="432"/>
                  </a:cubicBezTo>
                  <a:cubicBezTo>
                    <a:pt x="376" y="432"/>
                    <a:pt x="375" y="432"/>
                    <a:pt x="375" y="433"/>
                  </a:cubicBezTo>
                  <a:cubicBezTo>
                    <a:pt x="375" y="433"/>
                    <a:pt x="375" y="433"/>
                    <a:pt x="375" y="434"/>
                  </a:cubicBezTo>
                  <a:cubicBezTo>
                    <a:pt x="374" y="435"/>
                    <a:pt x="375" y="435"/>
                    <a:pt x="374" y="435"/>
                  </a:cubicBezTo>
                  <a:cubicBezTo>
                    <a:pt x="374" y="436"/>
                    <a:pt x="374" y="436"/>
                    <a:pt x="375" y="437"/>
                  </a:cubicBezTo>
                  <a:cubicBezTo>
                    <a:pt x="375" y="438"/>
                    <a:pt x="376" y="438"/>
                    <a:pt x="375" y="439"/>
                  </a:cubicBezTo>
                  <a:cubicBezTo>
                    <a:pt x="374" y="439"/>
                    <a:pt x="374" y="439"/>
                    <a:pt x="374" y="440"/>
                  </a:cubicBezTo>
                  <a:cubicBezTo>
                    <a:pt x="374" y="441"/>
                    <a:pt x="373" y="441"/>
                    <a:pt x="373" y="442"/>
                  </a:cubicBezTo>
                  <a:cubicBezTo>
                    <a:pt x="373" y="443"/>
                    <a:pt x="373" y="443"/>
                    <a:pt x="372" y="443"/>
                  </a:cubicBezTo>
                  <a:cubicBezTo>
                    <a:pt x="371" y="443"/>
                    <a:pt x="371" y="443"/>
                    <a:pt x="370" y="443"/>
                  </a:cubicBezTo>
                  <a:cubicBezTo>
                    <a:pt x="370" y="444"/>
                    <a:pt x="370" y="445"/>
                    <a:pt x="370" y="445"/>
                  </a:cubicBezTo>
                  <a:cubicBezTo>
                    <a:pt x="371" y="445"/>
                    <a:pt x="372" y="444"/>
                    <a:pt x="373" y="444"/>
                  </a:cubicBezTo>
                  <a:cubicBezTo>
                    <a:pt x="373" y="445"/>
                    <a:pt x="373" y="445"/>
                    <a:pt x="373" y="446"/>
                  </a:cubicBezTo>
                  <a:cubicBezTo>
                    <a:pt x="373" y="446"/>
                    <a:pt x="372" y="446"/>
                    <a:pt x="372" y="446"/>
                  </a:cubicBezTo>
                  <a:cubicBezTo>
                    <a:pt x="371" y="447"/>
                    <a:pt x="370" y="447"/>
                    <a:pt x="370" y="447"/>
                  </a:cubicBezTo>
                  <a:cubicBezTo>
                    <a:pt x="370" y="447"/>
                    <a:pt x="369" y="449"/>
                    <a:pt x="369" y="449"/>
                  </a:cubicBezTo>
                  <a:cubicBezTo>
                    <a:pt x="368" y="450"/>
                    <a:pt x="367" y="449"/>
                    <a:pt x="366" y="448"/>
                  </a:cubicBezTo>
                  <a:cubicBezTo>
                    <a:pt x="365" y="447"/>
                    <a:pt x="365" y="447"/>
                    <a:pt x="364" y="447"/>
                  </a:cubicBezTo>
                  <a:cubicBezTo>
                    <a:pt x="364" y="447"/>
                    <a:pt x="363" y="448"/>
                    <a:pt x="363" y="449"/>
                  </a:cubicBezTo>
                  <a:cubicBezTo>
                    <a:pt x="363" y="449"/>
                    <a:pt x="362" y="450"/>
                    <a:pt x="362" y="450"/>
                  </a:cubicBezTo>
                  <a:cubicBezTo>
                    <a:pt x="361" y="451"/>
                    <a:pt x="361" y="452"/>
                    <a:pt x="360" y="452"/>
                  </a:cubicBezTo>
                  <a:cubicBezTo>
                    <a:pt x="359" y="452"/>
                    <a:pt x="359" y="451"/>
                    <a:pt x="358" y="450"/>
                  </a:cubicBezTo>
                  <a:cubicBezTo>
                    <a:pt x="358" y="450"/>
                    <a:pt x="357" y="451"/>
                    <a:pt x="357" y="451"/>
                  </a:cubicBezTo>
                  <a:cubicBezTo>
                    <a:pt x="357" y="452"/>
                    <a:pt x="355" y="453"/>
                    <a:pt x="355" y="453"/>
                  </a:cubicBezTo>
                  <a:cubicBezTo>
                    <a:pt x="354" y="453"/>
                    <a:pt x="354" y="453"/>
                    <a:pt x="354" y="454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60" name="任意多边形 62">
              <a:extLst>
                <a:ext uri="{FF2B5EF4-FFF2-40B4-BE49-F238E27FC236}">
                  <a16:creationId xmlns:a16="http://schemas.microsoft.com/office/drawing/2014/main" id="{7F4733BB-588F-D6CE-DC95-2BE71178EC40}"/>
                </a:ext>
              </a:extLst>
            </p:cNvPr>
            <p:cNvSpPr/>
            <p:nvPr/>
          </p:nvSpPr>
          <p:spPr bwMode="auto">
            <a:xfrm>
              <a:off x="7694613" y="47625"/>
              <a:ext cx="1293813" cy="1177925"/>
            </a:xfrm>
            <a:custGeom>
              <a:avLst/>
              <a:gdLst>
                <a:gd name="T0" fmla="*/ 742 w 880"/>
                <a:gd name="T1" fmla="*/ 764 h 801"/>
                <a:gd name="T2" fmla="*/ 713 w 880"/>
                <a:gd name="T3" fmla="*/ 750 h 801"/>
                <a:gd name="T4" fmla="*/ 673 w 880"/>
                <a:gd name="T5" fmla="*/ 761 h 801"/>
                <a:gd name="T6" fmla="*/ 642 w 880"/>
                <a:gd name="T7" fmla="*/ 800 h 801"/>
                <a:gd name="T8" fmla="*/ 599 w 880"/>
                <a:gd name="T9" fmla="*/ 742 h 801"/>
                <a:gd name="T10" fmla="*/ 575 w 880"/>
                <a:gd name="T11" fmla="*/ 752 h 801"/>
                <a:gd name="T12" fmla="*/ 550 w 880"/>
                <a:gd name="T13" fmla="*/ 766 h 801"/>
                <a:gd name="T14" fmla="*/ 517 w 880"/>
                <a:gd name="T15" fmla="*/ 733 h 801"/>
                <a:gd name="T16" fmla="*/ 489 w 880"/>
                <a:gd name="T17" fmla="*/ 699 h 801"/>
                <a:gd name="T18" fmla="*/ 401 w 880"/>
                <a:gd name="T19" fmla="*/ 684 h 801"/>
                <a:gd name="T20" fmla="*/ 333 w 880"/>
                <a:gd name="T21" fmla="*/ 702 h 801"/>
                <a:gd name="T22" fmla="*/ 290 w 880"/>
                <a:gd name="T23" fmla="*/ 669 h 801"/>
                <a:gd name="T24" fmla="*/ 256 w 880"/>
                <a:gd name="T25" fmla="*/ 646 h 801"/>
                <a:gd name="T26" fmla="*/ 220 w 880"/>
                <a:gd name="T27" fmla="*/ 619 h 801"/>
                <a:gd name="T28" fmla="*/ 241 w 880"/>
                <a:gd name="T29" fmla="*/ 594 h 801"/>
                <a:gd name="T30" fmla="*/ 204 w 880"/>
                <a:gd name="T31" fmla="*/ 603 h 801"/>
                <a:gd name="T32" fmla="*/ 169 w 880"/>
                <a:gd name="T33" fmla="*/ 556 h 801"/>
                <a:gd name="T34" fmla="*/ 245 w 880"/>
                <a:gd name="T35" fmla="*/ 442 h 801"/>
                <a:gd name="T36" fmla="*/ 266 w 880"/>
                <a:gd name="T37" fmla="*/ 430 h 801"/>
                <a:gd name="T38" fmla="*/ 279 w 880"/>
                <a:gd name="T39" fmla="*/ 369 h 801"/>
                <a:gd name="T40" fmla="*/ 281 w 880"/>
                <a:gd name="T41" fmla="*/ 317 h 801"/>
                <a:gd name="T42" fmla="*/ 279 w 880"/>
                <a:gd name="T43" fmla="*/ 275 h 801"/>
                <a:gd name="T44" fmla="*/ 291 w 880"/>
                <a:gd name="T45" fmla="*/ 221 h 801"/>
                <a:gd name="T46" fmla="*/ 287 w 880"/>
                <a:gd name="T47" fmla="*/ 183 h 801"/>
                <a:gd name="T48" fmla="*/ 231 w 880"/>
                <a:gd name="T49" fmla="*/ 161 h 801"/>
                <a:gd name="T50" fmla="*/ 188 w 880"/>
                <a:gd name="T51" fmla="*/ 188 h 801"/>
                <a:gd name="T52" fmla="*/ 133 w 880"/>
                <a:gd name="T53" fmla="*/ 205 h 801"/>
                <a:gd name="T54" fmla="*/ 97 w 880"/>
                <a:gd name="T55" fmla="*/ 158 h 801"/>
                <a:gd name="T56" fmla="*/ 75 w 880"/>
                <a:gd name="T57" fmla="*/ 123 h 801"/>
                <a:gd name="T58" fmla="*/ 35 w 880"/>
                <a:gd name="T59" fmla="*/ 131 h 801"/>
                <a:gd name="T60" fmla="*/ 12 w 880"/>
                <a:gd name="T61" fmla="*/ 94 h 801"/>
                <a:gd name="T62" fmla="*/ 6 w 880"/>
                <a:gd name="T63" fmla="*/ 44 h 801"/>
                <a:gd name="T64" fmla="*/ 72 w 880"/>
                <a:gd name="T65" fmla="*/ 17 h 801"/>
                <a:gd name="T66" fmla="*/ 143 w 880"/>
                <a:gd name="T67" fmla="*/ 12 h 801"/>
                <a:gd name="T68" fmla="*/ 196 w 880"/>
                <a:gd name="T69" fmla="*/ 13 h 801"/>
                <a:gd name="T70" fmla="*/ 250 w 880"/>
                <a:gd name="T71" fmla="*/ 37 h 801"/>
                <a:gd name="T72" fmla="*/ 283 w 880"/>
                <a:gd name="T73" fmla="*/ 71 h 801"/>
                <a:gd name="T74" fmla="*/ 314 w 880"/>
                <a:gd name="T75" fmla="*/ 119 h 801"/>
                <a:gd name="T76" fmla="*/ 336 w 880"/>
                <a:gd name="T77" fmla="*/ 154 h 801"/>
                <a:gd name="T78" fmla="*/ 382 w 880"/>
                <a:gd name="T79" fmla="*/ 215 h 801"/>
                <a:gd name="T80" fmla="*/ 408 w 880"/>
                <a:gd name="T81" fmla="*/ 272 h 801"/>
                <a:gd name="T82" fmla="*/ 463 w 880"/>
                <a:gd name="T83" fmla="*/ 283 h 801"/>
                <a:gd name="T84" fmla="*/ 512 w 880"/>
                <a:gd name="T85" fmla="*/ 289 h 801"/>
                <a:gd name="T86" fmla="*/ 558 w 880"/>
                <a:gd name="T87" fmla="*/ 297 h 801"/>
                <a:gd name="T88" fmla="*/ 613 w 880"/>
                <a:gd name="T89" fmla="*/ 307 h 801"/>
                <a:gd name="T90" fmla="*/ 636 w 880"/>
                <a:gd name="T91" fmla="*/ 356 h 801"/>
                <a:gd name="T92" fmla="*/ 675 w 880"/>
                <a:gd name="T93" fmla="*/ 395 h 801"/>
                <a:gd name="T94" fmla="*/ 732 w 880"/>
                <a:gd name="T95" fmla="*/ 378 h 801"/>
                <a:gd name="T96" fmla="*/ 777 w 880"/>
                <a:gd name="T97" fmla="*/ 323 h 801"/>
                <a:gd name="T98" fmla="*/ 827 w 880"/>
                <a:gd name="T99" fmla="*/ 282 h 801"/>
                <a:gd name="T100" fmla="*/ 862 w 880"/>
                <a:gd name="T101" fmla="*/ 276 h 801"/>
                <a:gd name="T102" fmla="*/ 877 w 880"/>
                <a:gd name="T103" fmla="*/ 343 h 801"/>
                <a:gd name="T104" fmla="*/ 863 w 880"/>
                <a:gd name="T105" fmla="*/ 402 h 801"/>
                <a:gd name="T106" fmla="*/ 870 w 880"/>
                <a:gd name="T107" fmla="*/ 462 h 801"/>
                <a:gd name="T108" fmla="*/ 862 w 880"/>
                <a:gd name="T109" fmla="*/ 511 h 801"/>
                <a:gd name="T110" fmla="*/ 860 w 880"/>
                <a:gd name="T111" fmla="*/ 587 h 801"/>
                <a:gd name="T112" fmla="*/ 779 w 880"/>
                <a:gd name="T113" fmla="*/ 602 h 801"/>
                <a:gd name="T114" fmla="*/ 760 w 880"/>
                <a:gd name="T115" fmla="*/ 631 h 801"/>
                <a:gd name="T116" fmla="*/ 744 w 880"/>
                <a:gd name="T117" fmla="*/ 655 h 801"/>
                <a:gd name="T118" fmla="*/ 785 w 880"/>
                <a:gd name="T119" fmla="*/ 74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0" h="801">
                  <a:moveTo>
                    <a:pt x="796" y="763"/>
                  </a:moveTo>
                  <a:cubicBezTo>
                    <a:pt x="796" y="765"/>
                    <a:pt x="795" y="764"/>
                    <a:pt x="793" y="764"/>
                  </a:cubicBezTo>
                  <a:cubicBezTo>
                    <a:pt x="792" y="764"/>
                    <a:pt x="792" y="766"/>
                    <a:pt x="792" y="767"/>
                  </a:cubicBezTo>
                  <a:cubicBezTo>
                    <a:pt x="791" y="767"/>
                    <a:pt x="792" y="768"/>
                    <a:pt x="791" y="768"/>
                  </a:cubicBezTo>
                  <a:cubicBezTo>
                    <a:pt x="790" y="768"/>
                    <a:pt x="790" y="769"/>
                    <a:pt x="789" y="770"/>
                  </a:cubicBezTo>
                  <a:cubicBezTo>
                    <a:pt x="788" y="771"/>
                    <a:pt x="786" y="769"/>
                    <a:pt x="785" y="769"/>
                  </a:cubicBezTo>
                  <a:cubicBezTo>
                    <a:pt x="784" y="768"/>
                    <a:pt x="781" y="766"/>
                    <a:pt x="779" y="765"/>
                  </a:cubicBezTo>
                  <a:cubicBezTo>
                    <a:pt x="778" y="765"/>
                    <a:pt x="775" y="768"/>
                    <a:pt x="775" y="769"/>
                  </a:cubicBezTo>
                  <a:cubicBezTo>
                    <a:pt x="775" y="770"/>
                    <a:pt x="774" y="772"/>
                    <a:pt x="773" y="774"/>
                  </a:cubicBezTo>
                  <a:cubicBezTo>
                    <a:pt x="773" y="775"/>
                    <a:pt x="771" y="774"/>
                    <a:pt x="770" y="774"/>
                  </a:cubicBezTo>
                  <a:cubicBezTo>
                    <a:pt x="769" y="774"/>
                    <a:pt x="767" y="772"/>
                    <a:pt x="767" y="771"/>
                  </a:cubicBezTo>
                  <a:cubicBezTo>
                    <a:pt x="766" y="770"/>
                    <a:pt x="766" y="770"/>
                    <a:pt x="765" y="769"/>
                  </a:cubicBezTo>
                  <a:cubicBezTo>
                    <a:pt x="764" y="769"/>
                    <a:pt x="764" y="769"/>
                    <a:pt x="762" y="768"/>
                  </a:cubicBezTo>
                  <a:cubicBezTo>
                    <a:pt x="760" y="767"/>
                    <a:pt x="759" y="767"/>
                    <a:pt x="759" y="767"/>
                  </a:cubicBezTo>
                  <a:cubicBezTo>
                    <a:pt x="758" y="767"/>
                    <a:pt x="756" y="767"/>
                    <a:pt x="755" y="766"/>
                  </a:cubicBezTo>
                  <a:cubicBezTo>
                    <a:pt x="754" y="766"/>
                    <a:pt x="753" y="766"/>
                    <a:pt x="752" y="766"/>
                  </a:cubicBezTo>
                  <a:cubicBezTo>
                    <a:pt x="751" y="766"/>
                    <a:pt x="752" y="765"/>
                    <a:pt x="751" y="764"/>
                  </a:cubicBezTo>
                  <a:cubicBezTo>
                    <a:pt x="751" y="762"/>
                    <a:pt x="749" y="764"/>
                    <a:pt x="748" y="764"/>
                  </a:cubicBezTo>
                  <a:cubicBezTo>
                    <a:pt x="748" y="764"/>
                    <a:pt x="747" y="764"/>
                    <a:pt x="746" y="764"/>
                  </a:cubicBezTo>
                  <a:cubicBezTo>
                    <a:pt x="745" y="764"/>
                    <a:pt x="743" y="764"/>
                    <a:pt x="742" y="764"/>
                  </a:cubicBezTo>
                  <a:cubicBezTo>
                    <a:pt x="741" y="763"/>
                    <a:pt x="740" y="762"/>
                    <a:pt x="740" y="763"/>
                  </a:cubicBezTo>
                  <a:cubicBezTo>
                    <a:pt x="739" y="763"/>
                    <a:pt x="739" y="764"/>
                    <a:pt x="738" y="764"/>
                  </a:cubicBezTo>
                  <a:cubicBezTo>
                    <a:pt x="737" y="764"/>
                    <a:pt x="735" y="763"/>
                    <a:pt x="735" y="761"/>
                  </a:cubicBezTo>
                  <a:cubicBezTo>
                    <a:pt x="734" y="760"/>
                    <a:pt x="735" y="759"/>
                    <a:pt x="735" y="757"/>
                  </a:cubicBezTo>
                  <a:cubicBezTo>
                    <a:pt x="735" y="756"/>
                    <a:pt x="734" y="756"/>
                    <a:pt x="733" y="755"/>
                  </a:cubicBezTo>
                  <a:cubicBezTo>
                    <a:pt x="731" y="754"/>
                    <a:pt x="730" y="751"/>
                    <a:pt x="730" y="750"/>
                  </a:cubicBezTo>
                  <a:cubicBezTo>
                    <a:pt x="729" y="749"/>
                    <a:pt x="728" y="748"/>
                    <a:pt x="729" y="748"/>
                  </a:cubicBezTo>
                  <a:cubicBezTo>
                    <a:pt x="729" y="747"/>
                    <a:pt x="729" y="747"/>
                    <a:pt x="728" y="746"/>
                  </a:cubicBezTo>
                  <a:cubicBezTo>
                    <a:pt x="727" y="745"/>
                    <a:pt x="728" y="744"/>
                    <a:pt x="728" y="743"/>
                  </a:cubicBezTo>
                  <a:cubicBezTo>
                    <a:pt x="728" y="742"/>
                    <a:pt x="725" y="740"/>
                    <a:pt x="724" y="740"/>
                  </a:cubicBezTo>
                  <a:cubicBezTo>
                    <a:pt x="724" y="739"/>
                    <a:pt x="724" y="738"/>
                    <a:pt x="725" y="736"/>
                  </a:cubicBezTo>
                  <a:cubicBezTo>
                    <a:pt x="725" y="735"/>
                    <a:pt x="724" y="734"/>
                    <a:pt x="724" y="733"/>
                  </a:cubicBezTo>
                  <a:cubicBezTo>
                    <a:pt x="723" y="732"/>
                    <a:pt x="723" y="731"/>
                    <a:pt x="722" y="731"/>
                  </a:cubicBezTo>
                  <a:cubicBezTo>
                    <a:pt x="721" y="731"/>
                    <a:pt x="720" y="733"/>
                    <a:pt x="720" y="734"/>
                  </a:cubicBezTo>
                  <a:cubicBezTo>
                    <a:pt x="720" y="735"/>
                    <a:pt x="720" y="737"/>
                    <a:pt x="720" y="738"/>
                  </a:cubicBezTo>
                  <a:cubicBezTo>
                    <a:pt x="719" y="738"/>
                    <a:pt x="719" y="739"/>
                    <a:pt x="719" y="740"/>
                  </a:cubicBezTo>
                  <a:cubicBezTo>
                    <a:pt x="719" y="741"/>
                    <a:pt x="719" y="742"/>
                    <a:pt x="717" y="742"/>
                  </a:cubicBezTo>
                  <a:cubicBezTo>
                    <a:pt x="716" y="742"/>
                    <a:pt x="715" y="743"/>
                    <a:pt x="714" y="745"/>
                  </a:cubicBezTo>
                  <a:cubicBezTo>
                    <a:pt x="714" y="746"/>
                    <a:pt x="714" y="747"/>
                    <a:pt x="714" y="748"/>
                  </a:cubicBezTo>
                  <a:cubicBezTo>
                    <a:pt x="714" y="749"/>
                    <a:pt x="713" y="750"/>
                    <a:pt x="713" y="750"/>
                  </a:cubicBezTo>
                  <a:cubicBezTo>
                    <a:pt x="712" y="750"/>
                    <a:pt x="712" y="751"/>
                    <a:pt x="712" y="752"/>
                  </a:cubicBezTo>
                  <a:cubicBezTo>
                    <a:pt x="713" y="753"/>
                    <a:pt x="712" y="754"/>
                    <a:pt x="710" y="754"/>
                  </a:cubicBezTo>
                  <a:cubicBezTo>
                    <a:pt x="709" y="755"/>
                    <a:pt x="708" y="754"/>
                    <a:pt x="708" y="754"/>
                  </a:cubicBezTo>
                  <a:cubicBezTo>
                    <a:pt x="707" y="754"/>
                    <a:pt x="705" y="751"/>
                    <a:pt x="705" y="750"/>
                  </a:cubicBezTo>
                  <a:cubicBezTo>
                    <a:pt x="705" y="749"/>
                    <a:pt x="705" y="748"/>
                    <a:pt x="705" y="747"/>
                  </a:cubicBezTo>
                  <a:cubicBezTo>
                    <a:pt x="705" y="745"/>
                    <a:pt x="704" y="745"/>
                    <a:pt x="702" y="744"/>
                  </a:cubicBezTo>
                  <a:cubicBezTo>
                    <a:pt x="701" y="743"/>
                    <a:pt x="702" y="742"/>
                    <a:pt x="702" y="742"/>
                  </a:cubicBezTo>
                  <a:cubicBezTo>
                    <a:pt x="701" y="741"/>
                    <a:pt x="700" y="741"/>
                    <a:pt x="699" y="740"/>
                  </a:cubicBezTo>
                  <a:cubicBezTo>
                    <a:pt x="698" y="740"/>
                    <a:pt x="697" y="741"/>
                    <a:pt x="696" y="741"/>
                  </a:cubicBezTo>
                  <a:cubicBezTo>
                    <a:pt x="695" y="741"/>
                    <a:pt x="695" y="743"/>
                    <a:pt x="694" y="743"/>
                  </a:cubicBezTo>
                  <a:cubicBezTo>
                    <a:pt x="693" y="742"/>
                    <a:pt x="693" y="744"/>
                    <a:pt x="692" y="745"/>
                  </a:cubicBezTo>
                  <a:cubicBezTo>
                    <a:pt x="691" y="746"/>
                    <a:pt x="691" y="747"/>
                    <a:pt x="690" y="748"/>
                  </a:cubicBezTo>
                  <a:cubicBezTo>
                    <a:pt x="689" y="749"/>
                    <a:pt x="690" y="750"/>
                    <a:pt x="690" y="751"/>
                  </a:cubicBezTo>
                  <a:cubicBezTo>
                    <a:pt x="690" y="752"/>
                    <a:pt x="690" y="753"/>
                    <a:pt x="691" y="754"/>
                  </a:cubicBezTo>
                  <a:cubicBezTo>
                    <a:pt x="691" y="755"/>
                    <a:pt x="690" y="755"/>
                    <a:pt x="689" y="755"/>
                  </a:cubicBezTo>
                  <a:cubicBezTo>
                    <a:pt x="688" y="755"/>
                    <a:pt x="688" y="756"/>
                    <a:pt x="689" y="757"/>
                  </a:cubicBezTo>
                  <a:cubicBezTo>
                    <a:pt x="689" y="758"/>
                    <a:pt x="686" y="757"/>
                    <a:pt x="685" y="758"/>
                  </a:cubicBezTo>
                  <a:cubicBezTo>
                    <a:pt x="683" y="758"/>
                    <a:pt x="682" y="758"/>
                    <a:pt x="681" y="759"/>
                  </a:cubicBezTo>
                  <a:cubicBezTo>
                    <a:pt x="680" y="759"/>
                    <a:pt x="678" y="760"/>
                    <a:pt x="677" y="761"/>
                  </a:cubicBezTo>
                  <a:cubicBezTo>
                    <a:pt x="676" y="761"/>
                    <a:pt x="674" y="761"/>
                    <a:pt x="673" y="761"/>
                  </a:cubicBezTo>
                  <a:cubicBezTo>
                    <a:pt x="672" y="762"/>
                    <a:pt x="673" y="762"/>
                    <a:pt x="672" y="764"/>
                  </a:cubicBezTo>
                  <a:cubicBezTo>
                    <a:pt x="671" y="766"/>
                    <a:pt x="670" y="765"/>
                    <a:pt x="669" y="766"/>
                  </a:cubicBezTo>
                  <a:cubicBezTo>
                    <a:pt x="669" y="766"/>
                    <a:pt x="669" y="767"/>
                    <a:pt x="669" y="768"/>
                  </a:cubicBezTo>
                  <a:cubicBezTo>
                    <a:pt x="669" y="769"/>
                    <a:pt x="667" y="770"/>
                    <a:pt x="665" y="770"/>
                  </a:cubicBezTo>
                  <a:cubicBezTo>
                    <a:pt x="663" y="770"/>
                    <a:pt x="664" y="771"/>
                    <a:pt x="663" y="772"/>
                  </a:cubicBezTo>
                  <a:cubicBezTo>
                    <a:pt x="662" y="772"/>
                    <a:pt x="662" y="771"/>
                    <a:pt x="661" y="771"/>
                  </a:cubicBezTo>
                  <a:cubicBezTo>
                    <a:pt x="660" y="770"/>
                    <a:pt x="659" y="772"/>
                    <a:pt x="658" y="773"/>
                  </a:cubicBezTo>
                  <a:cubicBezTo>
                    <a:pt x="658" y="775"/>
                    <a:pt x="660" y="777"/>
                    <a:pt x="660" y="779"/>
                  </a:cubicBezTo>
                  <a:cubicBezTo>
                    <a:pt x="660" y="780"/>
                    <a:pt x="661" y="781"/>
                    <a:pt x="661" y="782"/>
                  </a:cubicBezTo>
                  <a:cubicBezTo>
                    <a:pt x="661" y="782"/>
                    <a:pt x="661" y="785"/>
                    <a:pt x="662" y="786"/>
                  </a:cubicBezTo>
                  <a:cubicBezTo>
                    <a:pt x="663" y="787"/>
                    <a:pt x="663" y="788"/>
                    <a:pt x="664" y="789"/>
                  </a:cubicBezTo>
                  <a:cubicBezTo>
                    <a:pt x="664" y="791"/>
                    <a:pt x="663" y="792"/>
                    <a:pt x="663" y="793"/>
                  </a:cubicBezTo>
                  <a:cubicBezTo>
                    <a:pt x="662" y="793"/>
                    <a:pt x="661" y="794"/>
                    <a:pt x="660" y="794"/>
                  </a:cubicBezTo>
                  <a:cubicBezTo>
                    <a:pt x="658" y="795"/>
                    <a:pt x="657" y="796"/>
                    <a:pt x="657" y="797"/>
                  </a:cubicBezTo>
                  <a:cubicBezTo>
                    <a:pt x="656" y="797"/>
                    <a:pt x="654" y="799"/>
                    <a:pt x="653" y="800"/>
                  </a:cubicBezTo>
                  <a:cubicBezTo>
                    <a:pt x="652" y="800"/>
                    <a:pt x="652" y="801"/>
                    <a:pt x="651" y="800"/>
                  </a:cubicBezTo>
                  <a:cubicBezTo>
                    <a:pt x="650" y="800"/>
                    <a:pt x="649" y="800"/>
                    <a:pt x="648" y="800"/>
                  </a:cubicBezTo>
                  <a:cubicBezTo>
                    <a:pt x="647" y="799"/>
                    <a:pt x="646" y="799"/>
                    <a:pt x="646" y="800"/>
                  </a:cubicBezTo>
                  <a:cubicBezTo>
                    <a:pt x="645" y="800"/>
                    <a:pt x="646" y="801"/>
                    <a:pt x="645" y="801"/>
                  </a:cubicBezTo>
                  <a:cubicBezTo>
                    <a:pt x="643" y="801"/>
                    <a:pt x="643" y="801"/>
                    <a:pt x="642" y="800"/>
                  </a:cubicBezTo>
                  <a:cubicBezTo>
                    <a:pt x="641" y="800"/>
                    <a:pt x="640" y="799"/>
                    <a:pt x="640" y="798"/>
                  </a:cubicBezTo>
                  <a:cubicBezTo>
                    <a:pt x="639" y="797"/>
                    <a:pt x="637" y="793"/>
                    <a:pt x="636" y="792"/>
                  </a:cubicBezTo>
                  <a:cubicBezTo>
                    <a:pt x="636" y="791"/>
                    <a:pt x="634" y="789"/>
                    <a:pt x="633" y="788"/>
                  </a:cubicBezTo>
                  <a:cubicBezTo>
                    <a:pt x="632" y="787"/>
                    <a:pt x="632" y="787"/>
                    <a:pt x="631" y="787"/>
                  </a:cubicBezTo>
                  <a:cubicBezTo>
                    <a:pt x="631" y="787"/>
                    <a:pt x="630" y="787"/>
                    <a:pt x="629" y="787"/>
                  </a:cubicBezTo>
                  <a:cubicBezTo>
                    <a:pt x="629" y="786"/>
                    <a:pt x="630" y="785"/>
                    <a:pt x="631" y="785"/>
                  </a:cubicBezTo>
                  <a:cubicBezTo>
                    <a:pt x="632" y="784"/>
                    <a:pt x="630" y="783"/>
                    <a:pt x="629" y="782"/>
                  </a:cubicBezTo>
                  <a:cubicBezTo>
                    <a:pt x="628" y="781"/>
                    <a:pt x="627" y="781"/>
                    <a:pt x="627" y="780"/>
                  </a:cubicBezTo>
                  <a:cubicBezTo>
                    <a:pt x="626" y="780"/>
                    <a:pt x="628" y="778"/>
                    <a:pt x="628" y="776"/>
                  </a:cubicBezTo>
                  <a:cubicBezTo>
                    <a:pt x="628" y="774"/>
                    <a:pt x="624" y="773"/>
                    <a:pt x="624" y="773"/>
                  </a:cubicBezTo>
                  <a:cubicBezTo>
                    <a:pt x="623" y="773"/>
                    <a:pt x="621" y="775"/>
                    <a:pt x="620" y="775"/>
                  </a:cubicBezTo>
                  <a:cubicBezTo>
                    <a:pt x="619" y="775"/>
                    <a:pt x="618" y="773"/>
                    <a:pt x="619" y="771"/>
                  </a:cubicBezTo>
                  <a:cubicBezTo>
                    <a:pt x="619" y="770"/>
                    <a:pt x="618" y="770"/>
                    <a:pt x="616" y="769"/>
                  </a:cubicBezTo>
                  <a:cubicBezTo>
                    <a:pt x="614" y="768"/>
                    <a:pt x="614" y="766"/>
                    <a:pt x="613" y="764"/>
                  </a:cubicBezTo>
                  <a:cubicBezTo>
                    <a:pt x="612" y="763"/>
                    <a:pt x="610" y="760"/>
                    <a:pt x="610" y="760"/>
                  </a:cubicBezTo>
                  <a:cubicBezTo>
                    <a:pt x="609" y="759"/>
                    <a:pt x="608" y="758"/>
                    <a:pt x="607" y="757"/>
                  </a:cubicBezTo>
                  <a:cubicBezTo>
                    <a:pt x="605" y="756"/>
                    <a:pt x="602" y="753"/>
                    <a:pt x="602" y="752"/>
                  </a:cubicBezTo>
                  <a:cubicBezTo>
                    <a:pt x="601" y="752"/>
                    <a:pt x="600" y="750"/>
                    <a:pt x="601" y="749"/>
                  </a:cubicBezTo>
                  <a:cubicBezTo>
                    <a:pt x="601" y="748"/>
                    <a:pt x="601" y="747"/>
                    <a:pt x="600" y="746"/>
                  </a:cubicBezTo>
                  <a:cubicBezTo>
                    <a:pt x="599" y="745"/>
                    <a:pt x="600" y="744"/>
                    <a:pt x="599" y="742"/>
                  </a:cubicBezTo>
                  <a:cubicBezTo>
                    <a:pt x="599" y="740"/>
                    <a:pt x="598" y="740"/>
                    <a:pt x="597" y="739"/>
                  </a:cubicBezTo>
                  <a:cubicBezTo>
                    <a:pt x="597" y="739"/>
                    <a:pt x="598" y="738"/>
                    <a:pt x="598" y="738"/>
                  </a:cubicBezTo>
                  <a:cubicBezTo>
                    <a:pt x="599" y="738"/>
                    <a:pt x="598" y="736"/>
                    <a:pt x="598" y="735"/>
                  </a:cubicBezTo>
                  <a:cubicBezTo>
                    <a:pt x="598" y="734"/>
                    <a:pt x="596" y="733"/>
                    <a:pt x="596" y="732"/>
                  </a:cubicBezTo>
                  <a:cubicBezTo>
                    <a:pt x="596" y="732"/>
                    <a:pt x="595" y="730"/>
                    <a:pt x="595" y="730"/>
                  </a:cubicBezTo>
                  <a:cubicBezTo>
                    <a:pt x="594" y="730"/>
                    <a:pt x="593" y="728"/>
                    <a:pt x="591" y="727"/>
                  </a:cubicBezTo>
                  <a:cubicBezTo>
                    <a:pt x="590" y="727"/>
                    <a:pt x="590" y="726"/>
                    <a:pt x="589" y="725"/>
                  </a:cubicBezTo>
                  <a:cubicBezTo>
                    <a:pt x="587" y="724"/>
                    <a:pt x="586" y="726"/>
                    <a:pt x="586" y="727"/>
                  </a:cubicBezTo>
                  <a:cubicBezTo>
                    <a:pt x="585" y="728"/>
                    <a:pt x="585" y="729"/>
                    <a:pt x="584" y="730"/>
                  </a:cubicBezTo>
                  <a:cubicBezTo>
                    <a:pt x="583" y="731"/>
                    <a:pt x="584" y="731"/>
                    <a:pt x="583" y="731"/>
                  </a:cubicBezTo>
                  <a:cubicBezTo>
                    <a:pt x="582" y="732"/>
                    <a:pt x="582" y="733"/>
                    <a:pt x="581" y="733"/>
                  </a:cubicBezTo>
                  <a:cubicBezTo>
                    <a:pt x="580" y="734"/>
                    <a:pt x="580" y="736"/>
                    <a:pt x="580" y="738"/>
                  </a:cubicBezTo>
                  <a:cubicBezTo>
                    <a:pt x="580" y="739"/>
                    <a:pt x="580" y="742"/>
                    <a:pt x="580" y="742"/>
                  </a:cubicBezTo>
                  <a:cubicBezTo>
                    <a:pt x="579" y="743"/>
                    <a:pt x="579" y="743"/>
                    <a:pt x="578" y="743"/>
                  </a:cubicBezTo>
                  <a:cubicBezTo>
                    <a:pt x="577" y="742"/>
                    <a:pt x="576" y="743"/>
                    <a:pt x="575" y="743"/>
                  </a:cubicBezTo>
                  <a:cubicBezTo>
                    <a:pt x="575" y="743"/>
                    <a:pt x="574" y="742"/>
                    <a:pt x="573" y="742"/>
                  </a:cubicBezTo>
                  <a:cubicBezTo>
                    <a:pt x="572" y="742"/>
                    <a:pt x="573" y="745"/>
                    <a:pt x="573" y="746"/>
                  </a:cubicBezTo>
                  <a:cubicBezTo>
                    <a:pt x="573" y="747"/>
                    <a:pt x="574" y="747"/>
                    <a:pt x="575" y="748"/>
                  </a:cubicBezTo>
                  <a:cubicBezTo>
                    <a:pt x="576" y="748"/>
                    <a:pt x="576" y="749"/>
                    <a:pt x="576" y="750"/>
                  </a:cubicBezTo>
                  <a:cubicBezTo>
                    <a:pt x="576" y="751"/>
                    <a:pt x="575" y="751"/>
                    <a:pt x="575" y="752"/>
                  </a:cubicBezTo>
                  <a:cubicBezTo>
                    <a:pt x="575" y="753"/>
                    <a:pt x="576" y="753"/>
                    <a:pt x="577" y="753"/>
                  </a:cubicBezTo>
                  <a:cubicBezTo>
                    <a:pt x="578" y="753"/>
                    <a:pt x="577" y="753"/>
                    <a:pt x="578" y="754"/>
                  </a:cubicBezTo>
                  <a:cubicBezTo>
                    <a:pt x="579" y="755"/>
                    <a:pt x="578" y="757"/>
                    <a:pt x="578" y="758"/>
                  </a:cubicBezTo>
                  <a:cubicBezTo>
                    <a:pt x="578" y="759"/>
                    <a:pt x="578" y="759"/>
                    <a:pt x="577" y="759"/>
                  </a:cubicBezTo>
                  <a:cubicBezTo>
                    <a:pt x="577" y="760"/>
                    <a:pt x="577" y="760"/>
                    <a:pt x="578" y="761"/>
                  </a:cubicBezTo>
                  <a:cubicBezTo>
                    <a:pt x="579" y="761"/>
                    <a:pt x="579" y="762"/>
                    <a:pt x="580" y="762"/>
                  </a:cubicBezTo>
                  <a:cubicBezTo>
                    <a:pt x="580" y="763"/>
                    <a:pt x="579" y="765"/>
                    <a:pt x="578" y="766"/>
                  </a:cubicBezTo>
                  <a:cubicBezTo>
                    <a:pt x="578" y="766"/>
                    <a:pt x="577" y="767"/>
                    <a:pt x="576" y="768"/>
                  </a:cubicBezTo>
                  <a:cubicBezTo>
                    <a:pt x="574" y="768"/>
                    <a:pt x="574" y="768"/>
                    <a:pt x="573" y="769"/>
                  </a:cubicBezTo>
                  <a:cubicBezTo>
                    <a:pt x="572" y="769"/>
                    <a:pt x="571" y="770"/>
                    <a:pt x="571" y="771"/>
                  </a:cubicBezTo>
                  <a:cubicBezTo>
                    <a:pt x="571" y="771"/>
                    <a:pt x="569" y="772"/>
                    <a:pt x="569" y="772"/>
                  </a:cubicBezTo>
                  <a:cubicBezTo>
                    <a:pt x="568" y="772"/>
                    <a:pt x="567" y="773"/>
                    <a:pt x="566" y="772"/>
                  </a:cubicBezTo>
                  <a:cubicBezTo>
                    <a:pt x="566" y="772"/>
                    <a:pt x="565" y="772"/>
                    <a:pt x="564" y="772"/>
                  </a:cubicBezTo>
                  <a:cubicBezTo>
                    <a:pt x="563" y="772"/>
                    <a:pt x="563" y="773"/>
                    <a:pt x="562" y="773"/>
                  </a:cubicBezTo>
                  <a:cubicBezTo>
                    <a:pt x="561" y="773"/>
                    <a:pt x="559" y="773"/>
                    <a:pt x="558" y="772"/>
                  </a:cubicBezTo>
                  <a:cubicBezTo>
                    <a:pt x="558" y="771"/>
                    <a:pt x="557" y="768"/>
                    <a:pt x="556" y="767"/>
                  </a:cubicBezTo>
                  <a:cubicBezTo>
                    <a:pt x="556" y="766"/>
                    <a:pt x="555" y="763"/>
                    <a:pt x="555" y="763"/>
                  </a:cubicBezTo>
                  <a:cubicBezTo>
                    <a:pt x="554" y="763"/>
                    <a:pt x="555" y="765"/>
                    <a:pt x="554" y="766"/>
                  </a:cubicBezTo>
                  <a:cubicBezTo>
                    <a:pt x="553" y="767"/>
                    <a:pt x="553" y="766"/>
                    <a:pt x="552" y="766"/>
                  </a:cubicBezTo>
                  <a:cubicBezTo>
                    <a:pt x="551" y="765"/>
                    <a:pt x="551" y="766"/>
                    <a:pt x="550" y="766"/>
                  </a:cubicBezTo>
                  <a:cubicBezTo>
                    <a:pt x="549" y="766"/>
                    <a:pt x="548" y="765"/>
                    <a:pt x="547" y="764"/>
                  </a:cubicBezTo>
                  <a:cubicBezTo>
                    <a:pt x="547" y="762"/>
                    <a:pt x="547" y="761"/>
                    <a:pt x="547" y="760"/>
                  </a:cubicBezTo>
                  <a:cubicBezTo>
                    <a:pt x="548" y="760"/>
                    <a:pt x="547" y="759"/>
                    <a:pt x="547" y="758"/>
                  </a:cubicBezTo>
                  <a:cubicBezTo>
                    <a:pt x="547" y="757"/>
                    <a:pt x="545" y="756"/>
                    <a:pt x="544" y="756"/>
                  </a:cubicBezTo>
                  <a:cubicBezTo>
                    <a:pt x="542" y="755"/>
                    <a:pt x="539" y="752"/>
                    <a:pt x="539" y="751"/>
                  </a:cubicBezTo>
                  <a:cubicBezTo>
                    <a:pt x="539" y="750"/>
                    <a:pt x="536" y="750"/>
                    <a:pt x="536" y="750"/>
                  </a:cubicBezTo>
                  <a:cubicBezTo>
                    <a:pt x="535" y="749"/>
                    <a:pt x="536" y="747"/>
                    <a:pt x="536" y="746"/>
                  </a:cubicBezTo>
                  <a:cubicBezTo>
                    <a:pt x="536" y="745"/>
                    <a:pt x="534" y="745"/>
                    <a:pt x="533" y="744"/>
                  </a:cubicBezTo>
                  <a:cubicBezTo>
                    <a:pt x="533" y="743"/>
                    <a:pt x="533" y="741"/>
                    <a:pt x="532" y="740"/>
                  </a:cubicBezTo>
                  <a:cubicBezTo>
                    <a:pt x="532" y="740"/>
                    <a:pt x="532" y="739"/>
                    <a:pt x="533" y="738"/>
                  </a:cubicBezTo>
                  <a:cubicBezTo>
                    <a:pt x="534" y="738"/>
                    <a:pt x="534" y="738"/>
                    <a:pt x="535" y="738"/>
                  </a:cubicBezTo>
                  <a:cubicBezTo>
                    <a:pt x="536" y="738"/>
                    <a:pt x="537" y="738"/>
                    <a:pt x="537" y="737"/>
                  </a:cubicBezTo>
                  <a:cubicBezTo>
                    <a:pt x="537" y="736"/>
                    <a:pt x="537" y="735"/>
                    <a:pt x="537" y="735"/>
                  </a:cubicBezTo>
                  <a:cubicBezTo>
                    <a:pt x="537" y="735"/>
                    <a:pt x="537" y="735"/>
                    <a:pt x="537" y="735"/>
                  </a:cubicBezTo>
                  <a:cubicBezTo>
                    <a:pt x="537" y="734"/>
                    <a:pt x="536" y="734"/>
                    <a:pt x="536" y="734"/>
                  </a:cubicBezTo>
                  <a:cubicBezTo>
                    <a:pt x="535" y="733"/>
                    <a:pt x="529" y="731"/>
                    <a:pt x="527" y="731"/>
                  </a:cubicBezTo>
                  <a:cubicBezTo>
                    <a:pt x="527" y="731"/>
                    <a:pt x="526" y="731"/>
                    <a:pt x="526" y="730"/>
                  </a:cubicBezTo>
                  <a:cubicBezTo>
                    <a:pt x="526" y="730"/>
                    <a:pt x="523" y="731"/>
                    <a:pt x="523" y="731"/>
                  </a:cubicBezTo>
                  <a:cubicBezTo>
                    <a:pt x="522" y="731"/>
                    <a:pt x="519" y="731"/>
                    <a:pt x="518" y="731"/>
                  </a:cubicBezTo>
                  <a:cubicBezTo>
                    <a:pt x="517" y="732"/>
                    <a:pt x="517" y="732"/>
                    <a:pt x="517" y="733"/>
                  </a:cubicBezTo>
                  <a:cubicBezTo>
                    <a:pt x="517" y="734"/>
                    <a:pt x="516" y="734"/>
                    <a:pt x="515" y="734"/>
                  </a:cubicBezTo>
                  <a:cubicBezTo>
                    <a:pt x="514" y="734"/>
                    <a:pt x="514" y="733"/>
                    <a:pt x="514" y="733"/>
                  </a:cubicBezTo>
                  <a:cubicBezTo>
                    <a:pt x="515" y="732"/>
                    <a:pt x="513" y="732"/>
                    <a:pt x="512" y="733"/>
                  </a:cubicBezTo>
                  <a:cubicBezTo>
                    <a:pt x="511" y="733"/>
                    <a:pt x="511" y="734"/>
                    <a:pt x="510" y="736"/>
                  </a:cubicBezTo>
                  <a:cubicBezTo>
                    <a:pt x="510" y="737"/>
                    <a:pt x="508" y="737"/>
                    <a:pt x="507" y="737"/>
                  </a:cubicBezTo>
                  <a:cubicBezTo>
                    <a:pt x="506" y="737"/>
                    <a:pt x="506" y="737"/>
                    <a:pt x="506" y="738"/>
                  </a:cubicBezTo>
                  <a:cubicBezTo>
                    <a:pt x="506" y="740"/>
                    <a:pt x="506" y="740"/>
                    <a:pt x="505" y="741"/>
                  </a:cubicBezTo>
                  <a:cubicBezTo>
                    <a:pt x="504" y="743"/>
                    <a:pt x="503" y="739"/>
                    <a:pt x="503" y="739"/>
                  </a:cubicBezTo>
                  <a:cubicBezTo>
                    <a:pt x="503" y="738"/>
                    <a:pt x="503" y="737"/>
                    <a:pt x="503" y="736"/>
                  </a:cubicBezTo>
                  <a:cubicBezTo>
                    <a:pt x="503" y="735"/>
                    <a:pt x="502" y="734"/>
                    <a:pt x="502" y="733"/>
                  </a:cubicBezTo>
                  <a:cubicBezTo>
                    <a:pt x="501" y="733"/>
                    <a:pt x="501" y="731"/>
                    <a:pt x="501" y="730"/>
                  </a:cubicBezTo>
                  <a:cubicBezTo>
                    <a:pt x="501" y="729"/>
                    <a:pt x="500" y="728"/>
                    <a:pt x="499" y="727"/>
                  </a:cubicBezTo>
                  <a:cubicBezTo>
                    <a:pt x="499" y="727"/>
                    <a:pt x="498" y="726"/>
                    <a:pt x="497" y="724"/>
                  </a:cubicBezTo>
                  <a:cubicBezTo>
                    <a:pt x="496" y="722"/>
                    <a:pt x="495" y="720"/>
                    <a:pt x="495" y="719"/>
                  </a:cubicBezTo>
                  <a:cubicBezTo>
                    <a:pt x="495" y="718"/>
                    <a:pt x="494" y="716"/>
                    <a:pt x="495" y="715"/>
                  </a:cubicBezTo>
                  <a:cubicBezTo>
                    <a:pt x="495" y="713"/>
                    <a:pt x="497" y="712"/>
                    <a:pt x="498" y="712"/>
                  </a:cubicBezTo>
                  <a:cubicBezTo>
                    <a:pt x="499" y="711"/>
                    <a:pt x="499" y="711"/>
                    <a:pt x="499" y="711"/>
                  </a:cubicBezTo>
                  <a:cubicBezTo>
                    <a:pt x="499" y="710"/>
                    <a:pt x="499" y="710"/>
                    <a:pt x="499" y="710"/>
                  </a:cubicBezTo>
                  <a:cubicBezTo>
                    <a:pt x="499" y="709"/>
                    <a:pt x="498" y="708"/>
                    <a:pt x="497" y="706"/>
                  </a:cubicBezTo>
                  <a:cubicBezTo>
                    <a:pt x="494" y="704"/>
                    <a:pt x="490" y="700"/>
                    <a:pt x="489" y="699"/>
                  </a:cubicBezTo>
                  <a:cubicBezTo>
                    <a:pt x="488" y="698"/>
                    <a:pt x="488" y="697"/>
                    <a:pt x="487" y="695"/>
                  </a:cubicBezTo>
                  <a:cubicBezTo>
                    <a:pt x="486" y="693"/>
                    <a:pt x="484" y="693"/>
                    <a:pt x="484" y="693"/>
                  </a:cubicBezTo>
                  <a:cubicBezTo>
                    <a:pt x="483" y="694"/>
                    <a:pt x="480" y="695"/>
                    <a:pt x="478" y="695"/>
                  </a:cubicBezTo>
                  <a:cubicBezTo>
                    <a:pt x="476" y="695"/>
                    <a:pt x="476" y="694"/>
                    <a:pt x="474" y="693"/>
                  </a:cubicBezTo>
                  <a:cubicBezTo>
                    <a:pt x="473" y="693"/>
                    <a:pt x="472" y="692"/>
                    <a:pt x="470" y="693"/>
                  </a:cubicBezTo>
                  <a:cubicBezTo>
                    <a:pt x="468" y="693"/>
                    <a:pt x="467" y="693"/>
                    <a:pt x="466" y="692"/>
                  </a:cubicBezTo>
                  <a:cubicBezTo>
                    <a:pt x="465" y="691"/>
                    <a:pt x="462" y="690"/>
                    <a:pt x="460" y="690"/>
                  </a:cubicBezTo>
                  <a:cubicBezTo>
                    <a:pt x="458" y="690"/>
                    <a:pt x="458" y="691"/>
                    <a:pt x="456" y="692"/>
                  </a:cubicBezTo>
                  <a:cubicBezTo>
                    <a:pt x="454" y="693"/>
                    <a:pt x="451" y="694"/>
                    <a:pt x="450" y="695"/>
                  </a:cubicBezTo>
                  <a:cubicBezTo>
                    <a:pt x="449" y="696"/>
                    <a:pt x="447" y="699"/>
                    <a:pt x="446" y="700"/>
                  </a:cubicBezTo>
                  <a:cubicBezTo>
                    <a:pt x="445" y="702"/>
                    <a:pt x="444" y="702"/>
                    <a:pt x="442" y="703"/>
                  </a:cubicBezTo>
                  <a:cubicBezTo>
                    <a:pt x="441" y="703"/>
                    <a:pt x="438" y="705"/>
                    <a:pt x="437" y="705"/>
                  </a:cubicBezTo>
                  <a:cubicBezTo>
                    <a:pt x="436" y="706"/>
                    <a:pt x="434" y="705"/>
                    <a:pt x="432" y="705"/>
                  </a:cubicBezTo>
                  <a:cubicBezTo>
                    <a:pt x="430" y="705"/>
                    <a:pt x="427" y="704"/>
                    <a:pt x="426" y="703"/>
                  </a:cubicBezTo>
                  <a:cubicBezTo>
                    <a:pt x="425" y="703"/>
                    <a:pt x="423" y="703"/>
                    <a:pt x="422" y="704"/>
                  </a:cubicBezTo>
                  <a:cubicBezTo>
                    <a:pt x="421" y="704"/>
                    <a:pt x="420" y="704"/>
                    <a:pt x="418" y="703"/>
                  </a:cubicBezTo>
                  <a:cubicBezTo>
                    <a:pt x="417" y="702"/>
                    <a:pt x="415" y="701"/>
                    <a:pt x="413" y="701"/>
                  </a:cubicBezTo>
                  <a:cubicBezTo>
                    <a:pt x="411" y="700"/>
                    <a:pt x="410" y="698"/>
                    <a:pt x="407" y="697"/>
                  </a:cubicBezTo>
                  <a:cubicBezTo>
                    <a:pt x="405" y="696"/>
                    <a:pt x="404" y="693"/>
                    <a:pt x="404" y="692"/>
                  </a:cubicBezTo>
                  <a:cubicBezTo>
                    <a:pt x="403" y="691"/>
                    <a:pt x="401" y="685"/>
                    <a:pt x="401" y="684"/>
                  </a:cubicBezTo>
                  <a:cubicBezTo>
                    <a:pt x="401" y="682"/>
                    <a:pt x="400" y="680"/>
                    <a:pt x="400" y="680"/>
                  </a:cubicBezTo>
                  <a:cubicBezTo>
                    <a:pt x="397" y="681"/>
                    <a:pt x="397" y="681"/>
                    <a:pt x="397" y="681"/>
                  </a:cubicBezTo>
                  <a:cubicBezTo>
                    <a:pt x="394" y="681"/>
                    <a:pt x="392" y="684"/>
                    <a:pt x="391" y="685"/>
                  </a:cubicBezTo>
                  <a:cubicBezTo>
                    <a:pt x="390" y="686"/>
                    <a:pt x="387" y="686"/>
                    <a:pt x="386" y="687"/>
                  </a:cubicBezTo>
                  <a:cubicBezTo>
                    <a:pt x="386" y="688"/>
                    <a:pt x="385" y="690"/>
                    <a:pt x="384" y="692"/>
                  </a:cubicBezTo>
                  <a:cubicBezTo>
                    <a:pt x="383" y="694"/>
                    <a:pt x="382" y="694"/>
                    <a:pt x="380" y="695"/>
                  </a:cubicBezTo>
                  <a:cubicBezTo>
                    <a:pt x="379" y="695"/>
                    <a:pt x="376" y="695"/>
                    <a:pt x="374" y="695"/>
                  </a:cubicBezTo>
                  <a:cubicBezTo>
                    <a:pt x="373" y="695"/>
                    <a:pt x="370" y="695"/>
                    <a:pt x="369" y="696"/>
                  </a:cubicBezTo>
                  <a:cubicBezTo>
                    <a:pt x="367" y="697"/>
                    <a:pt x="365" y="698"/>
                    <a:pt x="364" y="698"/>
                  </a:cubicBezTo>
                  <a:cubicBezTo>
                    <a:pt x="363" y="698"/>
                    <a:pt x="361" y="695"/>
                    <a:pt x="360" y="693"/>
                  </a:cubicBezTo>
                  <a:cubicBezTo>
                    <a:pt x="360" y="691"/>
                    <a:pt x="359" y="692"/>
                    <a:pt x="357" y="692"/>
                  </a:cubicBezTo>
                  <a:cubicBezTo>
                    <a:pt x="355" y="692"/>
                    <a:pt x="355" y="691"/>
                    <a:pt x="354" y="690"/>
                  </a:cubicBezTo>
                  <a:cubicBezTo>
                    <a:pt x="353" y="688"/>
                    <a:pt x="351" y="689"/>
                    <a:pt x="351" y="690"/>
                  </a:cubicBezTo>
                  <a:cubicBezTo>
                    <a:pt x="351" y="692"/>
                    <a:pt x="351" y="694"/>
                    <a:pt x="351" y="696"/>
                  </a:cubicBezTo>
                  <a:cubicBezTo>
                    <a:pt x="352" y="698"/>
                    <a:pt x="350" y="698"/>
                    <a:pt x="348" y="698"/>
                  </a:cubicBezTo>
                  <a:cubicBezTo>
                    <a:pt x="346" y="698"/>
                    <a:pt x="344" y="698"/>
                    <a:pt x="342" y="698"/>
                  </a:cubicBezTo>
                  <a:cubicBezTo>
                    <a:pt x="340" y="698"/>
                    <a:pt x="339" y="699"/>
                    <a:pt x="339" y="701"/>
                  </a:cubicBezTo>
                  <a:cubicBezTo>
                    <a:pt x="338" y="701"/>
                    <a:pt x="338" y="701"/>
                    <a:pt x="338" y="701"/>
                  </a:cubicBezTo>
                  <a:cubicBezTo>
                    <a:pt x="337" y="701"/>
                    <a:pt x="336" y="702"/>
                    <a:pt x="334" y="701"/>
                  </a:cubicBezTo>
                  <a:cubicBezTo>
                    <a:pt x="332" y="700"/>
                    <a:pt x="333" y="702"/>
                    <a:pt x="333" y="702"/>
                  </a:cubicBezTo>
                  <a:cubicBezTo>
                    <a:pt x="334" y="703"/>
                    <a:pt x="333" y="704"/>
                    <a:pt x="332" y="704"/>
                  </a:cubicBezTo>
                  <a:cubicBezTo>
                    <a:pt x="331" y="705"/>
                    <a:pt x="328" y="704"/>
                    <a:pt x="327" y="703"/>
                  </a:cubicBezTo>
                  <a:cubicBezTo>
                    <a:pt x="326" y="701"/>
                    <a:pt x="324" y="702"/>
                    <a:pt x="323" y="703"/>
                  </a:cubicBezTo>
                  <a:cubicBezTo>
                    <a:pt x="322" y="705"/>
                    <a:pt x="320" y="703"/>
                    <a:pt x="319" y="702"/>
                  </a:cubicBezTo>
                  <a:cubicBezTo>
                    <a:pt x="318" y="701"/>
                    <a:pt x="318" y="700"/>
                    <a:pt x="318" y="699"/>
                  </a:cubicBezTo>
                  <a:cubicBezTo>
                    <a:pt x="319" y="698"/>
                    <a:pt x="319" y="698"/>
                    <a:pt x="318" y="697"/>
                  </a:cubicBezTo>
                  <a:cubicBezTo>
                    <a:pt x="317" y="695"/>
                    <a:pt x="316" y="696"/>
                    <a:pt x="315" y="696"/>
                  </a:cubicBezTo>
                  <a:cubicBezTo>
                    <a:pt x="314" y="697"/>
                    <a:pt x="312" y="696"/>
                    <a:pt x="311" y="695"/>
                  </a:cubicBezTo>
                  <a:cubicBezTo>
                    <a:pt x="310" y="695"/>
                    <a:pt x="308" y="693"/>
                    <a:pt x="308" y="691"/>
                  </a:cubicBezTo>
                  <a:cubicBezTo>
                    <a:pt x="308" y="689"/>
                    <a:pt x="307" y="690"/>
                    <a:pt x="306" y="691"/>
                  </a:cubicBezTo>
                  <a:cubicBezTo>
                    <a:pt x="305" y="692"/>
                    <a:pt x="305" y="692"/>
                    <a:pt x="304" y="692"/>
                  </a:cubicBezTo>
                  <a:cubicBezTo>
                    <a:pt x="304" y="692"/>
                    <a:pt x="302" y="691"/>
                    <a:pt x="302" y="690"/>
                  </a:cubicBezTo>
                  <a:cubicBezTo>
                    <a:pt x="302" y="689"/>
                    <a:pt x="302" y="689"/>
                    <a:pt x="301" y="688"/>
                  </a:cubicBezTo>
                  <a:cubicBezTo>
                    <a:pt x="300" y="686"/>
                    <a:pt x="298" y="684"/>
                    <a:pt x="297" y="683"/>
                  </a:cubicBezTo>
                  <a:cubicBezTo>
                    <a:pt x="296" y="682"/>
                    <a:pt x="295" y="682"/>
                    <a:pt x="294" y="682"/>
                  </a:cubicBezTo>
                  <a:cubicBezTo>
                    <a:pt x="293" y="682"/>
                    <a:pt x="292" y="683"/>
                    <a:pt x="292" y="681"/>
                  </a:cubicBezTo>
                  <a:cubicBezTo>
                    <a:pt x="291" y="679"/>
                    <a:pt x="292" y="680"/>
                    <a:pt x="293" y="678"/>
                  </a:cubicBezTo>
                  <a:cubicBezTo>
                    <a:pt x="295" y="677"/>
                    <a:pt x="294" y="676"/>
                    <a:pt x="294" y="675"/>
                  </a:cubicBezTo>
                  <a:cubicBezTo>
                    <a:pt x="294" y="673"/>
                    <a:pt x="293" y="672"/>
                    <a:pt x="293" y="671"/>
                  </a:cubicBezTo>
                  <a:cubicBezTo>
                    <a:pt x="292" y="671"/>
                    <a:pt x="291" y="669"/>
                    <a:pt x="290" y="669"/>
                  </a:cubicBezTo>
                  <a:cubicBezTo>
                    <a:pt x="288" y="669"/>
                    <a:pt x="287" y="667"/>
                    <a:pt x="286" y="666"/>
                  </a:cubicBezTo>
                  <a:cubicBezTo>
                    <a:pt x="284" y="665"/>
                    <a:pt x="285" y="661"/>
                    <a:pt x="286" y="660"/>
                  </a:cubicBezTo>
                  <a:cubicBezTo>
                    <a:pt x="286" y="659"/>
                    <a:pt x="286" y="659"/>
                    <a:pt x="288" y="659"/>
                  </a:cubicBezTo>
                  <a:cubicBezTo>
                    <a:pt x="289" y="659"/>
                    <a:pt x="288" y="656"/>
                    <a:pt x="287" y="655"/>
                  </a:cubicBezTo>
                  <a:cubicBezTo>
                    <a:pt x="287" y="654"/>
                    <a:pt x="287" y="652"/>
                    <a:pt x="285" y="652"/>
                  </a:cubicBezTo>
                  <a:cubicBezTo>
                    <a:pt x="283" y="652"/>
                    <a:pt x="284" y="650"/>
                    <a:pt x="285" y="649"/>
                  </a:cubicBezTo>
                  <a:cubicBezTo>
                    <a:pt x="285" y="648"/>
                    <a:pt x="284" y="646"/>
                    <a:pt x="283" y="646"/>
                  </a:cubicBezTo>
                  <a:cubicBezTo>
                    <a:pt x="282" y="645"/>
                    <a:pt x="281" y="644"/>
                    <a:pt x="280" y="643"/>
                  </a:cubicBezTo>
                  <a:cubicBezTo>
                    <a:pt x="279" y="642"/>
                    <a:pt x="278" y="638"/>
                    <a:pt x="278" y="637"/>
                  </a:cubicBezTo>
                  <a:cubicBezTo>
                    <a:pt x="278" y="636"/>
                    <a:pt x="278" y="635"/>
                    <a:pt x="278" y="635"/>
                  </a:cubicBezTo>
                  <a:cubicBezTo>
                    <a:pt x="277" y="635"/>
                    <a:pt x="277" y="636"/>
                    <a:pt x="276" y="638"/>
                  </a:cubicBezTo>
                  <a:cubicBezTo>
                    <a:pt x="276" y="640"/>
                    <a:pt x="275" y="638"/>
                    <a:pt x="275" y="637"/>
                  </a:cubicBezTo>
                  <a:cubicBezTo>
                    <a:pt x="275" y="635"/>
                    <a:pt x="274" y="635"/>
                    <a:pt x="272" y="636"/>
                  </a:cubicBezTo>
                  <a:cubicBezTo>
                    <a:pt x="272" y="636"/>
                    <a:pt x="271" y="636"/>
                    <a:pt x="271" y="636"/>
                  </a:cubicBezTo>
                  <a:cubicBezTo>
                    <a:pt x="270" y="637"/>
                    <a:pt x="270" y="637"/>
                    <a:pt x="270" y="637"/>
                  </a:cubicBezTo>
                  <a:cubicBezTo>
                    <a:pt x="270" y="637"/>
                    <a:pt x="270" y="638"/>
                    <a:pt x="269" y="639"/>
                  </a:cubicBezTo>
                  <a:cubicBezTo>
                    <a:pt x="269" y="639"/>
                    <a:pt x="268" y="640"/>
                    <a:pt x="267" y="640"/>
                  </a:cubicBezTo>
                  <a:cubicBezTo>
                    <a:pt x="266" y="641"/>
                    <a:pt x="264" y="642"/>
                    <a:pt x="262" y="642"/>
                  </a:cubicBezTo>
                  <a:cubicBezTo>
                    <a:pt x="261" y="642"/>
                    <a:pt x="259" y="643"/>
                    <a:pt x="258" y="643"/>
                  </a:cubicBezTo>
                  <a:cubicBezTo>
                    <a:pt x="257" y="643"/>
                    <a:pt x="257" y="645"/>
                    <a:pt x="256" y="646"/>
                  </a:cubicBezTo>
                  <a:cubicBezTo>
                    <a:pt x="255" y="647"/>
                    <a:pt x="253" y="645"/>
                    <a:pt x="252" y="644"/>
                  </a:cubicBezTo>
                  <a:cubicBezTo>
                    <a:pt x="251" y="644"/>
                    <a:pt x="250" y="645"/>
                    <a:pt x="250" y="646"/>
                  </a:cubicBezTo>
                  <a:cubicBezTo>
                    <a:pt x="249" y="647"/>
                    <a:pt x="247" y="646"/>
                    <a:pt x="247" y="646"/>
                  </a:cubicBezTo>
                  <a:cubicBezTo>
                    <a:pt x="246" y="646"/>
                    <a:pt x="245" y="647"/>
                    <a:pt x="244" y="648"/>
                  </a:cubicBezTo>
                  <a:cubicBezTo>
                    <a:pt x="244" y="648"/>
                    <a:pt x="244" y="649"/>
                    <a:pt x="243" y="649"/>
                  </a:cubicBezTo>
                  <a:cubicBezTo>
                    <a:pt x="242" y="649"/>
                    <a:pt x="242" y="648"/>
                    <a:pt x="241" y="647"/>
                  </a:cubicBezTo>
                  <a:cubicBezTo>
                    <a:pt x="240" y="646"/>
                    <a:pt x="239" y="647"/>
                    <a:pt x="238" y="647"/>
                  </a:cubicBezTo>
                  <a:cubicBezTo>
                    <a:pt x="237" y="647"/>
                    <a:pt x="237" y="646"/>
                    <a:pt x="236" y="646"/>
                  </a:cubicBezTo>
                  <a:cubicBezTo>
                    <a:pt x="235" y="646"/>
                    <a:pt x="233" y="647"/>
                    <a:pt x="233" y="648"/>
                  </a:cubicBezTo>
                  <a:cubicBezTo>
                    <a:pt x="232" y="649"/>
                    <a:pt x="231" y="650"/>
                    <a:pt x="231" y="650"/>
                  </a:cubicBezTo>
                  <a:cubicBezTo>
                    <a:pt x="231" y="650"/>
                    <a:pt x="231" y="650"/>
                    <a:pt x="231" y="650"/>
                  </a:cubicBezTo>
                  <a:cubicBezTo>
                    <a:pt x="231" y="649"/>
                    <a:pt x="228" y="645"/>
                    <a:pt x="228" y="645"/>
                  </a:cubicBezTo>
                  <a:cubicBezTo>
                    <a:pt x="217" y="634"/>
                    <a:pt x="217" y="634"/>
                    <a:pt x="217" y="634"/>
                  </a:cubicBezTo>
                  <a:cubicBezTo>
                    <a:pt x="217" y="634"/>
                    <a:pt x="217" y="632"/>
                    <a:pt x="217" y="631"/>
                  </a:cubicBezTo>
                  <a:cubicBezTo>
                    <a:pt x="217" y="630"/>
                    <a:pt x="215" y="625"/>
                    <a:pt x="215" y="623"/>
                  </a:cubicBezTo>
                  <a:cubicBezTo>
                    <a:pt x="214" y="622"/>
                    <a:pt x="216" y="622"/>
                    <a:pt x="217" y="622"/>
                  </a:cubicBezTo>
                  <a:cubicBezTo>
                    <a:pt x="218" y="621"/>
                    <a:pt x="217" y="621"/>
                    <a:pt x="217" y="620"/>
                  </a:cubicBezTo>
                  <a:cubicBezTo>
                    <a:pt x="217" y="618"/>
                    <a:pt x="217" y="618"/>
                    <a:pt x="218" y="618"/>
                  </a:cubicBezTo>
                  <a:cubicBezTo>
                    <a:pt x="218" y="618"/>
                    <a:pt x="218" y="618"/>
                    <a:pt x="219" y="619"/>
                  </a:cubicBezTo>
                  <a:cubicBezTo>
                    <a:pt x="219" y="620"/>
                    <a:pt x="220" y="620"/>
                    <a:pt x="220" y="619"/>
                  </a:cubicBezTo>
                  <a:cubicBezTo>
                    <a:pt x="220" y="618"/>
                    <a:pt x="223" y="617"/>
                    <a:pt x="224" y="617"/>
                  </a:cubicBezTo>
                  <a:cubicBezTo>
                    <a:pt x="225" y="617"/>
                    <a:pt x="226" y="618"/>
                    <a:pt x="226" y="618"/>
                  </a:cubicBezTo>
                  <a:cubicBezTo>
                    <a:pt x="227" y="619"/>
                    <a:pt x="228" y="618"/>
                    <a:pt x="229" y="618"/>
                  </a:cubicBezTo>
                  <a:cubicBezTo>
                    <a:pt x="229" y="617"/>
                    <a:pt x="229" y="616"/>
                    <a:pt x="230" y="616"/>
                  </a:cubicBezTo>
                  <a:cubicBezTo>
                    <a:pt x="231" y="615"/>
                    <a:pt x="230" y="613"/>
                    <a:pt x="230" y="612"/>
                  </a:cubicBezTo>
                  <a:cubicBezTo>
                    <a:pt x="229" y="612"/>
                    <a:pt x="230" y="611"/>
                    <a:pt x="231" y="611"/>
                  </a:cubicBezTo>
                  <a:cubicBezTo>
                    <a:pt x="232" y="611"/>
                    <a:pt x="233" y="611"/>
                    <a:pt x="233" y="610"/>
                  </a:cubicBezTo>
                  <a:cubicBezTo>
                    <a:pt x="234" y="609"/>
                    <a:pt x="236" y="609"/>
                    <a:pt x="237" y="608"/>
                  </a:cubicBezTo>
                  <a:cubicBezTo>
                    <a:pt x="239" y="607"/>
                    <a:pt x="243" y="606"/>
                    <a:pt x="245" y="606"/>
                  </a:cubicBezTo>
                  <a:cubicBezTo>
                    <a:pt x="247" y="605"/>
                    <a:pt x="249" y="605"/>
                    <a:pt x="249" y="605"/>
                  </a:cubicBezTo>
                  <a:cubicBezTo>
                    <a:pt x="249" y="601"/>
                    <a:pt x="249" y="601"/>
                    <a:pt x="249" y="601"/>
                  </a:cubicBezTo>
                  <a:cubicBezTo>
                    <a:pt x="249" y="601"/>
                    <a:pt x="250" y="600"/>
                    <a:pt x="249" y="599"/>
                  </a:cubicBezTo>
                  <a:cubicBezTo>
                    <a:pt x="249" y="598"/>
                    <a:pt x="248" y="594"/>
                    <a:pt x="248" y="594"/>
                  </a:cubicBezTo>
                  <a:cubicBezTo>
                    <a:pt x="248" y="594"/>
                    <a:pt x="248" y="594"/>
                    <a:pt x="248" y="594"/>
                  </a:cubicBezTo>
                  <a:cubicBezTo>
                    <a:pt x="248" y="594"/>
                    <a:pt x="247" y="594"/>
                    <a:pt x="247" y="594"/>
                  </a:cubicBezTo>
                  <a:cubicBezTo>
                    <a:pt x="245" y="594"/>
                    <a:pt x="245" y="592"/>
                    <a:pt x="245" y="591"/>
                  </a:cubicBezTo>
                  <a:cubicBezTo>
                    <a:pt x="245" y="590"/>
                    <a:pt x="245" y="589"/>
                    <a:pt x="245" y="588"/>
                  </a:cubicBezTo>
                  <a:cubicBezTo>
                    <a:pt x="245" y="586"/>
                    <a:pt x="243" y="587"/>
                    <a:pt x="243" y="588"/>
                  </a:cubicBezTo>
                  <a:cubicBezTo>
                    <a:pt x="243" y="589"/>
                    <a:pt x="244" y="590"/>
                    <a:pt x="244" y="592"/>
                  </a:cubicBezTo>
                  <a:cubicBezTo>
                    <a:pt x="244" y="594"/>
                    <a:pt x="243" y="594"/>
                    <a:pt x="241" y="594"/>
                  </a:cubicBezTo>
                  <a:cubicBezTo>
                    <a:pt x="240" y="594"/>
                    <a:pt x="239" y="594"/>
                    <a:pt x="239" y="593"/>
                  </a:cubicBezTo>
                  <a:cubicBezTo>
                    <a:pt x="238" y="592"/>
                    <a:pt x="238" y="591"/>
                    <a:pt x="239" y="589"/>
                  </a:cubicBezTo>
                  <a:cubicBezTo>
                    <a:pt x="239" y="587"/>
                    <a:pt x="239" y="585"/>
                    <a:pt x="239" y="583"/>
                  </a:cubicBezTo>
                  <a:cubicBezTo>
                    <a:pt x="239" y="583"/>
                    <a:pt x="239" y="583"/>
                    <a:pt x="239" y="583"/>
                  </a:cubicBezTo>
                  <a:cubicBezTo>
                    <a:pt x="236" y="583"/>
                    <a:pt x="236" y="583"/>
                    <a:pt x="236" y="583"/>
                  </a:cubicBezTo>
                  <a:cubicBezTo>
                    <a:pt x="235" y="584"/>
                    <a:pt x="235" y="584"/>
                    <a:pt x="235" y="584"/>
                  </a:cubicBezTo>
                  <a:cubicBezTo>
                    <a:pt x="235" y="584"/>
                    <a:pt x="234" y="585"/>
                    <a:pt x="233" y="586"/>
                  </a:cubicBezTo>
                  <a:cubicBezTo>
                    <a:pt x="233" y="586"/>
                    <a:pt x="233" y="588"/>
                    <a:pt x="233" y="590"/>
                  </a:cubicBezTo>
                  <a:cubicBezTo>
                    <a:pt x="233" y="591"/>
                    <a:pt x="232" y="594"/>
                    <a:pt x="232" y="594"/>
                  </a:cubicBezTo>
                  <a:cubicBezTo>
                    <a:pt x="231" y="596"/>
                    <a:pt x="231" y="596"/>
                    <a:pt x="231" y="596"/>
                  </a:cubicBezTo>
                  <a:cubicBezTo>
                    <a:pt x="231" y="596"/>
                    <a:pt x="231" y="596"/>
                    <a:pt x="231" y="596"/>
                  </a:cubicBezTo>
                  <a:cubicBezTo>
                    <a:pt x="230" y="596"/>
                    <a:pt x="230" y="596"/>
                    <a:pt x="230" y="596"/>
                  </a:cubicBezTo>
                  <a:cubicBezTo>
                    <a:pt x="230" y="596"/>
                    <a:pt x="229" y="595"/>
                    <a:pt x="229" y="595"/>
                  </a:cubicBezTo>
                  <a:cubicBezTo>
                    <a:pt x="227" y="593"/>
                    <a:pt x="227" y="594"/>
                    <a:pt x="226" y="594"/>
                  </a:cubicBezTo>
                  <a:cubicBezTo>
                    <a:pt x="224" y="594"/>
                    <a:pt x="223" y="596"/>
                    <a:pt x="223" y="598"/>
                  </a:cubicBezTo>
                  <a:cubicBezTo>
                    <a:pt x="223" y="599"/>
                    <a:pt x="222" y="603"/>
                    <a:pt x="221" y="604"/>
                  </a:cubicBezTo>
                  <a:cubicBezTo>
                    <a:pt x="221" y="606"/>
                    <a:pt x="219" y="607"/>
                    <a:pt x="217" y="607"/>
                  </a:cubicBezTo>
                  <a:cubicBezTo>
                    <a:pt x="216" y="607"/>
                    <a:pt x="213" y="607"/>
                    <a:pt x="211" y="607"/>
                  </a:cubicBezTo>
                  <a:cubicBezTo>
                    <a:pt x="210" y="606"/>
                    <a:pt x="209" y="605"/>
                    <a:pt x="208" y="605"/>
                  </a:cubicBezTo>
                  <a:cubicBezTo>
                    <a:pt x="206" y="604"/>
                    <a:pt x="206" y="604"/>
                    <a:pt x="204" y="603"/>
                  </a:cubicBezTo>
                  <a:cubicBezTo>
                    <a:pt x="203" y="601"/>
                    <a:pt x="204" y="600"/>
                    <a:pt x="203" y="599"/>
                  </a:cubicBezTo>
                  <a:cubicBezTo>
                    <a:pt x="202" y="598"/>
                    <a:pt x="202" y="597"/>
                    <a:pt x="202" y="596"/>
                  </a:cubicBezTo>
                  <a:cubicBezTo>
                    <a:pt x="202" y="595"/>
                    <a:pt x="202" y="592"/>
                    <a:pt x="201" y="590"/>
                  </a:cubicBezTo>
                  <a:cubicBezTo>
                    <a:pt x="201" y="589"/>
                    <a:pt x="200" y="591"/>
                    <a:pt x="199" y="592"/>
                  </a:cubicBezTo>
                  <a:cubicBezTo>
                    <a:pt x="198" y="592"/>
                    <a:pt x="197" y="593"/>
                    <a:pt x="196" y="593"/>
                  </a:cubicBezTo>
                  <a:cubicBezTo>
                    <a:pt x="194" y="593"/>
                    <a:pt x="195" y="592"/>
                    <a:pt x="195" y="591"/>
                  </a:cubicBezTo>
                  <a:cubicBezTo>
                    <a:pt x="194" y="591"/>
                    <a:pt x="193" y="590"/>
                    <a:pt x="193" y="588"/>
                  </a:cubicBezTo>
                  <a:cubicBezTo>
                    <a:pt x="193" y="586"/>
                    <a:pt x="195" y="584"/>
                    <a:pt x="196" y="583"/>
                  </a:cubicBezTo>
                  <a:cubicBezTo>
                    <a:pt x="196" y="583"/>
                    <a:pt x="196" y="582"/>
                    <a:pt x="197" y="582"/>
                  </a:cubicBezTo>
                  <a:cubicBezTo>
                    <a:pt x="196" y="582"/>
                    <a:pt x="196" y="582"/>
                    <a:pt x="196" y="582"/>
                  </a:cubicBezTo>
                  <a:cubicBezTo>
                    <a:pt x="193" y="582"/>
                    <a:pt x="190" y="581"/>
                    <a:pt x="187" y="580"/>
                  </a:cubicBezTo>
                  <a:cubicBezTo>
                    <a:pt x="184" y="580"/>
                    <a:pt x="184" y="580"/>
                    <a:pt x="184" y="580"/>
                  </a:cubicBezTo>
                  <a:cubicBezTo>
                    <a:pt x="184" y="580"/>
                    <a:pt x="184" y="580"/>
                    <a:pt x="180" y="578"/>
                  </a:cubicBezTo>
                  <a:cubicBezTo>
                    <a:pt x="179" y="577"/>
                    <a:pt x="178" y="577"/>
                    <a:pt x="177" y="576"/>
                  </a:cubicBezTo>
                  <a:cubicBezTo>
                    <a:pt x="177" y="575"/>
                    <a:pt x="176" y="575"/>
                    <a:pt x="175" y="574"/>
                  </a:cubicBezTo>
                  <a:cubicBezTo>
                    <a:pt x="173" y="572"/>
                    <a:pt x="171" y="570"/>
                    <a:pt x="170" y="568"/>
                  </a:cubicBezTo>
                  <a:cubicBezTo>
                    <a:pt x="168" y="565"/>
                    <a:pt x="167" y="564"/>
                    <a:pt x="166" y="563"/>
                  </a:cubicBezTo>
                  <a:cubicBezTo>
                    <a:pt x="165" y="563"/>
                    <a:pt x="165" y="562"/>
                    <a:pt x="165" y="562"/>
                  </a:cubicBezTo>
                  <a:cubicBezTo>
                    <a:pt x="165" y="562"/>
                    <a:pt x="165" y="562"/>
                    <a:pt x="165" y="562"/>
                  </a:cubicBezTo>
                  <a:cubicBezTo>
                    <a:pt x="165" y="561"/>
                    <a:pt x="169" y="556"/>
                    <a:pt x="169" y="556"/>
                  </a:cubicBezTo>
                  <a:cubicBezTo>
                    <a:pt x="169" y="556"/>
                    <a:pt x="170" y="554"/>
                    <a:pt x="169" y="553"/>
                  </a:cubicBezTo>
                  <a:cubicBezTo>
                    <a:pt x="169" y="551"/>
                    <a:pt x="170" y="550"/>
                    <a:pt x="170" y="549"/>
                  </a:cubicBezTo>
                  <a:cubicBezTo>
                    <a:pt x="170" y="547"/>
                    <a:pt x="170" y="546"/>
                    <a:pt x="170" y="544"/>
                  </a:cubicBezTo>
                  <a:cubicBezTo>
                    <a:pt x="171" y="542"/>
                    <a:pt x="174" y="540"/>
                    <a:pt x="175" y="539"/>
                  </a:cubicBezTo>
                  <a:cubicBezTo>
                    <a:pt x="177" y="538"/>
                    <a:pt x="181" y="533"/>
                    <a:pt x="181" y="533"/>
                  </a:cubicBezTo>
                  <a:cubicBezTo>
                    <a:pt x="185" y="527"/>
                    <a:pt x="185" y="527"/>
                    <a:pt x="185" y="527"/>
                  </a:cubicBezTo>
                  <a:cubicBezTo>
                    <a:pt x="188" y="525"/>
                    <a:pt x="188" y="525"/>
                    <a:pt x="188" y="525"/>
                  </a:cubicBezTo>
                  <a:cubicBezTo>
                    <a:pt x="188" y="525"/>
                    <a:pt x="193" y="521"/>
                    <a:pt x="194" y="519"/>
                  </a:cubicBezTo>
                  <a:cubicBezTo>
                    <a:pt x="195" y="518"/>
                    <a:pt x="200" y="515"/>
                    <a:pt x="201" y="514"/>
                  </a:cubicBezTo>
                  <a:cubicBezTo>
                    <a:pt x="203" y="513"/>
                    <a:pt x="204" y="508"/>
                    <a:pt x="205" y="506"/>
                  </a:cubicBezTo>
                  <a:cubicBezTo>
                    <a:pt x="205" y="504"/>
                    <a:pt x="205" y="500"/>
                    <a:pt x="206" y="498"/>
                  </a:cubicBezTo>
                  <a:cubicBezTo>
                    <a:pt x="206" y="497"/>
                    <a:pt x="210" y="495"/>
                    <a:pt x="210" y="495"/>
                  </a:cubicBezTo>
                  <a:cubicBezTo>
                    <a:pt x="210" y="495"/>
                    <a:pt x="216" y="490"/>
                    <a:pt x="217" y="489"/>
                  </a:cubicBezTo>
                  <a:cubicBezTo>
                    <a:pt x="219" y="488"/>
                    <a:pt x="221" y="486"/>
                    <a:pt x="221" y="485"/>
                  </a:cubicBezTo>
                  <a:cubicBezTo>
                    <a:pt x="222" y="483"/>
                    <a:pt x="227" y="472"/>
                    <a:pt x="227" y="472"/>
                  </a:cubicBezTo>
                  <a:cubicBezTo>
                    <a:pt x="230" y="466"/>
                    <a:pt x="230" y="466"/>
                    <a:pt x="230" y="466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8" y="452"/>
                    <a:pt x="238" y="452"/>
                    <a:pt x="238" y="452"/>
                  </a:cubicBezTo>
                  <a:cubicBezTo>
                    <a:pt x="242" y="445"/>
                    <a:pt x="242" y="445"/>
                    <a:pt x="242" y="445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2" y="433"/>
                    <a:pt x="252" y="433"/>
                  </a:cubicBezTo>
                  <a:cubicBezTo>
                    <a:pt x="253" y="434"/>
                    <a:pt x="254" y="435"/>
                    <a:pt x="255" y="436"/>
                  </a:cubicBezTo>
                  <a:cubicBezTo>
                    <a:pt x="256" y="438"/>
                    <a:pt x="256" y="437"/>
                    <a:pt x="256" y="439"/>
                  </a:cubicBezTo>
                  <a:cubicBezTo>
                    <a:pt x="257" y="440"/>
                    <a:pt x="258" y="441"/>
                    <a:pt x="257" y="443"/>
                  </a:cubicBezTo>
                  <a:cubicBezTo>
                    <a:pt x="257" y="445"/>
                    <a:pt x="257" y="446"/>
                    <a:pt x="257" y="447"/>
                  </a:cubicBezTo>
                  <a:cubicBezTo>
                    <a:pt x="258" y="449"/>
                    <a:pt x="261" y="452"/>
                    <a:pt x="262" y="453"/>
                  </a:cubicBezTo>
                  <a:cubicBezTo>
                    <a:pt x="263" y="454"/>
                    <a:pt x="265" y="456"/>
                    <a:pt x="266" y="458"/>
                  </a:cubicBezTo>
                  <a:cubicBezTo>
                    <a:pt x="267" y="459"/>
                    <a:pt x="269" y="461"/>
                    <a:pt x="270" y="462"/>
                  </a:cubicBezTo>
                  <a:cubicBezTo>
                    <a:pt x="270" y="463"/>
                    <a:pt x="271" y="465"/>
                    <a:pt x="271" y="467"/>
                  </a:cubicBezTo>
                  <a:cubicBezTo>
                    <a:pt x="270" y="469"/>
                    <a:pt x="270" y="470"/>
                    <a:pt x="270" y="470"/>
                  </a:cubicBezTo>
                  <a:cubicBezTo>
                    <a:pt x="270" y="470"/>
                    <a:pt x="271" y="469"/>
                    <a:pt x="272" y="468"/>
                  </a:cubicBezTo>
                  <a:cubicBezTo>
                    <a:pt x="274" y="466"/>
                    <a:pt x="274" y="465"/>
                    <a:pt x="274" y="463"/>
                  </a:cubicBezTo>
                  <a:cubicBezTo>
                    <a:pt x="275" y="462"/>
                    <a:pt x="275" y="460"/>
                    <a:pt x="275" y="457"/>
                  </a:cubicBezTo>
                  <a:cubicBezTo>
                    <a:pt x="275" y="455"/>
                    <a:pt x="274" y="453"/>
                    <a:pt x="274" y="452"/>
                  </a:cubicBezTo>
                  <a:cubicBezTo>
                    <a:pt x="274" y="450"/>
                    <a:pt x="273" y="448"/>
                    <a:pt x="272" y="447"/>
                  </a:cubicBezTo>
                  <a:cubicBezTo>
                    <a:pt x="271" y="445"/>
                    <a:pt x="270" y="443"/>
                    <a:pt x="269" y="441"/>
                  </a:cubicBezTo>
                  <a:cubicBezTo>
                    <a:pt x="269" y="439"/>
                    <a:pt x="268" y="438"/>
                    <a:pt x="268" y="436"/>
                  </a:cubicBezTo>
                  <a:cubicBezTo>
                    <a:pt x="268" y="435"/>
                    <a:pt x="268" y="435"/>
                    <a:pt x="268" y="434"/>
                  </a:cubicBezTo>
                  <a:cubicBezTo>
                    <a:pt x="268" y="434"/>
                    <a:pt x="267" y="432"/>
                    <a:pt x="266" y="430"/>
                  </a:cubicBezTo>
                  <a:cubicBezTo>
                    <a:pt x="266" y="429"/>
                    <a:pt x="265" y="429"/>
                    <a:pt x="266" y="427"/>
                  </a:cubicBezTo>
                  <a:cubicBezTo>
                    <a:pt x="267" y="426"/>
                    <a:pt x="267" y="425"/>
                    <a:pt x="268" y="424"/>
                  </a:cubicBezTo>
                  <a:cubicBezTo>
                    <a:pt x="269" y="423"/>
                    <a:pt x="269" y="421"/>
                    <a:pt x="269" y="420"/>
                  </a:cubicBezTo>
                  <a:cubicBezTo>
                    <a:pt x="269" y="419"/>
                    <a:pt x="269" y="416"/>
                    <a:pt x="269" y="415"/>
                  </a:cubicBezTo>
                  <a:cubicBezTo>
                    <a:pt x="269" y="414"/>
                    <a:pt x="268" y="413"/>
                    <a:pt x="267" y="411"/>
                  </a:cubicBezTo>
                  <a:cubicBezTo>
                    <a:pt x="267" y="410"/>
                    <a:pt x="268" y="409"/>
                    <a:pt x="268" y="408"/>
                  </a:cubicBezTo>
                  <a:cubicBezTo>
                    <a:pt x="269" y="407"/>
                    <a:pt x="269" y="407"/>
                    <a:pt x="268" y="406"/>
                  </a:cubicBezTo>
                  <a:cubicBezTo>
                    <a:pt x="268" y="406"/>
                    <a:pt x="268" y="405"/>
                    <a:pt x="268" y="404"/>
                  </a:cubicBezTo>
                  <a:cubicBezTo>
                    <a:pt x="268" y="403"/>
                    <a:pt x="268" y="402"/>
                    <a:pt x="269" y="402"/>
                  </a:cubicBezTo>
                  <a:cubicBezTo>
                    <a:pt x="270" y="401"/>
                    <a:pt x="269" y="398"/>
                    <a:pt x="269" y="396"/>
                  </a:cubicBezTo>
                  <a:cubicBezTo>
                    <a:pt x="270" y="394"/>
                    <a:pt x="271" y="394"/>
                    <a:pt x="271" y="393"/>
                  </a:cubicBezTo>
                  <a:cubicBezTo>
                    <a:pt x="272" y="392"/>
                    <a:pt x="271" y="391"/>
                    <a:pt x="270" y="390"/>
                  </a:cubicBezTo>
                  <a:cubicBezTo>
                    <a:pt x="270" y="388"/>
                    <a:pt x="271" y="387"/>
                    <a:pt x="272" y="385"/>
                  </a:cubicBezTo>
                  <a:cubicBezTo>
                    <a:pt x="272" y="384"/>
                    <a:pt x="272" y="382"/>
                    <a:pt x="273" y="380"/>
                  </a:cubicBezTo>
                  <a:cubicBezTo>
                    <a:pt x="273" y="378"/>
                    <a:pt x="272" y="378"/>
                    <a:pt x="271" y="377"/>
                  </a:cubicBezTo>
                  <a:cubicBezTo>
                    <a:pt x="270" y="376"/>
                    <a:pt x="271" y="375"/>
                    <a:pt x="271" y="375"/>
                  </a:cubicBezTo>
                  <a:cubicBezTo>
                    <a:pt x="272" y="374"/>
                    <a:pt x="272" y="374"/>
                    <a:pt x="272" y="372"/>
                  </a:cubicBezTo>
                  <a:cubicBezTo>
                    <a:pt x="272" y="371"/>
                    <a:pt x="273" y="370"/>
                    <a:pt x="273" y="369"/>
                  </a:cubicBezTo>
                  <a:cubicBezTo>
                    <a:pt x="274" y="368"/>
                    <a:pt x="275" y="368"/>
                    <a:pt x="276" y="368"/>
                  </a:cubicBezTo>
                  <a:cubicBezTo>
                    <a:pt x="277" y="369"/>
                    <a:pt x="277" y="369"/>
                    <a:pt x="279" y="369"/>
                  </a:cubicBezTo>
                  <a:cubicBezTo>
                    <a:pt x="280" y="369"/>
                    <a:pt x="280" y="368"/>
                    <a:pt x="281" y="368"/>
                  </a:cubicBezTo>
                  <a:cubicBezTo>
                    <a:pt x="282" y="367"/>
                    <a:pt x="282" y="366"/>
                    <a:pt x="283" y="368"/>
                  </a:cubicBezTo>
                  <a:cubicBezTo>
                    <a:pt x="283" y="369"/>
                    <a:pt x="284" y="369"/>
                    <a:pt x="286" y="370"/>
                  </a:cubicBezTo>
                  <a:cubicBezTo>
                    <a:pt x="287" y="370"/>
                    <a:pt x="288" y="370"/>
                    <a:pt x="288" y="369"/>
                  </a:cubicBezTo>
                  <a:cubicBezTo>
                    <a:pt x="288" y="369"/>
                    <a:pt x="289" y="368"/>
                    <a:pt x="289" y="367"/>
                  </a:cubicBezTo>
                  <a:cubicBezTo>
                    <a:pt x="290" y="365"/>
                    <a:pt x="290" y="365"/>
                    <a:pt x="292" y="364"/>
                  </a:cubicBezTo>
                  <a:cubicBezTo>
                    <a:pt x="293" y="363"/>
                    <a:pt x="292" y="363"/>
                    <a:pt x="292" y="362"/>
                  </a:cubicBezTo>
                  <a:cubicBezTo>
                    <a:pt x="292" y="361"/>
                    <a:pt x="291" y="359"/>
                    <a:pt x="291" y="358"/>
                  </a:cubicBezTo>
                  <a:cubicBezTo>
                    <a:pt x="290" y="357"/>
                    <a:pt x="291" y="356"/>
                    <a:pt x="292" y="354"/>
                  </a:cubicBezTo>
                  <a:cubicBezTo>
                    <a:pt x="293" y="352"/>
                    <a:pt x="292" y="353"/>
                    <a:pt x="293" y="351"/>
                  </a:cubicBezTo>
                  <a:cubicBezTo>
                    <a:pt x="293" y="350"/>
                    <a:pt x="291" y="348"/>
                    <a:pt x="290" y="346"/>
                  </a:cubicBezTo>
                  <a:cubicBezTo>
                    <a:pt x="290" y="344"/>
                    <a:pt x="289" y="342"/>
                    <a:pt x="290" y="340"/>
                  </a:cubicBezTo>
                  <a:cubicBezTo>
                    <a:pt x="290" y="339"/>
                    <a:pt x="288" y="338"/>
                    <a:pt x="287" y="337"/>
                  </a:cubicBezTo>
                  <a:cubicBezTo>
                    <a:pt x="286" y="337"/>
                    <a:pt x="286" y="334"/>
                    <a:pt x="286" y="333"/>
                  </a:cubicBezTo>
                  <a:cubicBezTo>
                    <a:pt x="286" y="331"/>
                    <a:pt x="284" y="328"/>
                    <a:pt x="283" y="328"/>
                  </a:cubicBezTo>
                  <a:cubicBezTo>
                    <a:pt x="282" y="327"/>
                    <a:pt x="280" y="327"/>
                    <a:pt x="279" y="327"/>
                  </a:cubicBezTo>
                  <a:cubicBezTo>
                    <a:pt x="279" y="327"/>
                    <a:pt x="277" y="324"/>
                    <a:pt x="277" y="323"/>
                  </a:cubicBezTo>
                  <a:cubicBezTo>
                    <a:pt x="277" y="321"/>
                    <a:pt x="278" y="321"/>
                    <a:pt x="279" y="322"/>
                  </a:cubicBezTo>
                  <a:cubicBezTo>
                    <a:pt x="280" y="322"/>
                    <a:pt x="280" y="322"/>
                    <a:pt x="282" y="322"/>
                  </a:cubicBezTo>
                  <a:cubicBezTo>
                    <a:pt x="283" y="321"/>
                    <a:pt x="281" y="318"/>
                    <a:pt x="281" y="317"/>
                  </a:cubicBezTo>
                  <a:cubicBezTo>
                    <a:pt x="281" y="316"/>
                    <a:pt x="281" y="316"/>
                    <a:pt x="281" y="315"/>
                  </a:cubicBezTo>
                  <a:cubicBezTo>
                    <a:pt x="280" y="313"/>
                    <a:pt x="280" y="311"/>
                    <a:pt x="280" y="310"/>
                  </a:cubicBezTo>
                  <a:cubicBezTo>
                    <a:pt x="280" y="309"/>
                    <a:pt x="278" y="309"/>
                    <a:pt x="277" y="308"/>
                  </a:cubicBezTo>
                  <a:cubicBezTo>
                    <a:pt x="275" y="308"/>
                    <a:pt x="277" y="307"/>
                    <a:pt x="278" y="307"/>
                  </a:cubicBezTo>
                  <a:cubicBezTo>
                    <a:pt x="279" y="306"/>
                    <a:pt x="279" y="306"/>
                    <a:pt x="279" y="305"/>
                  </a:cubicBezTo>
                  <a:cubicBezTo>
                    <a:pt x="280" y="304"/>
                    <a:pt x="278" y="302"/>
                    <a:pt x="278" y="301"/>
                  </a:cubicBezTo>
                  <a:cubicBezTo>
                    <a:pt x="278" y="301"/>
                    <a:pt x="278" y="299"/>
                    <a:pt x="275" y="298"/>
                  </a:cubicBezTo>
                  <a:cubicBezTo>
                    <a:pt x="272" y="296"/>
                    <a:pt x="274" y="295"/>
                    <a:pt x="275" y="295"/>
                  </a:cubicBezTo>
                  <a:cubicBezTo>
                    <a:pt x="277" y="295"/>
                    <a:pt x="277" y="295"/>
                    <a:pt x="277" y="294"/>
                  </a:cubicBezTo>
                  <a:cubicBezTo>
                    <a:pt x="276" y="292"/>
                    <a:pt x="277" y="292"/>
                    <a:pt x="278" y="292"/>
                  </a:cubicBezTo>
                  <a:cubicBezTo>
                    <a:pt x="279" y="291"/>
                    <a:pt x="279" y="291"/>
                    <a:pt x="279" y="290"/>
                  </a:cubicBezTo>
                  <a:cubicBezTo>
                    <a:pt x="279" y="289"/>
                    <a:pt x="278" y="288"/>
                    <a:pt x="277" y="288"/>
                  </a:cubicBezTo>
                  <a:cubicBezTo>
                    <a:pt x="276" y="288"/>
                    <a:pt x="275" y="288"/>
                    <a:pt x="276" y="287"/>
                  </a:cubicBezTo>
                  <a:cubicBezTo>
                    <a:pt x="277" y="286"/>
                    <a:pt x="277" y="287"/>
                    <a:pt x="279" y="287"/>
                  </a:cubicBezTo>
                  <a:cubicBezTo>
                    <a:pt x="281" y="286"/>
                    <a:pt x="280" y="285"/>
                    <a:pt x="278" y="285"/>
                  </a:cubicBezTo>
                  <a:cubicBezTo>
                    <a:pt x="277" y="285"/>
                    <a:pt x="277" y="285"/>
                    <a:pt x="276" y="284"/>
                  </a:cubicBezTo>
                  <a:cubicBezTo>
                    <a:pt x="275" y="283"/>
                    <a:pt x="275" y="281"/>
                    <a:pt x="276" y="280"/>
                  </a:cubicBezTo>
                  <a:cubicBezTo>
                    <a:pt x="276" y="279"/>
                    <a:pt x="277" y="278"/>
                    <a:pt x="277" y="278"/>
                  </a:cubicBezTo>
                  <a:cubicBezTo>
                    <a:pt x="278" y="278"/>
                    <a:pt x="279" y="279"/>
                    <a:pt x="280" y="278"/>
                  </a:cubicBezTo>
                  <a:cubicBezTo>
                    <a:pt x="281" y="277"/>
                    <a:pt x="279" y="277"/>
                    <a:pt x="279" y="275"/>
                  </a:cubicBezTo>
                  <a:cubicBezTo>
                    <a:pt x="279" y="274"/>
                    <a:pt x="280" y="273"/>
                    <a:pt x="281" y="272"/>
                  </a:cubicBezTo>
                  <a:cubicBezTo>
                    <a:pt x="281" y="272"/>
                    <a:pt x="282" y="272"/>
                    <a:pt x="283" y="271"/>
                  </a:cubicBezTo>
                  <a:cubicBezTo>
                    <a:pt x="284" y="269"/>
                    <a:pt x="283" y="268"/>
                    <a:pt x="282" y="267"/>
                  </a:cubicBezTo>
                  <a:cubicBezTo>
                    <a:pt x="282" y="266"/>
                    <a:pt x="282" y="265"/>
                    <a:pt x="282" y="264"/>
                  </a:cubicBezTo>
                  <a:cubicBezTo>
                    <a:pt x="282" y="263"/>
                    <a:pt x="282" y="263"/>
                    <a:pt x="284" y="262"/>
                  </a:cubicBezTo>
                  <a:cubicBezTo>
                    <a:pt x="285" y="261"/>
                    <a:pt x="285" y="261"/>
                    <a:pt x="284" y="260"/>
                  </a:cubicBezTo>
                  <a:cubicBezTo>
                    <a:pt x="283" y="259"/>
                    <a:pt x="284" y="257"/>
                    <a:pt x="285" y="257"/>
                  </a:cubicBezTo>
                  <a:cubicBezTo>
                    <a:pt x="286" y="256"/>
                    <a:pt x="285" y="255"/>
                    <a:pt x="284" y="254"/>
                  </a:cubicBezTo>
                  <a:cubicBezTo>
                    <a:pt x="284" y="253"/>
                    <a:pt x="283" y="253"/>
                    <a:pt x="283" y="252"/>
                  </a:cubicBezTo>
                  <a:cubicBezTo>
                    <a:pt x="282" y="251"/>
                    <a:pt x="284" y="251"/>
                    <a:pt x="284" y="251"/>
                  </a:cubicBezTo>
                  <a:cubicBezTo>
                    <a:pt x="284" y="251"/>
                    <a:pt x="285" y="252"/>
                    <a:pt x="286" y="252"/>
                  </a:cubicBezTo>
                  <a:cubicBezTo>
                    <a:pt x="287" y="252"/>
                    <a:pt x="286" y="251"/>
                    <a:pt x="285" y="250"/>
                  </a:cubicBezTo>
                  <a:cubicBezTo>
                    <a:pt x="284" y="248"/>
                    <a:pt x="286" y="248"/>
                    <a:pt x="287" y="247"/>
                  </a:cubicBezTo>
                  <a:cubicBezTo>
                    <a:pt x="288" y="246"/>
                    <a:pt x="289" y="246"/>
                    <a:pt x="289" y="245"/>
                  </a:cubicBezTo>
                  <a:cubicBezTo>
                    <a:pt x="289" y="244"/>
                    <a:pt x="290" y="243"/>
                    <a:pt x="291" y="242"/>
                  </a:cubicBezTo>
                  <a:cubicBezTo>
                    <a:pt x="292" y="240"/>
                    <a:pt x="292" y="238"/>
                    <a:pt x="294" y="238"/>
                  </a:cubicBezTo>
                  <a:cubicBezTo>
                    <a:pt x="296" y="237"/>
                    <a:pt x="296" y="236"/>
                    <a:pt x="296" y="234"/>
                  </a:cubicBezTo>
                  <a:cubicBezTo>
                    <a:pt x="296" y="232"/>
                    <a:pt x="294" y="230"/>
                    <a:pt x="293" y="228"/>
                  </a:cubicBezTo>
                  <a:cubicBezTo>
                    <a:pt x="291" y="226"/>
                    <a:pt x="292" y="225"/>
                    <a:pt x="293" y="223"/>
                  </a:cubicBezTo>
                  <a:cubicBezTo>
                    <a:pt x="294" y="222"/>
                    <a:pt x="292" y="221"/>
                    <a:pt x="291" y="221"/>
                  </a:cubicBezTo>
                  <a:cubicBezTo>
                    <a:pt x="289" y="221"/>
                    <a:pt x="288" y="219"/>
                    <a:pt x="288" y="218"/>
                  </a:cubicBezTo>
                  <a:cubicBezTo>
                    <a:pt x="289" y="218"/>
                    <a:pt x="289" y="216"/>
                    <a:pt x="291" y="217"/>
                  </a:cubicBezTo>
                  <a:cubicBezTo>
                    <a:pt x="294" y="218"/>
                    <a:pt x="293" y="216"/>
                    <a:pt x="292" y="215"/>
                  </a:cubicBezTo>
                  <a:cubicBezTo>
                    <a:pt x="291" y="214"/>
                    <a:pt x="292" y="214"/>
                    <a:pt x="292" y="214"/>
                  </a:cubicBezTo>
                  <a:cubicBezTo>
                    <a:pt x="293" y="214"/>
                    <a:pt x="293" y="214"/>
                    <a:pt x="294" y="212"/>
                  </a:cubicBezTo>
                  <a:cubicBezTo>
                    <a:pt x="295" y="212"/>
                    <a:pt x="295" y="211"/>
                    <a:pt x="295" y="210"/>
                  </a:cubicBezTo>
                  <a:cubicBezTo>
                    <a:pt x="295" y="210"/>
                    <a:pt x="295" y="209"/>
                    <a:pt x="296" y="208"/>
                  </a:cubicBezTo>
                  <a:cubicBezTo>
                    <a:pt x="296" y="206"/>
                    <a:pt x="296" y="206"/>
                    <a:pt x="296" y="204"/>
                  </a:cubicBezTo>
                  <a:cubicBezTo>
                    <a:pt x="296" y="202"/>
                    <a:pt x="297" y="203"/>
                    <a:pt x="298" y="204"/>
                  </a:cubicBezTo>
                  <a:cubicBezTo>
                    <a:pt x="298" y="205"/>
                    <a:pt x="298" y="205"/>
                    <a:pt x="299" y="205"/>
                  </a:cubicBezTo>
                  <a:cubicBezTo>
                    <a:pt x="299" y="205"/>
                    <a:pt x="299" y="203"/>
                    <a:pt x="299" y="201"/>
                  </a:cubicBezTo>
                  <a:cubicBezTo>
                    <a:pt x="299" y="200"/>
                    <a:pt x="299" y="199"/>
                    <a:pt x="301" y="198"/>
                  </a:cubicBezTo>
                  <a:cubicBezTo>
                    <a:pt x="302" y="196"/>
                    <a:pt x="300" y="195"/>
                    <a:pt x="299" y="194"/>
                  </a:cubicBezTo>
                  <a:cubicBezTo>
                    <a:pt x="298" y="194"/>
                    <a:pt x="298" y="192"/>
                    <a:pt x="298" y="191"/>
                  </a:cubicBezTo>
                  <a:cubicBezTo>
                    <a:pt x="298" y="189"/>
                    <a:pt x="296" y="188"/>
                    <a:pt x="295" y="188"/>
                  </a:cubicBezTo>
                  <a:cubicBezTo>
                    <a:pt x="295" y="188"/>
                    <a:pt x="292" y="187"/>
                    <a:pt x="293" y="185"/>
                  </a:cubicBezTo>
                  <a:cubicBezTo>
                    <a:pt x="293" y="183"/>
                    <a:pt x="293" y="183"/>
                    <a:pt x="293" y="183"/>
                  </a:cubicBezTo>
                  <a:cubicBezTo>
                    <a:pt x="292" y="183"/>
                    <a:pt x="292" y="183"/>
                    <a:pt x="291" y="184"/>
                  </a:cubicBezTo>
                  <a:cubicBezTo>
                    <a:pt x="291" y="185"/>
                    <a:pt x="290" y="185"/>
                    <a:pt x="289" y="184"/>
                  </a:cubicBezTo>
                  <a:cubicBezTo>
                    <a:pt x="289" y="183"/>
                    <a:pt x="288" y="183"/>
                    <a:pt x="287" y="183"/>
                  </a:cubicBezTo>
                  <a:cubicBezTo>
                    <a:pt x="286" y="184"/>
                    <a:pt x="285" y="182"/>
                    <a:pt x="285" y="181"/>
                  </a:cubicBezTo>
                  <a:cubicBezTo>
                    <a:pt x="284" y="180"/>
                    <a:pt x="285" y="180"/>
                    <a:pt x="283" y="178"/>
                  </a:cubicBezTo>
                  <a:cubicBezTo>
                    <a:pt x="282" y="177"/>
                    <a:pt x="282" y="177"/>
                    <a:pt x="282" y="177"/>
                  </a:cubicBezTo>
                  <a:cubicBezTo>
                    <a:pt x="281" y="176"/>
                    <a:pt x="281" y="177"/>
                    <a:pt x="279" y="177"/>
                  </a:cubicBezTo>
                  <a:cubicBezTo>
                    <a:pt x="277" y="177"/>
                    <a:pt x="277" y="176"/>
                    <a:pt x="277" y="175"/>
                  </a:cubicBezTo>
                  <a:cubicBezTo>
                    <a:pt x="277" y="174"/>
                    <a:pt x="274" y="172"/>
                    <a:pt x="273" y="170"/>
                  </a:cubicBezTo>
                  <a:cubicBezTo>
                    <a:pt x="272" y="169"/>
                    <a:pt x="271" y="169"/>
                    <a:pt x="270" y="168"/>
                  </a:cubicBezTo>
                  <a:cubicBezTo>
                    <a:pt x="268" y="167"/>
                    <a:pt x="267" y="166"/>
                    <a:pt x="266" y="165"/>
                  </a:cubicBezTo>
                  <a:cubicBezTo>
                    <a:pt x="265" y="164"/>
                    <a:pt x="263" y="162"/>
                    <a:pt x="262" y="161"/>
                  </a:cubicBezTo>
                  <a:cubicBezTo>
                    <a:pt x="261" y="159"/>
                    <a:pt x="261" y="159"/>
                    <a:pt x="259" y="158"/>
                  </a:cubicBezTo>
                  <a:cubicBezTo>
                    <a:pt x="258" y="156"/>
                    <a:pt x="251" y="152"/>
                    <a:pt x="250" y="152"/>
                  </a:cubicBezTo>
                  <a:cubicBezTo>
                    <a:pt x="248" y="151"/>
                    <a:pt x="248" y="150"/>
                    <a:pt x="247" y="149"/>
                  </a:cubicBezTo>
                  <a:cubicBezTo>
                    <a:pt x="247" y="147"/>
                    <a:pt x="246" y="148"/>
                    <a:pt x="245" y="149"/>
                  </a:cubicBezTo>
                  <a:cubicBezTo>
                    <a:pt x="244" y="150"/>
                    <a:pt x="244" y="149"/>
                    <a:pt x="243" y="148"/>
                  </a:cubicBezTo>
                  <a:cubicBezTo>
                    <a:pt x="242" y="148"/>
                    <a:pt x="239" y="149"/>
                    <a:pt x="238" y="149"/>
                  </a:cubicBezTo>
                  <a:cubicBezTo>
                    <a:pt x="237" y="149"/>
                    <a:pt x="236" y="150"/>
                    <a:pt x="235" y="150"/>
                  </a:cubicBezTo>
                  <a:cubicBezTo>
                    <a:pt x="233" y="150"/>
                    <a:pt x="234" y="148"/>
                    <a:pt x="233" y="148"/>
                  </a:cubicBezTo>
                  <a:cubicBezTo>
                    <a:pt x="232" y="148"/>
                    <a:pt x="231" y="151"/>
                    <a:pt x="231" y="153"/>
                  </a:cubicBezTo>
                  <a:cubicBezTo>
                    <a:pt x="231" y="155"/>
                    <a:pt x="232" y="156"/>
                    <a:pt x="233" y="157"/>
                  </a:cubicBezTo>
                  <a:cubicBezTo>
                    <a:pt x="233" y="158"/>
                    <a:pt x="232" y="161"/>
                    <a:pt x="231" y="161"/>
                  </a:cubicBezTo>
                  <a:cubicBezTo>
                    <a:pt x="229" y="161"/>
                    <a:pt x="229" y="163"/>
                    <a:pt x="228" y="164"/>
                  </a:cubicBezTo>
                  <a:cubicBezTo>
                    <a:pt x="226" y="164"/>
                    <a:pt x="226" y="164"/>
                    <a:pt x="226" y="165"/>
                  </a:cubicBezTo>
                  <a:cubicBezTo>
                    <a:pt x="226" y="166"/>
                    <a:pt x="227" y="167"/>
                    <a:pt x="227" y="168"/>
                  </a:cubicBezTo>
                  <a:cubicBezTo>
                    <a:pt x="228" y="169"/>
                    <a:pt x="228" y="169"/>
                    <a:pt x="227" y="170"/>
                  </a:cubicBezTo>
                  <a:cubicBezTo>
                    <a:pt x="227" y="171"/>
                    <a:pt x="226" y="172"/>
                    <a:pt x="226" y="173"/>
                  </a:cubicBezTo>
                  <a:cubicBezTo>
                    <a:pt x="225" y="175"/>
                    <a:pt x="226" y="175"/>
                    <a:pt x="225" y="176"/>
                  </a:cubicBezTo>
                  <a:cubicBezTo>
                    <a:pt x="224" y="176"/>
                    <a:pt x="222" y="176"/>
                    <a:pt x="221" y="176"/>
                  </a:cubicBezTo>
                  <a:cubicBezTo>
                    <a:pt x="219" y="176"/>
                    <a:pt x="219" y="178"/>
                    <a:pt x="219" y="178"/>
                  </a:cubicBezTo>
                  <a:cubicBezTo>
                    <a:pt x="220" y="179"/>
                    <a:pt x="217" y="181"/>
                    <a:pt x="216" y="182"/>
                  </a:cubicBezTo>
                  <a:cubicBezTo>
                    <a:pt x="215" y="182"/>
                    <a:pt x="214" y="183"/>
                    <a:pt x="213" y="183"/>
                  </a:cubicBezTo>
                  <a:cubicBezTo>
                    <a:pt x="213" y="184"/>
                    <a:pt x="211" y="182"/>
                    <a:pt x="210" y="181"/>
                  </a:cubicBezTo>
                  <a:cubicBezTo>
                    <a:pt x="209" y="180"/>
                    <a:pt x="206" y="180"/>
                    <a:pt x="205" y="180"/>
                  </a:cubicBezTo>
                  <a:cubicBezTo>
                    <a:pt x="204" y="180"/>
                    <a:pt x="204" y="182"/>
                    <a:pt x="203" y="183"/>
                  </a:cubicBezTo>
                  <a:cubicBezTo>
                    <a:pt x="201" y="183"/>
                    <a:pt x="202" y="186"/>
                    <a:pt x="202" y="187"/>
                  </a:cubicBezTo>
                  <a:cubicBezTo>
                    <a:pt x="203" y="188"/>
                    <a:pt x="202" y="189"/>
                    <a:pt x="202" y="190"/>
                  </a:cubicBezTo>
                  <a:cubicBezTo>
                    <a:pt x="202" y="191"/>
                    <a:pt x="200" y="191"/>
                    <a:pt x="199" y="191"/>
                  </a:cubicBezTo>
                  <a:cubicBezTo>
                    <a:pt x="198" y="191"/>
                    <a:pt x="198" y="191"/>
                    <a:pt x="197" y="191"/>
                  </a:cubicBezTo>
                  <a:cubicBezTo>
                    <a:pt x="195" y="191"/>
                    <a:pt x="195" y="190"/>
                    <a:pt x="194" y="189"/>
                  </a:cubicBezTo>
                  <a:cubicBezTo>
                    <a:pt x="194" y="189"/>
                    <a:pt x="192" y="187"/>
                    <a:pt x="191" y="187"/>
                  </a:cubicBezTo>
                  <a:cubicBezTo>
                    <a:pt x="190" y="187"/>
                    <a:pt x="189" y="187"/>
                    <a:pt x="188" y="188"/>
                  </a:cubicBezTo>
                  <a:cubicBezTo>
                    <a:pt x="188" y="188"/>
                    <a:pt x="186" y="188"/>
                    <a:pt x="185" y="188"/>
                  </a:cubicBezTo>
                  <a:cubicBezTo>
                    <a:pt x="183" y="188"/>
                    <a:pt x="183" y="191"/>
                    <a:pt x="182" y="191"/>
                  </a:cubicBezTo>
                  <a:cubicBezTo>
                    <a:pt x="181" y="192"/>
                    <a:pt x="179" y="191"/>
                    <a:pt x="178" y="192"/>
                  </a:cubicBezTo>
                  <a:cubicBezTo>
                    <a:pt x="177" y="192"/>
                    <a:pt x="176" y="193"/>
                    <a:pt x="175" y="194"/>
                  </a:cubicBezTo>
                  <a:cubicBezTo>
                    <a:pt x="175" y="195"/>
                    <a:pt x="173" y="194"/>
                    <a:pt x="172" y="193"/>
                  </a:cubicBezTo>
                  <a:cubicBezTo>
                    <a:pt x="171" y="192"/>
                    <a:pt x="170" y="191"/>
                    <a:pt x="169" y="190"/>
                  </a:cubicBezTo>
                  <a:cubicBezTo>
                    <a:pt x="168" y="190"/>
                    <a:pt x="167" y="190"/>
                    <a:pt x="166" y="191"/>
                  </a:cubicBezTo>
                  <a:cubicBezTo>
                    <a:pt x="165" y="191"/>
                    <a:pt x="163" y="190"/>
                    <a:pt x="162" y="189"/>
                  </a:cubicBezTo>
                  <a:cubicBezTo>
                    <a:pt x="161" y="188"/>
                    <a:pt x="161" y="189"/>
                    <a:pt x="160" y="191"/>
                  </a:cubicBezTo>
                  <a:cubicBezTo>
                    <a:pt x="160" y="192"/>
                    <a:pt x="160" y="193"/>
                    <a:pt x="160" y="195"/>
                  </a:cubicBezTo>
                  <a:cubicBezTo>
                    <a:pt x="159" y="197"/>
                    <a:pt x="158" y="197"/>
                    <a:pt x="157" y="197"/>
                  </a:cubicBezTo>
                  <a:cubicBezTo>
                    <a:pt x="157" y="197"/>
                    <a:pt x="156" y="198"/>
                    <a:pt x="156" y="199"/>
                  </a:cubicBezTo>
                  <a:cubicBezTo>
                    <a:pt x="156" y="199"/>
                    <a:pt x="155" y="200"/>
                    <a:pt x="154" y="200"/>
                  </a:cubicBezTo>
                  <a:cubicBezTo>
                    <a:pt x="153" y="201"/>
                    <a:pt x="151" y="201"/>
                    <a:pt x="150" y="201"/>
                  </a:cubicBezTo>
                  <a:cubicBezTo>
                    <a:pt x="149" y="201"/>
                    <a:pt x="149" y="201"/>
                    <a:pt x="149" y="202"/>
                  </a:cubicBezTo>
                  <a:cubicBezTo>
                    <a:pt x="149" y="203"/>
                    <a:pt x="147" y="203"/>
                    <a:pt x="146" y="203"/>
                  </a:cubicBezTo>
                  <a:cubicBezTo>
                    <a:pt x="145" y="204"/>
                    <a:pt x="145" y="204"/>
                    <a:pt x="144" y="204"/>
                  </a:cubicBezTo>
                  <a:cubicBezTo>
                    <a:pt x="143" y="204"/>
                    <a:pt x="141" y="206"/>
                    <a:pt x="140" y="207"/>
                  </a:cubicBezTo>
                  <a:cubicBezTo>
                    <a:pt x="140" y="207"/>
                    <a:pt x="139" y="206"/>
                    <a:pt x="138" y="206"/>
                  </a:cubicBezTo>
                  <a:cubicBezTo>
                    <a:pt x="136" y="206"/>
                    <a:pt x="135" y="205"/>
                    <a:pt x="133" y="205"/>
                  </a:cubicBezTo>
                  <a:cubicBezTo>
                    <a:pt x="132" y="204"/>
                    <a:pt x="129" y="204"/>
                    <a:pt x="128" y="204"/>
                  </a:cubicBezTo>
                  <a:cubicBezTo>
                    <a:pt x="127" y="204"/>
                    <a:pt x="125" y="203"/>
                    <a:pt x="125" y="204"/>
                  </a:cubicBezTo>
                  <a:cubicBezTo>
                    <a:pt x="125" y="205"/>
                    <a:pt x="123" y="205"/>
                    <a:pt x="123" y="204"/>
                  </a:cubicBezTo>
                  <a:cubicBezTo>
                    <a:pt x="122" y="204"/>
                    <a:pt x="120" y="201"/>
                    <a:pt x="120" y="200"/>
                  </a:cubicBezTo>
                  <a:cubicBezTo>
                    <a:pt x="120" y="199"/>
                    <a:pt x="120" y="198"/>
                    <a:pt x="120" y="198"/>
                  </a:cubicBezTo>
                  <a:cubicBezTo>
                    <a:pt x="119" y="197"/>
                    <a:pt x="118" y="197"/>
                    <a:pt x="117" y="197"/>
                  </a:cubicBezTo>
                  <a:cubicBezTo>
                    <a:pt x="116" y="197"/>
                    <a:pt x="116" y="196"/>
                    <a:pt x="116" y="194"/>
                  </a:cubicBezTo>
                  <a:cubicBezTo>
                    <a:pt x="116" y="193"/>
                    <a:pt x="114" y="194"/>
                    <a:pt x="114" y="193"/>
                  </a:cubicBezTo>
                  <a:cubicBezTo>
                    <a:pt x="113" y="193"/>
                    <a:pt x="113" y="191"/>
                    <a:pt x="113" y="190"/>
                  </a:cubicBezTo>
                  <a:cubicBezTo>
                    <a:pt x="113" y="189"/>
                    <a:pt x="113" y="189"/>
                    <a:pt x="113" y="188"/>
                  </a:cubicBezTo>
                  <a:cubicBezTo>
                    <a:pt x="112" y="188"/>
                    <a:pt x="111" y="188"/>
                    <a:pt x="112" y="187"/>
                  </a:cubicBezTo>
                  <a:cubicBezTo>
                    <a:pt x="112" y="186"/>
                    <a:pt x="113" y="186"/>
                    <a:pt x="113" y="185"/>
                  </a:cubicBezTo>
                  <a:cubicBezTo>
                    <a:pt x="112" y="184"/>
                    <a:pt x="111" y="184"/>
                    <a:pt x="109" y="183"/>
                  </a:cubicBezTo>
                  <a:cubicBezTo>
                    <a:pt x="108" y="182"/>
                    <a:pt x="109" y="182"/>
                    <a:pt x="110" y="181"/>
                  </a:cubicBezTo>
                  <a:cubicBezTo>
                    <a:pt x="110" y="180"/>
                    <a:pt x="109" y="179"/>
                    <a:pt x="108" y="179"/>
                  </a:cubicBezTo>
                  <a:cubicBezTo>
                    <a:pt x="107" y="178"/>
                    <a:pt x="107" y="176"/>
                    <a:pt x="105" y="175"/>
                  </a:cubicBezTo>
                  <a:cubicBezTo>
                    <a:pt x="104" y="173"/>
                    <a:pt x="103" y="171"/>
                    <a:pt x="102" y="170"/>
                  </a:cubicBezTo>
                  <a:cubicBezTo>
                    <a:pt x="101" y="170"/>
                    <a:pt x="101" y="169"/>
                    <a:pt x="102" y="167"/>
                  </a:cubicBezTo>
                  <a:cubicBezTo>
                    <a:pt x="102" y="166"/>
                    <a:pt x="100" y="163"/>
                    <a:pt x="99" y="162"/>
                  </a:cubicBezTo>
                  <a:cubicBezTo>
                    <a:pt x="98" y="161"/>
                    <a:pt x="97" y="159"/>
                    <a:pt x="97" y="158"/>
                  </a:cubicBezTo>
                  <a:cubicBezTo>
                    <a:pt x="96" y="157"/>
                    <a:pt x="95" y="157"/>
                    <a:pt x="96" y="156"/>
                  </a:cubicBezTo>
                  <a:cubicBezTo>
                    <a:pt x="96" y="154"/>
                    <a:pt x="96" y="153"/>
                    <a:pt x="95" y="151"/>
                  </a:cubicBezTo>
                  <a:cubicBezTo>
                    <a:pt x="95" y="149"/>
                    <a:pt x="93" y="150"/>
                    <a:pt x="93" y="150"/>
                  </a:cubicBezTo>
                  <a:cubicBezTo>
                    <a:pt x="92" y="150"/>
                    <a:pt x="91" y="147"/>
                    <a:pt x="90" y="145"/>
                  </a:cubicBezTo>
                  <a:cubicBezTo>
                    <a:pt x="90" y="143"/>
                    <a:pt x="88" y="142"/>
                    <a:pt x="88" y="141"/>
                  </a:cubicBezTo>
                  <a:cubicBezTo>
                    <a:pt x="89" y="140"/>
                    <a:pt x="88" y="138"/>
                    <a:pt x="88" y="137"/>
                  </a:cubicBezTo>
                  <a:cubicBezTo>
                    <a:pt x="87" y="136"/>
                    <a:pt x="89" y="136"/>
                    <a:pt x="90" y="135"/>
                  </a:cubicBezTo>
                  <a:cubicBezTo>
                    <a:pt x="91" y="135"/>
                    <a:pt x="91" y="134"/>
                    <a:pt x="92" y="134"/>
                  </a:cubicBezTo>
                  <a:cubicBezTo>
                    <a:pt x="93" y="134"/>
                    <a:pt x="93" y="133"/>
                    <a:pt x="93" y="132"/>
                  </a:cubicBezTo>
                  <a:cubicBezTo>
                    <a:pt x="93" y="131"/>
                    <a:pt x="94" y="131"/>
                    <a:pt x="94" y="130"/>
                  </a:cubicBezTo>
                  <a:cubicBezTo>
                    <a:pt x="94" y="128"/>
                    <a:pt x="93" y="127"/>
                    <a:pt x="92" y="127"/>
                  </a:cubicBezTo>
                  <a:cubicBezTo>
                    <a:pt x="91" y="126"/>
                    <a:pt x="94" y="125"/>
                    <a:pt x="94" y="125"/>
                  </a:cubicBezTo>
                  <a:cubicBezTo>
                    <a:pt x="94" y="124"/>
                    <a:pt x="93" y="124"/>
                    <a:pt x="92" y="124"/>
                  </a:cubicBezTo>
                  <a:cubicBezTo>
                    <a:pt x="91" y="124"/>
                    <a:pt x="90" y="124"/>
                    <a:pt x="89" y="125"/>
                  </a:cubicBezTo>
                  <a:cubicBezTo>
                    <a:pt x="89" y="125"/>
                    <a:pt x="88" y="125"/>
                    <a:pt x="88" y="124"/>
                  </a:cubicBezTo>
                  <a:cubicBezTo>
                    <a:pt x="88" y="123"/>
                    <a:pt x="87" y="123"/>
                    <a:pt x="86" y="123"/>
                  </a:cubicBezTo>
                  <a:cubicBezTo>
                    <a:pt x="85" y="123"/>
                    <a:pt x="85" y="124"/>
                    <a:pt x="84" y="125"/>
                  </a:cubicBezTo>
                  <a:cubicBezTo>
                    <a:pt x="83" y="125"/>
                    <a:pt x="82" y="125"/>
                    <a:pt x="81" y="125"/>
                  </a:cubicBezTo>
                  <a:cubicBezTo>
                    <a:pt x="81" y="124"/>
                    <a:pt x="79" y="124"/>
                    <a:pt x="78" y="124"/>
                  </a:cubicBezTo>
                  <a:cubicBezTo>
                    <a:pt x="77" y="124"/>
                    <a:pt x="75" y="124"/>
                    <a:pt x="75" y="123"/>
                  </a:cubicBezTo>
                  <a:cubicBezTo>
                    <a:pt x="75" y="122"/>
                    <a:pt x="75" y="120"/>
                    <a:pt x="75" y="120"/>
                  </a:cubicBezTo>
                  <a:cubicBezTo>
                    <a:pt x="75" y="119"/>
                    <a:pt x="73" y="117"/>
                    <a:pt x="72" y="116"/>
                  </a:cubicBezTo>
                  <a:cubicBezTo>
                    <a:pt x="71" y="115"/>
                    <a:pt x="71" y="117"/>
                    <a:pt x="71" y="117"/>
                  </a:cubicBezTo>
                  <a:cubicBezTo>
                    <a:pt x="70" y="118"/>
                    <a:pt x="69" y="117"/>
                    <a:pt x="68" y="116"/>
                  </a:cubicBezTo>
                  <a:cubicBezTo>
                    <a:pt x="67" y="115"/>
                    <a:pt x="66" y="115"/>
                    <a:pt x="65" y="114"/>
                  </a:cubicBezTo>
                  <a:cubicBezTo>
                    <a:pt x="64" y="113"/>
                    <a:pt x="64" y="111"/>
                    <a:pt x="63" y="110"/>
                  </a:cubicBezTo>
                  <a:cubicBezTo>
                    <a:pt x="63" y="110"/>
                    <a:pt x="62" y="110"/>
                    <a:pt x="61" y="111"/>
                  </a:cubicBezTo>
                  <a:cubicBezTo>
                    <a:pt x="60" y="111"/>
                    <a:pt x="60" y="111"/>
                    <a:pt x="58" y="111"/>
                  </a:cubicBezTo>
                  <a:cubicBezTo>
                    <a:pt x="57" y="111"/>
                    <a:pt x="56" y="111"/>
                    <a:pt x="55" y="110"/>
                  </a:cubicBezTo>
                  <a:cubicBezTo>
                    <a:pt x="55" y="109"/>
                    <a:pt x="54" y="108"/>
                    <a:pt x="54" y="108"/>
                  </a:cubicBezTo>
                  <a:cubicBezTo>
                    <a:pt x="53" y="108"/>
                    <a:pt x="53" y="110"/>
                    <a:pt x="53" y="112"/>
                  </a:cubicBezTo>
                  <a:cubicBezTo>
                    <a:pt x="53" y="113"/>
                    <a:pt x="52" y="115"/>
                    <a:pt x="52" y="115"/>
                  </a:cubicBezTo>
                  <a:cubicBezTo>
                    <a:pt x="51" y="115"/>
                    <a:pt x="52" y="117"/>
                    <a:pt x="52" y="117"/>
                  </a:cubicBezTo>
                  <a:cubicBezTo>
                    <a:pt x="50" y="118"/>
                    <a:pt x="50" y="118"/>
                    <a:pt x="50" y="118"/>
                  </a:cubicBezTo>
                  <a:cubicBezTo>
                    <a:pt x="50" y="118"/>
                    <a:pt x="50" y="120"/>
                    <a:pt x="50" y="120"/>
                  </a:cubicBezTo>
                  <a:cubicBezTo>
                    <a:pt x="50" y="121"/>
                    <a:pt x="48" y="126"/>
                    <a:pt x="47" y="127"/>
                  </a:cubicBezTo>
                  <a:cubicBezTo>
                    <a:pt x="46" y="128"/>
                    <a:pt x="47" y="129"/>
                    <a:pt x="46" y="130"/>
                  </a:cubicBezTo>
                  <a:cubicBezTo>
                    <a:pt x="46" y="131"/>
                    <a:pt x="44" y="132"/>
                    <a:pt x="43" y="132"/>
                  </a:cubicBezTo>
                  <a:cubicBezTo>
                    <a:pt x="42" y="132"/>
                    <a:pt x="40" y="132"/>
                    <a:pt x="39" y="131"/>
                  </a:cubicBezTo>
                  <a:cubicBezTo>
                    <a:pt x="38" y="131"/>
                    <a:pt x="35" y="131"/>
                    <a:pt x="35" y="131"/>
                  </a:cubicBezTo>
                  <a:cubicBezTo>
                    <a:pt x="34" y="131"/>
                    <a:pt x="33" y="129"/>
                    <a:pt x="33" y="128"/>
                  </a:cubicBezTo>
                  <a:cubicBezTo>
                    <a:pt x="32" y="126"/>
                    <a:pt x="30" y="125"/>
                    <a:pt x="30" y="125"/>
                  </a:cubicBezTo>
                  <a:cubicBezTo>
                    <a:pt x="29" y="124"/>
                    <a:pt x="30" y="122"/>
                    <a:pt x="29" y="121"/>
                  </a:cubicBezTo>
                  <a:cubicBezTo>
                    <a:pt x="28" y="120"/>
                    <a:pt x="28" y="120"/>
                    <a:pt x="26" y="120"/>
                  </a:cubicBezTo>
                  <a:cubicBezTo>
                    <a:pt x="25" y="120"/>
                    <a:pt x="24" y="120"/>
                    <a:pt x="24" y="120"/>
                  </a:cubicBezTo>
                  <a:cubicBezTo>
                    <a:pt x="23" y="119"/>
                    <a:pt x="22" y="119"/>
                    <a:pt x="21" y="120"/>
                  </a:cubicBezTo>
                  <a:cubicBezTo>
                    <a:pt x="20" y="121"/>
                    <a:pt x="20" y="118"/>
                    <a:pt x="19" y="118"/>
                  </a:cubicBezTo>
                  <a:cubicBezTo>
                    <a:pt x="18" y="118"/>
                    <a:pt x="16" y="118"/>
                    <a:pt x="15" y="118"/>
                  </a:cubicBezTo>
                  <a:cubicBezTo>
                    <a:pt x="14" y="118"/>
                    <a:pt x="13" y="117"/>
                    <a:pt x="13" y="116"/>
                  </a:cubicBezTo>
                  <a:cubicBezTo>
                    <a:pt x="13" y="115"/>
                    <a:pt x="12" y="115"/>
                    <a:pt x="11" y="115"/>
                  </a:cubicBezTo>
                  <a:cubicBezTo>
                    <a:pt x="10" y="115"/>
                    <a:pt x="8" y="113"/>
                    <a:pt x="8" y="112"/>
                  </a:cubicBezTo>
                  <a:cubicBezTo>
                    <a:pt x="8" y="112"/>
                    <a:pt x="6" y="111"/>
                    <a:pt x="5" y="111"/>
                  </a:cubicBezTo>
                  <a:cubicBezTo>
                    <a:pt x="4" y="111"/>
                    <a:pt x="4" y="112"/>
                    <a:pt x="3" y="112"/>
                  </a:cubicBezTo>
                  <a:cubicBezTo>
                    <a:pt x="2" y="113"/>
                    <a:pt x="1" y="112"/>
                    <a:pt x="0" y="112"/>
                  </a:cubicBezTo>
                  <a:cubicBezTo>
                    <a:pt x="0" y="111"/>
                    <a:pt x="1" y="110"/>
                    <a:pt x="1" y="109"/>
                  </a:cubicBezTo>
                  <a:cubicBezTo>
                    <a:pt x="2" y="109"/>
                    <a:pt x="3" y="107"/>
                    <a:pt x="4" y="106"/>
                  </a:cubicBezTo>
                  <a:cubicBezTo>
                    <a:pt x="4" y="106"/>
                    <a:pt x="5" y="105"/>
                    <a:pt x="5" y="104"/>
                  </a:cubicBezTo>
                  <a:cubicBezTo>
                    <a:pt x="5" y="103"/>
                    <a:pt x="6" y="102"/>
                    <a:pt x="7" y="102"/>
                  </a:cubicBezTo>
                  <a:cubicBezTo>
                    <a:pt x="9" y="101"/>
                    <a:pt x="10" y="99"/>
                    <a:pt x="11" y="98"/>
                  </a:cubicBezTo>
                  <a:cubicBezTo>
                    <a:pt x="12" y="96"/>
                    <a:pt x="12" y="95"/>
                    <a:pt x="12" y="94"/>
                  </a:cubicBezTo>
                  <a:cubicBezTo>
                    <a:pt x="12" y="93"/>
                    <a:pt x="13" y="92"/>
                    <a:pt x="14" y="92"/>
                  </a:cubicBezTo>
                  <a:cubicBezTo>
                    <a:pt x="14" y="92"/>
                    <a:pt x="14" y="91"/>
                    <a:pt x="14" y="91"/>
                  </a:cubicBezTo>
                  <a:cubicBezTo>
                    <a:pt x="15" y="90"/>
                    <a:pt x="17" y="87"/>
                    <a:pt x="18" y="86"/>
                  </a:cubicBezTo>
                  <a:cubicBezTo>
                    <a:pt x="18" y="85"/>
                    <a:pt x="19" y="84"/>
                    <a:pt x="18" y="84"/>
                  </a:cubicBezTo>
                  <a:cubicBezTo>
                    <a:pt x="18" y="83"/>
                    <a:pt x="17" y="82"/>
                    <a:pt x="17" y="81"/>
                  </a:cubicBezTo>
                  <a:cubicBezTo>
                    <a:pt x="17" y="81"/>
                    <a:pt x="18" y="80"/>
                    <a:pt x="19" y="79"/>
                  </a:cubicBezTo>
                  <a:cubicBezTo>
                    <a:pt x="20" y="78"/>
                    <a:pt x="20" y="77"/>
                    <a:pt x="20" y="75"/>
                  </a:cubicBezTo>
                  <a:cubicBezTo>
                    <a:pt x="20" y="74"/>
                    <a:pt x="21" y="71"/>
                    <a:pt x="21" y="71"/>
                  </a:cubicBezTo>
                  <a:cubicBezTo>
                    <a:pt x="21" y="70"/>
                    <a:pt x="24" y="68"/>
                    <a:pt x="24" y="68"/>
                  </a:cubicBezTo>
                  <a:cubicBezTo>
                    <a:pt x="25" y="67"/>
                    <a:pt x="24" y="65"/>
                    <a:pt x="25" y="64"/>
                  </a:cubicBezTo>
                  <a:cubicBezTo>
                    <a:pt x="26" y="63"/>
                    <a:pt x="24" y="62"/>
                    <a:pt x="23" y="62"/>
                  </a:cubicBezTo>
                  <a:cubicBezTo>
                    <a:pt x="22" y="61"/>
                    <a:pt x="23" y="61"/>
                    <a:pt x="23" y="60"/>
                  </a:cubicBezTo>
                  <a:cubicBezTo>
                    <a:pt x="23" y="59"/>
                    <a:pt x="22" y="58"/>
                    <a:pt x="21" y="58"/>
                  </a:cubicBezTo>
                  <a:cubicBezTo>
                    <a:pt x="20" y="57"/>
                    <a:pt x="20" y="57"/>
                    <a:pt x="19" y="57"/>
                  </a:cubicBezTo>
                  <a:cubicBezTo>
                    <a:pt x="18" y="57"/>
                    <a:pt x="15" y="56"/>
                    <a:pt x="15" y="55"/>
                  </a:cubicBezTo>
                  <a:cubicBezTo>
                    <a:pt x="14" y="54"/>
                    <a:pt x="15" y="53"/>
                    <a:pt x="15" y="52"/>
                  </a:cubicBezTo>
                  <a:cubicBezTo>
                    <a:pt x="15" y="52"/>
                    <a:pt x="15" y="50"/>
                    <a:pt x="14" y="49"/>
                  </a:cubicBezTo>
                  <a:cubicBezTo>
                    <a:pt x="13" y="47"/>
                    <a:pt x="13" y="48"/>
                    <a:pt x="11" y="48"/>
                  </a:cubicBezTo>
                  <a:cubicBezTo>
                    <a:pt x="10" y="48"/>
                    <a:pt x="10" y="47"/>
                    <a:pt x="9" y="46"/>
                  </a:cubicBezTo>
                  <a:cubicBezTo>
                    <a:pt x="8" y="46"/>
                    <a:pt x="7" y="45"/>
                    <a:pt x="6" y="44"/>
                  </a:cubicBezTo>
                  <a:cubicBezTo>
                    <a:pt x="5" y="44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6" y="41"/>
                    <a:pt x="6" y="41"/>
                  </a:cubicBezTo>
                  <a:cubicBezTo>
                    <a:pt x="7" y="40"/>
                    <a:pt x="9" y="39"/>
                    <a:pt x="10" y="38"/>
                  </a:cubicBezTo>
                  <a:cubicBezTo>
                    <a:pt x="11" y="37"/>
                    <a:pt x="12" y="35"/>
                    <a:pt x="14" y="35"/>
                  </a:cubicBezTo>
                  <a:cubicBezTo>
                    <a:pt x="16" y="35"/>
                    <a:pt x="16" y="35"/>
                    <a:pt x="17" y="34"/>
                  </a:cubicBezTo>
                  <a:cubicBezTo>
                    <a:pt x="18" y="33"/>
                    <a:pt x="21" y="31"/>
                    <a:pt x="22" y="30"/>
                  </a:cubicBezTo>
                  <a:cubicBezTo>
                    <a:pt x="23" y="30"/>
                    <a:pt x="25" y="30"/>
                    <a:pt x="26" y="30"/>
                  </a:cubicBezTo>
                  <a:cubicBezTo>
                    <a:pt x="27" y="29"/>
                    <a:pt x="29" y="29"/>
                    <a:pt x="30" y="29"/>
                  </a:cubicBezTo>
                  <a:cubicBezTo>
                    <a:pt x="31" y="29"/>
                    <a:pt x="33" y="29"/>
                    <a:pt x="35" y="28"/>
                  </a:cubicBezTo>
                  <a:cubicBezTo>
                    <a:pt x="36" y="26"/>
                    <a:pt x="35" y="23"/>
                    <a:pt x="38" y="23"/>
                  </a:cubicBezTo>
                  <a:cubicBezTo>
                    <a:pt x="40" y="23"/>
                    <a:pt x="40" y="24"/>
                    <a:pt x="42" y="23"/>
                  </a:cubicBezTo>
                  <a:cubicBezTo>
                    <a:pt x="43" y="22"/>
                    <a:pt x="43" y="21"/>
                    <a:pt x="44" y="20"/>
                  </a:cubicBezTo>
                  <a:cubicBezTo>
                    <a:pt x="44" y="20"/>
                    <a:pt x="45" y="18"/>
                    <a:pt x="46" y="19"/>
                  </a:cubicBezTo>
                  <a:cubicBezTo>
                    <a:pt x="47" y="20"/>
                    <a:pt x="48" y="21"/>
                    <a:pt x="48" y="21"/>
                  </a:cubicBezTo>
                  <a:cubicBezTo>
                    <a:pt x="49" y="22"/>
                    <a:pt x="51" y="23"/>
                    <a:pt x="52" y="23"/>
                  </a:cubicBezTo>
                  <a:cubicBezTo>
                    <a:pt x="54" y="22"/>
                    <a:pt x="53" y="21"/>
                    <a:pt x="55" y="21"/>
                  </a:cubicBezTo>
                  <a:cubicBezTo>
                    <a:pt x="56" y="21"/>
                    <a:pt x="57" y="21"/>
                    <a:pt x="58" y="20"/>
                  </a:cubicBezTo>
                  <a:cubicBezTo>
                    <a:pt x="59" y="20"/>
                    <a:pt x="63" y="19"/>
                    <a:pt x="65" y="19"/>
                  </a:cubicBezTo>
                  <a:cubicBezTo>
                    <a:pt x="67" y="18"/>
                    <a:pt x="71" y="17"/>
                    <a:pt x="72" y="17"/>
                  </a:cubicBezTo>
                  <a:cubicBezTo>
                    <a:pt x="73" y="17"/>
                    <a:pt x="75" y="16"/>
                    <a:pt x="76" y="15"/>
                  </a:cubicBezTo>
                  <a:cubicBezTo>
                    <a:pt x="77" y="14"/>
                    <a:pt x="78" y="13"/>
                    <a:pt x="80" y="12"/>
                  </a:cubicBezTo>
                  <a:cubicBezTo>
                    <a:pt x="81" y="12"/>
                    <a:pt x="82" y="11"/>
                    <a:pt x="83" y="10"/>
                  </a:cubicBezTo>
                  <a:cubicBezTo>
                    <a:pt x="85" y="10"/>
                    <a:pt x="86" y="10"/>
                    <a:pt x="87" y="10"/>
                  </a:cubicBezTo>
                  <a:cubicBezTo>
                    <a:pt x="88" y="10"/>
                    <a:pt x="89" y="9"/>
                    <a:pt x="89" y="8"/>
                  </a:cubicBezTo>
                  <a:cubicBezTo>
                    <a:pt x="90" y="7"/>
                    <a:pt x="92" y="4"/>
                    <a:pt x="93" y="3"/>
                  </a:cubicBezTo>
                  <a:cubicBezTo>
                    <a:pt x="95" y="3"/>
                    <a:pt x="98" y="4"/>
                    <a:pt x="99" y="4"/>
                  </a:cubicBezTo>
                  <a:cubicBezTo>
                    <a:pt x="100" y="4"/>
                    <a:pt x="102" y="4"/>
                    <a:pt x="102" y="4"/>
                  </a:cubicBezTo>
                  <a:cubicBezTo>
                    <a:pt x="104" y="4"/>
                    <a:pt x="106" y="2"/>
                    <a:pt x="107" y="2"/>
                  </a:cubicBezTo>
                  <a:cubicBezTo>
                    <a:pt x="109" y="2"/>
                    <a:pt x="110" y="2"/>
                    <a:pt x="110" y="2"/>
                  </a:cubicBezTo>
                  <a:cubicBezTo>
                    <a:pt x="110" y="1"/>
                    <a:pt x="110" y="0"/>
                    <a:pt x="112" y="0"/>
                  </a:cubicBezTo>
                  <a:cubicBezTo>
                    <a:pt x="113" y="0"/>
                    <a:pt x="114" y="1"/>
                    <a:pt x="115" y="2"/>
                  </a:cubicBezTo>
                  <a:cubicBezTo>
                    <a:pt x="119" y="4"/>
                    <a:pt x="116" y="3"/>
                    <a:pt x="120" y="3"/>
                  </a:cubicBezTo>
                  <a:cubicBezTo>
                    <a:pt x="121" y="3"/>
                    <a:pt x="123" y="4"/>
                    <a:pt x="124" y="3"/>
                  </a:cubicBezTo>
                  <a:cubicBezTo>
                    <a:pt x="125" y="3"/>
                    <a:pt x="126" y="3"/>
                    <a:pt x="128" y="4"/>
                  </a:cubicBezTo>
                  <a:cubicBezTo>
                    <a:pt x="130" y="4"/>
                    <a:pt x="132" y="6"/>
                    <a:pt x="133" y="7"/>
                  </a:cubicBezTo>
                  <a:cubicBezTo>
                    <a:pt x="134" y="8"/>
                    <a:pt x="136" y="9"/>
                    <a:pt x="136" y="9"/>
                  </a:cubicBezTo>
                  <a:cubicBezTo>
                    <a:pt x="137" y="9"/>
                    <a:pt x="138" y="8"/>
                    <a:pt x="139" y="8"/>
                  </a:cubicBezTo>
                  <a:cubicBezTo>
                    <a:pt x="140" y="9"/>
                    <a:pt x="140" y="10"/>
                    <a:pt x="140" y="11"/>
                  </a:cubicBezTo>
                  <a:cubicBezTo>
                    <a:pt x="141" y="11"/>
                    <a:pt x="142" y="12"/>
                    <a:pt x="143" y="12"/>
                  </a:cubicBezTo>
                  <a:cubicBezTo>
                    <a:pt x="144" y="11"/>
                    <a:pt x="145" y="9"/>
                    <a:pt x="146" y="9"/>
                  </a:cubicBezTo>
                  <a:cubicBezTo>
                    <a:pt x="148" y="8"/>
                    <a:pt x="149" y="8"/>
                    <a:pt x="150" y="9"/>
                  </a:cubicBezTo>
                  <a:cubicBezTo>
                    <a:pt x="151" y="10"/>
                    <a:pt x="153" y="11"/>
                    <a:pt x="154" y="12"/>
                  </a:cubicBezTo>
                  <a:cubicBezTo>
                    <a:pt x="154" y="13"/>
                    <a:pt x="156" y="14"/>
                    <a:pt x="157" y="15"/>
                  </a:cubicBezTo>
                  <a:cubicBezTo>
                    <a:pt x="157" y="16"/>
                    <a:pt x="158" y="17"/>
                    <a:pt x="159" y="17"/>
                  </a:cubicBezTo>
                  <a:cubicBezTo>
                    <a:pt x="160" y="18"/>
                    <a:pt x="160" y="17"/>
                    <a:pt x="161" y="18"/>
                  </a:cubicBezTo>
                  <a:cubicBezTo>
                    <a:pt x="162" y="19"/>
                    <a:pt x="162" y="19"/>
                    <a:pt x="163" y="19"/>
                  </a:cubicBezTo>
                  <a:cubicBezTo>
                    <a:pt x="164" y="19"/>
                    <a:pt x="166" y="20"/>
                    <a:pt x="167" y="20"/>
                  </a:cubicBezTo>
                  <a:cubicBezTo>
                    <a:pt x="169" y="19"/>
                    <a:pt x="171" y="18"/>
                    <a:pt x="173" y="18"/>
                  </a:cubicBezTo>
                  <a:cubicBezTo>
                    <a:pt x="176" y="18"/>
                    <a:pt x="177" y="18"/>
                    <a:pt x="178" y="19"/>
                  </a:cubicBezTo>
                  <a:cubicBezTo>
                    <a:pt x="178" y="20"/>
                    <a:pt x="177" y="21"/>
                    <a:pt x="178" y="22"/>
                  </a:cubicBezTo>
                  <a:cubicBezTo>
                    <a:pt x="179" y="22"/>
                    <a:pt x="179" y="22"/>
                    <a:pt x="181" y="22"/>
                  </a:cubicBezTo>
                  <a:cubicBezTo>
                    <a:pt x="182" y="22"/>
                    <a:pt x="184" y="21"/>
                    <a:pt x="185" y="22"/>
                  </a:cubicBezTo>
                  <a:cubicBezTo>
                    <a:pt x="186" y="22"/>
                    <a:pt x="186" y="23"/>
                    <a:pt x="187" y="24"/>
                  </a:cubicBezTo>
                  <a:cubicBezTo>
                    <a:pt x="187" y="24"/>
                    <a:pt x="188" y="24"/>
                    <a:pt x="189" y="24"/>
                  </a:cubicBezTo>
                  <a:cubicBezTo>
                    <a:pt x="189" y="23"/>
                    <a:pt x="189" y="22"/>
                    <a:pt x="188" y="22"/>
                  </a:cubicBezTo>
                  <a:cubicBezTo>
                    <a:pt x="188" y="21"/>
                    <a:pt x="186" y="20"/>
                    <a:pt x="187" y="19"/>
                  </a:cubicBezTo>
                  <a:cubicBezTo>
                    <a:pt x="187" y="17"/>
                    <a:pt x="188" y="17"/>
                    <a:pt x="189" y="16"/>
                  </a:cubicBezTo>
                  <a:cubicBezTo>
                    <a:pt x="190" y="16"/>
                    <a:pt x="192" y="15"/>
                    <a:pt x="193" y="14"/>
                  </a:cubicBezTo>
                  <a:cubicBezTo>
                    <a:pt x="194" y="13"/>
                    <a:pt x="196" y="13"/>
                    <a:pt x="196" y="13"/>
                  </a:cubicBezTo>
                  <a:cubicBezTo>
                    <a:pt x="197" y="12"/>
                    <a:pt x="200" y="12"/>
                    <a:pt x="201" y="12"/>
                  </a:cubicBezTo>
                  <a:cubicBezTo>
                    <a:pt x="202" y="12"/>
                    <a:pt x="205" y="13"/>
                    <a:pt x="206" y="13"/>
                  </a:cubicBezTo>
                  <a:cubicBezTo>
                    <a:pt x="207" y="13"/>
                    <a:pt x="208" y="14"/>
                    <a:pt x="209" y="15"/>
                  </a:cubicBezTo>
                  <a:cubicBezTo>
                    <a:pt x="211" y="15"/>
                    <a:pt x="211" y="15"/>
                    <a:pt x="213" y="16"/>
                  </a:cubicBezTo>
                  <a:cubicBezTo>
                    <a:pt x="214" y="16"/>
                    <a:pt x="215" y="15"/>
                    <a:pt x="215" y="16"/>
                  </a:cubicBezTo>
                  <a:cubicBezTo>
                    <a:pt x="216" y="16"/>
                    <a:pt x="217" y="17"/>
                    <a:pt x="218" y="17"/>
                  </a:cubicBezTo>
                  <a:cubicBezTo>
                    <a:pt x="220" y="17"/>
                    <a:pt x="226" y="16"/>
                    <a:pt x="228" y="17"/>
                  </a:cubicBezTo>
                  <a:cubicBezTo>
                    <a:pt x="229" y="19"/>
                    <a:pt x="229" y="20"/>
                    <a:pt x="230" y="21"/>
                  </a:cubicBezTo>
                  <a:cubicBezTo>
                    <a:pt x="231" y="21"/>
                    <a:pt x="232" y="22"/>
                    <a:pt x="233" y="22"/>
                  </a:cubicBezTo>
                  <a:cubicBezTo>
                    <a:pt x="234" y="23"/>
                    <a:pt x="236" y="23"/>
                    <a:pt x="236" y="24"/>
                  </a:cubicBezTo>
                  <a:cubicBezTo>
                    <a:pt x="236" y="24"/>
                    <a:pt x="236" y="25"/>
                    <a:pt x="236" y="26"/>
                  </a:cubicBezTo>
                  <a:cubicBezTo>
                    <a:pt x="236" y="27"/>
                    <a:pt x="236" y="28"/>
                    <a:pt x="235" y="29"/>
                  </a:cubicBezTo>
                  <a:cubicBezTo>
                    <a:pt x="235" y="29"/>
                    <a:pt x="233" y="30"/>
                    <a:pt x="233" y="31"/>
                  </a:cubicBezTo>
                  <a:cubicBezTo>
                    <a:pt x="233" y="32"/>
                    <a:pt x="234" y="34"/>
                    <a:pt x="235" y="35"/>
                  </a:cubicBezTo>
                  <a:cubicBezTo>
                    <a:pt x="235" y="35"/>
                    <a:pt x="236" y="35"/>
                    <a:pt x="236" y="34"/>
                  </a:cubicBezTo>
                  <a:cubicBezTo>
                    <a:pt x="237" y="33"/>
                    <a:pt x="238" y="33"/>
                    <a:pt x="238" y="33"/>
                  </a:cubicBezTo>
                  <a:cubicBezTo>
                    <a:pt x="239" y="32"/>
                    <a:pt x="239" y="31"/>
                    <a:pt x="240" y="31"/>
                  </a:cubicBezTo>
                  <a:cubicBezTo>
                    <a:pt x="242" y="30"/>
                    <a:pt x="243" y="30"/>
                    <a:pt x="244" y="30"/>
                  </a:cubicBezTo>
                  <a:cubicBezTo>
                    <a:pt x="244" y="31"/>
                    <a:pt x="246" y="34"/>
                    <a:pt x="247" y="34"/>
                  </a:cubicBezTo>
                  <a:cubicBezTo>
                    <a:pt x="247" y="35"/>
                    <a:pt x="249" y="36"/>
                    <a:pt x="250" y="37"/>
                  </a:cubicBezTo>
                  <a:cubicBezTo>
                    <a:pt x="251" y="38"/>
                    <a:pt x="252" y="39"/>
                    <a:pt x="252" y="40"/>
                  </a:cubicBezTo>
                  <a:cubicBezTo>
                    <a:pt x="253" y="40"/>
                    <a:pt x="254" y="40"/>
                    <a:pt x="254" y="39"/>
                  </a:cubicBezTo>
                  <a:cubicBezTo>
                    <a:pt x="255" y="38"/>
                    <a:pt x="255" y="36"/>
                    <a:pt x="256" y="36"/>
                  </a:cubicBezTo>
                  <a:cubicBezTo>
                    <a:pt x="256" y="36"/>
                    <a:pt x="257" y="36"/>
                    <a:pt x="258" y="36"/>
                  </a:cubicBezTo>
                  <a:cubicBezTo>
                    <a:pt x="260" y="37"/>
                    <a:pt x="261" y="38"/>
                    <a:pt x="261" y="38"/>
                  </a:cubicBezTo>
                  <a:cubicBezTo>
                    <a:pt x="261" y="39"/>
                    <a:pt x="258" y="40"/>
                    <a:pt x="258" y="41"/>
                  </a:cubicBezTo>
                  <a:cubicBezTo>
                    <a:pt x="258" y="42"/>
                    <a:pt x="260" y="44"/>
                    <a:pt x="260" y="45"/>
                  </a:cubicBezTo>
                  <a:cubicBezTo>
                    <a:pt x="260" y="45"/>
                    <a:pt x="260" y="46"/>
                    <a:pt x="259" y="47"/>
                  </a:cubicBezTo>
                  <a:cubicBezTo>
                    <a:pt x="258" y="47"/>
                    <a:pt x="256" y="47"/>
                    <a:pt x="256" y="48"/>
                  </a:cubicBezTo>
                  <a:cubicBezTo>
                    <a:pt x="255" y="50"/>
                    <a:pt x="257" y="52"/>
                    <a:pt x="258" y="54"/>
                  </a:cubicBezTo>
                  <a:cubicBezTo>
                    <a:pt x="259" y="55"/>
                    <a:pt x="260" y="56"/>
                    <a:pt x="261" y="55"/>
                  </a:cubicBezTo>
                  <a:cubicBezTo>
                    <a:pt x="262" y="55"/>
                    <a:pt x="262" y="54"/>
                    <a:pt x="262" y="54"/>
                  </a:cubicBezTo>
                  <a:cubicBezTo>
                    <a:pt x="262" y="53"/>
                    <a:pt x="262" y="52"/>
                    <a:pt x="263" y="53"/>
                  </a:cubicBezTo>
                  <a:cubicBezTo>
                    <a:pt x="265" y="53"/>
                    <a:pt x="268" y="55"/>
                    <a:pt x="269" y="55"/>
                  </a:cubicBezTo>
                  <a:cubicBezTo>
                    <a:pt x="270" y="56"/>
                    <a:pt x="272" y="57"/>
                    <a:pt x="272" y="58"/>
                  </a:cubicBezTo>
                  <a:cubicBezTo>
                    <a:pt x="272" y="59"/>
                    <a:pt x="271" y="62"/>
                    <a:pt x="272" y="62"/>
                  </a:cubicBezTo>
                  <a:cubicBezTo>
                    <a:pt x="273" y="63"/>
                    <a:pt x="274" y="62"/>
                    <a:pt x="274" y="62"/>
                  </a:cubicBezTo>
                  <a:cubicBezTo>
                    <a:pt x="275" y="61"/>
                    <a:pt x="277" y="61"/>
                    <a:pt x="277" y="62"/>
                  </a:cubicBezTo>
                  <a:cubicBezTo>
                    <a:pt x="278" y="63"/>
                    <a:pt x="282" y="66"/>
                    <a:pt x="282" y="67"/>
                  </a:cubicBezTo>
                  <a:cubicBezTo>
                    <a:pt x="283" y="69"/>
                    <a:pt x="283" y="70"/>
                    <a:pt x="283" y="71"/>
                  </a:cubicBezTo>
                  <a:cubicBezTo>
                    <a:pt x="282" y="72"/>
                    <a:pt x="282" y="73"/>
                    <a:pt x="283" y="74"/>
                  </a:cubicBezTo>
                  <a:cubicBezTo>
                    <a:pt x="283" y="75"/>
                    <a:pt x="283" y="75"/>
                    <a:pt x="285" y="75"/>
                  </a:cubicBezTo>
                  <a:cubicBezTo>
                    <a:pt x="286" y="75"/>
                    <a:pt x="288" y="74"/>
                    <a:pt x="289" y="75"/>
                  </a:cubicBezTo>
                  <a:cubicBezTo>
                    <a:pt x="289" y="75"/>
                    <a:pt x="290" y="76"/>
                    <a:pt x="288" y="76"/>
                  </a:cubicBezTo>
                  <a:cubicBezTo>
                    <a:pt x="287" y="77"/>
                    <a:pt x="286" y="78"/>
                    <a:pt x="285" y="79"/>
                  </a:cubicBezTo>
                  <a:cubicBezTo>
                    <a:pt x="284" y="80"/>
                    <a:pt x="283" y="81"/>
                    <a:pt x="284" y="83"/>
                  </a:cubicBezTo>
                  <a:cubicBezTo>
                    <a:pt x="285" y="85"/>
                    <a:pt x="286" y="85"/>
                    <a:pt x="288" y="85"/>
                  </a:cubicBezTo>
                  <a:cubicBezTo>
                    <a:pt x="289" y="85"/>
                    <a:pt x="291" y="85"/>
                    <a:pt x="292" y="85"/>
                  </a:cubicBezTo>
                  <a:cubicBezTo>
                    <a:pt x="293" y="86"/>
                    <a:pt x="295" y="85"/>
                    <a:pt x="296" y="85"/>
                  </a:cubicBezTo>
                  <a:cubicBezTo>
                    <a:pt x="297" y="85"/>
                    <a:pt x="299" y="87"/>
                    <a:pt x="300" y="87"/>
                  </a:cubicBezTo>
                  <a:cubicBezTo>
                    <a:pt x="300" y="88"/>
                    <a:pt x="300" y="90"/>
                    <a:pt x="300" y="91"/>
                  </a:cubicBezTo>
                  <a:cubicBezTo>
                    <a:pt x="300" y="92"/>
                    <a:pt x="300" y="94"/>
                    <a:pt x="300" y="95"/>
                  </a:cubicBezTo>
                  <a:cubicBezTo>
                    <a:pt x="300" y="95"/>
                    <a:pt x="299" y="96"/>
                    <a:pt x="299" y="96"/>
                  </a:cubicBezTo>
                  <a:cubicBezTo>
                    <a:pt x="298" y="97"/>
                    <a:pt x="296" y="97"/>
                    <a:pt x="297" y="99"/>
                  </a:cubicBezTo>
                  <a:cubicBezTo>
                    <a:pt x="297" y="101"/>
                    <a:pt x="299" y="102"/>
                    <a:pt x="299" y="103"/>
                  </a:cubicBezTo>
                  <a:cubicBezTo>
                    <a:pt x="299" y="104"/>
                    <a:pt x="299" y="105"/>
                    <a:pt x="300" y="105"/>
                  </a:cubicBezTo>
                  <a:cubicBezTo>
                    <a:pt x="301" y="106"/>
                    <a:pt x="304" y="108"/>
                    <a:pt x="305" y="109"/>
                  </a:cubicBezTo>
                  <a:cubicBezTo>
                    <a:pt x="306" y="110"/>
                    <a:pt x="306" y="111"/>
                    <a:pt x="307" y="112"/>
                  </a:cubicBezTo>
                  <a:cubicBezTo>
                    <a:pt x="308" y="114"/>
                    <a:pt x="310" y="116"/>
                    <a:pt x="311" y="117"/>
                  </a:cubicBezTo>
                  <a:cubicBezTo>
                    <a:pt x="312" y="118"/>
                    <a:pt x="314" y="118"/>
                    <a:pt x="314" y="119"/>
                  </a:cubicBezTo>
                  <a:cubicBezTo>
                    <a:pt x="315" y="121"/>
                    <a:pt x="316" y="120"/>
                    <a:pt x="317" y="120"/>
                  </a:cubicBezTo>
                  <a:cubicBezTo>
                    <a:pt x="317" y="120"/>
                    <a:pt x="318" y="120"/>
                    <a:pt x="318" y="121"/>
                  </a:cubicBezTo>
                  <a:cubicBezTo>
                    <a:pt x="319" y="121"/>
                    <a:pt x="319" y="122"/>
                    <a:pt x="319" y="123"/>
                  </a:cubicBezTo>
                  <a:cubicBezTo>
                    <a:pt x="319" y="123"/>
                    <a:pt x="319" y="124"/>
                    <a:pt x="320" y="125"/>
                  </a:cubicBezTo>
                  <a:cubicBezTo>
                    <a:pt x="320" y="126"/>
                    <a:pt x="321" y="127"/>
                    <a:pt x="321" y="128"/>
                  </a:cubicBezTo>
                  <a:cubicBezTo>
                    <a:pt x="321" y="129"/>
                    <a:pt x="319" y="130"/>
                    <a:pt x="319" y="131"/>
                  </a:cubicBezTo>
                  <a:cubicBezTo>
                    <a:pt x="319" y="133"/>
                    <a:pt x="320" y="134"/>
                    <a:pt x="322" y="134"/>
                  </a:cubicBezTo>
                  <a:cubicBezTo>
                    <a:pt x="324" y="134"/>
                    <a:pt x="327" y="134"/>
                    <a:pt x="328" y="134"/>
                  </a:cubicBezTo>
                  <a:cubicBezTo>
                    <a:pt x="329" y="135"/>
                    <a:pt x="329" y="136"/>
                    <a:pt x="329" y="137"/>
                  </a:cubicBezTo>
                  <a:cubicBezTo>
                    <a:pt x="329" y="137"/>
                    <a:pt x="329" y="140"/>
                    <a:pt x="328" y="142"/>
                  </a:cubicBezTo>
                  <a:cubicBezTo>
                    <a:pt x="328" y="143"/>
                    <a:pt x="328" y="145"/>
                    <a:pt x="330" y="145"/>
                  </a:cubicBezTo>
                  <a:cubicBezTo>
                    <a:pt x="332" y="146"/>
                    <a:pt x="334" y="145"/>
                    <a:pt x="335" y="145"/>
                  </a:cubicBezTo>
                  <a:cubicBezTo>
                    <a:pt x="337" y="146"/>
                    <a:pt x="337" y="146"/>
                    <a:pt x="337" y="148"/>
                  </a:cubicBezTo>
                  <a:cubicBezTo>
                    <a:pt x="338" y="149"/>
                    <a:pt x="338" y="151"/>
                    <a:pt x="337" y="151"/>
                  </a:cubicBezTo>
                  <a:cubicBezTo>
                    <a:pt x="336" y="151"/>
                    <a:pt x="335" y="151"/>
                    <a:pt x="334" y="152"/>
                  </a:cubicBezTo>
                  <a:cubicBezTo>
                    <a:pt x="334" y="152"/>
                    <a:pt x="333" y="152"/>
                    <a:pt x="333" y="154"/>
                  </a:cubicBezTo>
                  <a:cubicBezTo>
                    <a:pt x="333" y="157"/>
                    <a:pt x="334" y="159"/>
                    <a:pt x="336" y="159"/>
                  </a:cubicBezTo>
                  <a:cubicBezTo>
                    <a:pt x="337" y="160"/>
                    <a:pt x="336" y="158"/>
                    <a:pt x="337" y="158"/>
                  </a:cubicBezTo>
                  <a:cubicBezTo>
                    <a:pt x="337" y="157"/>
                    <a:pt x="336" y="155"/>
                    <a:pt x="336" y="155"/>
                  </a:cubicBezTo>
                  <a:cubicBezTo>
                    <a:pt x="335" y="154"/>
                    <a:pt x="336" y="155"/>
                    <a:pt x="336" y="154"/>
                  </a:cubicBezTo>
                  <a:cubicBezTo>
                    <a:pt x="337" y="152"/>
                    <a:pt x="338" y="153"/>
                    <a:pt x="338" y="152"/>
                  </a:cubicBezTo>
                  <a:cubicBezTo>
                    <a:pt x="339" y="151"/>
                    <a:pt x="341" y="151"/>
                    <a:pt x="342" y="152"/>
                  </a:cubicBezTo>
                  <a:cubicBezTo>
                    <a:pt x="342" y="153"/>
                    <a:pt x="342" y="154"/>
                    <a:pt x="342" y="156"/>
                  </a:cubicBezTo>
                  <a:cubicBezTo>
                    <a:pt x="341" y="158"/>
                    <a:pt x="340" y="161"/>
                    <a:pt x="341" y="163"/>
                  </a:cubicBezTo>
                  <a:cubicBezTo>
                    <a:pt x="341" y="164"/>
                    <a:pt x="341" y="166"/>
                    <a:pt x="342" y="168"/>
                  </a:cubicBezTo>
                  <a:cubicBezTo>
                    <a:pt x="343" y="169"/>
                    <a:pt x="344" y="172"/>
                    <a:pt x="344" y="173"/>
                  </a:cubicBezTo>
                  <a:cubicBezTo>
                    <a:pt x="345" y="175"/>
                    <a:pt x="345" y="175"/>
                    <a:pt x="346" y="176"/>
                  </a:cubicBezTo>
                  <a:cubicBezTo>
                    <a:pt x="347" y="176"/>
                    <a:pt x="349" y="177"/>
                    <a:pt x="349" y="178"/>
                  </a:cubicBezTo>
                  <a:cubicBezTo>
                    <a:pt x="350" y="178"/>
                    <a:pt x="351" y="179"/>
                    <a:pt x="351" y="179"/>
                  </a:cubicBezTo>
                  <a:cubicBezTo>
                    <a:pt x="351" y="179"/>
                    <a:pt x="354" y="182"/>
                    <a:pt x="355" y="183"/>
                  </a:cubicBezTo>
                  <a:cubicBezTo>
                    <a:pt x="356" y="183"/>
                    <a:pt x="359" y="183"/>
                    <a:pt x="361" y="185"/>
                  </a:cubicBezTo>
                  <a:cubicBezTo>
                    <a:pt x="362" y="186"/>
                    <a:pt x="365" y="190"/>
                    <a:pt x="366" y="191"/>
                  </a:cubicBezTo>
                  <a:cubicBezTo>
                    <a:pt x="366" y="192"/>
                    <a:pt x="369" y="194"/>
                    <a:pt x="369" y="195"/>
                  </a:cubicBezTo>
                  <a:cubicBezTo>
                    <a:pt x="370" y="196"/>
                    <a:pt x="371" y="196"/>
                    <a:pt x="372" y="197"/>
                  </a:cubicBezTo>
                  <a:cubicBezTo>
                    <a:pt x="373" y="197"/>
                    <a:pt x="374" y="197"/>
                    <a:pt x="374" y="199"/>
                  </a:cubicBezTo>
                  <a:cubicBezTo>
                    <a:pt x="374" y="201"/>
                    <a:pt x="374" y="202"/>
                    <a:pt x="375" y="203"/>
                  </a:cubicBezTo>
                  <a:cubicBezTo>
                    <a:pt x="376" y="205"/>
                    <a:pt x="377" y="205"/>
                    <a:pt x="378" y="206"/>
                  </a:cubicBezTo>
                  <a:cubicBezTo>
                    <a:pt x="379" y="207"/>
                    <a:pt x="379" y="209"/>
                    <a:pt x="380" y="209"/>
                  </a:cubicBezTo>
                  <a:cubicBezTo>
                    <a:pt x="381" y="210"/>
                    <a:pt x="381" y="211"/>
                    <a:pt x="382" y="212"/>
                  </a:cubicBezTo>
                  <a:cubicBezTo>
                    <a:pt x="382" y="213"/>
                    <a:pt x="383" y="214"/>
                    <a:pt x="382" y="215"/>
                  </a:cubicBezTo>
                  <a:cubicBezTo>
                    <a:pt x="381" y="216"/>
                    <a:pt x="380" y="216"/>
                    <a:pt x="380" y="217"/>
                  </a:cubicBezTo>
                  <a:cubicBezTo>
                    <a:pt x="380" y="218"/>
                    <a:pt x="380" y="219"/>
                    <a:pt x="380" y="220"/>
                  </a:cubicBezTo>
                  <a:cubicBezTo>
                    <a:pt x="380" y="221"/>
                    <a:pt x="380" y="222"/>
                    <a:pt x="381" y="223"/>
                  </a:cubicBezTo>
                  <a:cubicBezTo>
                    <a:pt x="382" y="223"/>
                    <a:pt x="383" y="223"/>
                    <a:pt x="384" y="223"/>
                  </a:cubicBezTo>
                  <a:cubicBezTo>
                    <a:pt x="384" y="223"/>
                    <a:pt x="385" y="223"/>
                    <a:pt x="385" y="225"/>
                  </a:cubicBezTo>
                  <a:cubicBezTo>
                    <a:pt x="386" y="226"/>
                    <a:pt x="386" y="228"/>
                    <a:pt x="385" y="230"/>
                  </a:cubicBezTo>
                  <a:cubicBezTo>
                    <a:pt x="385" y="232"/>
                    <a:pt x="385" y="232"/>
                    <a:pt x="386" y="233"/>
                  </a:cubicBezTo>
                  <a:cubicBezTo>
                    <a:pt x="387" y="234"/>
                    <a:pt x="388" y="235"/>
                    <a:pt x="389" y="236"/>
                  </a:cubicBezTo>
                  <a:cubicBezTo>
                    <a:pt x="389" y="236"/>
                    <a:pt x="391" y="237"/>
                    <a:pt x="392" y="237"/>
                  </a:cubicBezTo>
                  <a:cubicBezTo>
                    <a:pt x="393" y="237"/>
                    <a:pt x="396" y="237"/>
                    <a:pt x="397" y="237"/>
                  </a:cubicBezTo>
                  <a:cubicBezTo>
                    <a:pt x="398" y="237"/>
                    <a:pt x="400" y="237"/>
                    <a:pt x="400" y="237"/>
                  </a:cubicBezTo>
                  <a:cubicBezTo>
                    <a:pt x="401" y="237"/>
                    <a:pt x="403" y="237"/>
                    <a:pt x="404" y="238"/>
                  </a:cubicBezTo>
                  <a:cubicBezTo>
                    <a:pt x="404" y="239"/>
                    <a:pt x="404" y="240"/>
                    <a:pt x="405" y="241"/>
                  </a:cubicBezTo>
                  <a:cubicBezTo>
                    <a:pt x="405" y="242"/>
                    <a:pt x="405" y="244"/>
                    <a:pt x="405" y="245"/>
                  </a:cubicBezTo>
                  <a:cubicBezTo>
                    <a:pt x="405" y="246"/>
                    <a:pt x="404" y="248"/>
                    <a:pt x="404" y="249"/>
                  </a:cubicBezTo>
                  <a:cubicBezTo>
                    <a:pt x="403" y="249"/>
                    <a:pt x="402" y="252"/>
                    <a:pt x="402" y="253"/>
                  </a:cubicBezTo>
                  <a:cubicBezTo>
                    <a:pt x="402" y="253"/>
                    <a:pt x="402" y="256"/>
                    <a:pt x="402" y="257"/>
                  </a:cubicBezTo>
                  <a:cubicBezTo>
                    <a:pt x="403" y="257"/>
                    <a:pt x="402" y="258"/>
                    <a:pt x="404" y="261"/>
                  </a:cubicBezTo>
                  <a:cubicBezTo>
                    <a:pt x="406" y="263"/>
                    <a:pt x="408" y="264"/>
                    <a:pt x="408" y="265"/>
                  </a:cubicBezTo>
                  <a:cubicBezTo>
                    <a:pt x="408" y="267"/>
                    <a:pt x="408" y="271"/>
                    <a:pt x="408" y="272"/>
                  </a:cubicBezTo>
                  <a:cubicBezTo>
                    <a:pt x="409" y="273"/>
                    <a:pt x="409" y="274"/>
                    <a:pt x="411" y="276"/>
                  </a:cubicBezTo>
                  <a:cubicBezTo>
                    <a:pt x="413" y="277"/>
                    <a:pt x="414" y="277"/>
                    <a:pt x="415" y="277"/>
                  </a:cubicBezTo>
                  <a:cubicBezTo>
                    <a:pt x="416" y="277"/>
                    <a:pt x="418" y="276"/>
                    <a:pt x="419" y="278"/>
                  </a:cubicBezTo>
                  <a:cubicBezTo>
                    <a:pt x="420" y="280"/>
                    <a:pt x="420" y="281"/>
                    <a:pt x="420" y="282"/>
                  </a:cubicBezTo>
                  <a:cubicBezTo>
                    <a:pt x="421" y="283"/>
                    <a:pt x="422" y="285"/>
                    <a:pt x="424" y="286"/>
                  </a:cubicBezTo>
                  <a:cubicBezTo>
                    <a:pt x="426" y="287"/>
                    <a:pt x="427" y="286"/>
                    <a:pt x="428" y="287"/>
                  </a:cubicBezTo>
                  <a:cubicBezTo>
                    <a:pt x="429" y="288"/>
                    <a:pt x="429" y="289"/>
                    <a:pt x="430" y="289"/>
                  </a:cubicBezTo>
                  <a:cubicBezTo>
                    <a:pt x="430" y="290"/>
                    <a:pt x="431" y="290"/>
                    <a:pt x="432" y="290"/>
                  </a:cubicBezTo>
                  <a:cubicBezTo>
                    <a:pt x="434" y="290"/>
                    <a:pt x="435" y="290"/>
                    <a:pt x="436" y="290"/>
                  </a:cubicBezTo>
                  <a:cubicBezTo>
                    <a:pt x="437" y="290"/>
                    <a:pt x="438" y="289"/>
                    <a:pt x="438" y="288"/>
                  </a:cubicBezTo>
                  <a:cubicBezTo>
                    <a:pt x="438" y="288"/>
                    <a:pt x="439" y="288"/>
                    <a:pt x="439" y="288"/>
                  </a:cubicBezTo>
                  <a:cubicBezTo>
                    <a:pt x="440" y="288"/>
                    <a:pt x="441" y="288"/>
                    <a:pt x="442" y="288"/>
                  </a:cubicBezTo>
                  <a:cubicBezTo>
                    <a:pt x="443" y="288"/>
                    <a:pt x="445" y="289"/>
                    <a:pt x="446" y="289"/>
                  </a:cubicBezTo>
                  <a:cubicBezTo>
                    <a:pt x="447" y="289"/>
                    <a:pt x="449" y="289"/>
                    <a:pt x="449" y="289"/>
                  </a:cubicBezTo>
                  <a:cubicBezTo>
                    <a:pt x="450" y="289"/>
                    <a:pt x="452" y="289"/>
                    <a:pt x="453" y="289"/>
                  </a:cubicBezTo>
                  <a:cubicBezTo>
                    <a:pt x="454" y="288"/>
                    <a:pt x="455" y="288"/>
                    <a:pt x="455" y="287"/>
                  </a:cubicBezTo>
                  <a:cubicBezTo>
                    <a:pt x="456" y="287"/>
                    <a:pt x="457" y="286"/>
                    <a:pt x="458" y="286"/>
                  </a:cubicBezTo>
                  <a:cubicBezTo>
                    <a:pt x="458" y="285"/>
                    <a:pt x="459" y="285"/>
                    <a:pt x="460" y="286"/>
                  </a:cubicBezTo>
                  <a:cubicBezTo>
                    <a:pt x="461" y="286"/>
                    <a:pt x="462" y="286"/>
                    <a:pt x="462" y="286"/>
                  </a:cubicBezTo>
                  <a:cubicBezTo>
                    <a:pt x="463" y="285"/>
                    <a:pt x="463" y="284"/>
                    <a:pt x="463" y="283"/>
                  </a:cubicBezTo>
                  <a:cubicBezTo>
                    <a:pt x="463" y="282"/>
                    <a:pt x="464" y="281"/>
                    <a:pt x="465" y="281"/>
                  </a:cubicBezTo>
                  <a:cubicBezTo>
                    <a:pt x="466" y="280"/>
                    <a:pt x="468" y="280"/>
                    <a:pt x="469" y="280"/>
                  </a:cubicBezTo>
                  <a:cubicBezTo>
                    <a:pt x="470" y="279"/>
                    <a:pt x="471" y="278"/>
                    <a:pt x="472" y="278"/>
                  </a:cubicBezTo>
                  <a:cubicBezTo>
                    <a:pt x="473" y="278"/>
                    <a:pt x="474" y="278"/>
                    <a:pt x="475" y="278"/>
                  </a:cubicBezTo>
                  <a:cubicBezTo>
                    <a:pt x="476" y="278"/>
                    <a:pt x="477" y="278"/>
                    <a:pt x="478" y="278"/>
                  </a:cubicBezTo>
                  <a:cubicBezTo>
                    <a:pt x="479" y="278"/>
                    <a:pt x="481" y="278"/>
                    <a:pt x="481" y="278"/>
                  </a:cubicBezTo>
                  <a:cubicBezTo>
                    <a:pt x="482" y="278"/>
                    <a:pt x="483" y="278"/>
                    <a:pt x="483" y="277"/>
                  </a:cubicBezTo>
                  <a:cubicBezTo>
                    <a:pt x="483" y="276"/>
                    <a:pt x="483" y="275"/>
                    <a:pt x="484" y="275"/>
                  </a:cubicBezTo>
                  <a:cubicBezTo>
                    <a:pt x="485" y="275"/>
                    <a:pt x="487" y="276"/>
                    <a:pt x="488" y="277"/>
                  </a:cubicBezTo>
                  <a:cubicBezTo>
                    <a:pt x="488" y="277"/>
                    <a:pt x="488" y="279"/>
                    <a:pt x="488" y="280"/>
                  </a:cubicBezTo>
                  <a:cubicBezTo>
                    <a:pt x="487" y="281"/>
                    <a:pt x="486" y="283"/>
                    <a:pt x="486" y="284"/>
                  </a:cubicBezTo>
                  <a:cubicBezTo>
                    <a:pt x="486" y="285"/>
                    <a:pt x="487" y="285"/>
                    <a:pt x="488" y="285"/>
                  </a:cubicBezTo>
                  <a:cubicBezTo>
                    <a:pt x="489" y="286"/>
                    <a:pt x="491" y="284"/>
                    <a:pt x="491" y="284"/>
                  </a:cubicBezTo>
                  <a:cubicBezTo>
                    <a:pt x="492" y="283"/>
                    <a:pt x="493" y="282"/>
                    <a:pt x="494" y="282"/>
                  </a:cubicBezTo>
                  <a:cubicBezTo>
                    <a:pt x="496" y="283"/>
                    <a:pt x="497" y="284"/>
                    <a:pt x="498" y="284"/>
                  </a:cubicBezTo>
                  <a:cubicBezTo>
                    <a:pt x="499" y="284"/>
                    <a:pt x="500" y="284"/>
                    <a:pt x="501" y="284"/>
                  </a:cubicBezTo>
                  <a:cubicBezTo>
                    <a:pt x="502" y="284"/>
                    <a:pt x="503" y="284"/>
                    <a:pt x="504" y="285"/>
                  </a:cubicBezTo>
                  <a:cubicBezTo>
                    <a:pt x="505" y="286"/>
                    <a:pt x="505" y="288"/>
                    <a:pt x="506" y="289"/>
                  </a:cubicBezTo>
                  <a:cubicBezTo>
                    <a:pt x="506" y="289"/>
                    <a:pt x="508" y="290"/>
                    <a:pt x="509" y="291"/>
                  </a:cubicBezTo>
                  <a:cubicBezTo>
                    <a:pt x="510" y="291"/>
                    <a:pt x="512" y="290"/>
                    <a:pt x="512" y="289"/>
                  </a:cubicBezTo>
                  <a:cubicBezTo>
                    <a:pt x="513" y="288"/>
                    <a:pt x="513" y="287"/>
                    <a:pt x="514" y="286"/>
                  </a:cubicBezTo>
                  <a:cubicBezTo>
                    <a:pt x="515" y="285"/>
                    <a:pt x="515" y="285"/>
                    <a:pt x="516" y="285"/>
                  </a:cubicBezTo>
                  <a:cubicBezTo>
                    <a:pt x="518" y="285"/>
                    <a:pt x="519" y="285"/>
                    <a:pt x="520" y="286"/>
                  </a:cubicBezTo>
                  <a:cubicBezTo>
                    <a:pt x="521" y="286"/>
                    <a:pt x="522" y="287"/>
                    <a:pt x="523" y="287"/>
                  </a:cubicBezTo>
                  <a:cubicBezTo>
                    <a:pt x="524" y="286"/>
                    <a:pt x="525" y="285"/>
                    <a:pt x="525" y="284"/>
                  </a:cubicBezTo>
                  <a:cubicBezTo>
                    <a:pt x="525" y="283"/>
                    <a:pt x="524" y="282"/>
                    <a:pt x="524" y="281"/>
                  </a:cubicBezTo>
                  <a:cubicBezTo>
                    <a:pt x="524" y="280"/>
                    <a:pt x="524" y="279"/>
                    <a:pt x="525" y="278"/>
                  </a:cubicBezTo>
                  <a:cubicBezTo>
                    <a:pt x="526" y="277"/>
                    <a:pt x="528" y="277"/>
                    <a:pt x="528" y="277"/>
                  </a:cubicBezTo>
                  <a:cubicBezTo>
                    <a:pt x="529" y="278"/>
                    <a:pt x="531" y="278"/>
                    <a:pt x="532" y="278"/>
                  </a:cubicBezTo>
                  <a:cubicBezTo>
                    <a:pt x="533" y="278"/>
                    <a:pt x="534" y="280"/>
                    <a:pt x="534" y="281"/>
                  </a:cubicBezTo>
                  <a:cubicBezTo>
                    <a:pt x="535" y="282"/>
                    <a:pt x="536" y="285"/>
                    <a:pt x="536" y="286"/>
                  </a:cubicBezTo>
                  <a:cubicBezTo>
                    <a:pt x="536" y="287"/>
                    <a:pt x="538" y="289"/>
                    <a:pt x="539" y="289"/>
                  </a:cubicBezTo>
                  <a:cubicBezTo>
                    <a:pt x="539" y="289"/>
                    <a:pt x="541" y="289"/>
                    <a:pt x="541" y="288"/>
                  </a:cubicBezTo>
                  <a:cubicBezTo>
                    <a:pt x="542" y="288"/>
                    <a:pt x="543" y="287"/>
                    <a:pt x="544" y="286"/>
                  </a:cubicBezTo>
                  <a:cubicBezTo>
                    <a:pt x="546" y="286"/>
                    <a:pt x="547" y="286"/>
                    <a:pt x="548" y="287"/>
                  </a:cubicBezTo>
                  <a:cubicBezTo>
                    <a:pt x="549" y="288"/>
                    <a:pt x="549" y="289"/>
                    <a:pt x="550" y="290"/>
                  </a:cubicBezTo>
                  <a:cubicBezTo>
                    <a:pt x="550" y="290"/>
                    <a:pt x="550" y="293"/>
                    <a:pt x="551" y="293"/>
                  </a:cubicBezTo>
                  <a:cubicBezTo>
                    <a:pt x="552" y="294"/>
                    <a:pt x="553" y="295"/>
                    <a:pt x="554" y="294"/>
                  </a:cubicBezTo>
                  <a:cubicBezTo>
                    <a:pt x="555" y="294"/>
                    <a:pt x="556" y="293"/>
                    <a:pt x="557" y="294"/>
                  </a:cubicBezTo>
                  <a:cubicBezTo>
                    <a:pt x="557" y="294"/>
                    <a:pt x="558" y="295"/>
                    <a:pt x="558" y="297"/>
                  </a:cubicBezTo>
                  <a:cubicBezTo>
                    <a:pt x="558" y="299"/>
                    <a:pt x="559" y="299"/>
                    <a:pt x="560" y="299"/>
                  </a:cubicBezTo>
                  <a:cubicBezTo>
                    <a:pt x="561" y="299"/>
                    <a:pt x="563" y="299"/>
                    <a:pt x="563" y="300"/>
                  </a:cubicBezTo>
                  <a:cubicBezTo>
                    <a:pt x="564" y="300"/>
                    <a:pt x="564" y="301"/>
                    <a:pt x="564" y="301"/>
                  </a:cubicBezTo>
                  <a:cubicBezTo>
                    <a:pt x="563" y="302"/>
                    <a:pt x="564" y="303"/>
                    <a:pt x="564" y="304"/>
                  </a:cubicBezTo>
                  <a:cubicBezTo>
                    <a:pt x="565" y="304"/>
                    <a:pt x="567" y="304"/>
                    <a:pt x="568" y="304"/>
                  </a:cubicBezTo>
                  <a:cubicBezTo>
                    <a:pt x="569" y="304"/>
                    <a:pt x="571" y="304"/>
                    <a:pt x="571" y="305"/>
                  </a:cubicBezTo>
                  <a:cubicBezTo>
                    <a:pt x="572" y="305"/>
                    <a:pt x="573" y="307"/>
                    <a:pt x="574" y="307"/>
                  </a:cubicBezTo>
                  <a:cubicBezTo>
                    <a:pt x="574" y="308"/>
                    <a:pt x="576" y="308"/>
                    <a:pt x="577" y="308"/>
                  </a:cubicBezTo>
                  <a:cubicBezTo>
                    <a:pt x="578" y="308"/>
                    <a:pt x="581" y="309"/>
                    <a:pt x="581" y="310"/>
                  </a:cubicBezTo>
                  <a:cubicBezTo>
                    <a:pt x="582" y="310"/>
                    <a:pt x="583" y="311"/>
                    <a:pt x="584" y="311"/>
                  </a:cubicBezTo>
                  <a:cubicBezTo>
                    <a:pt x="585" y="312"/>
                    <a:pt x="586" y="313"/>
                    <a:pt x="586" y="313"/>
                  </a:cubicBezTo>
                  <a:cubicBezTo>
                    <a:pt x="587" y="314"/>
                    <a:pt x="589" y="314"/>
                    <a:pt x="590" y="313"/>
                  </a:cubicBezTo>
                  <a:cubicBezTo>
                    <a:pt x="591" y="312"/>
                    <a:pt x="592" y="311"/>
                    <a:pt x="593" y="310"/>
                  </a:cubicBezTo>
                  <a:cubicBezTo>
                    <a:pt x="594" y="310"/>
                    <a:pt x="596" y="307"/>
                    <a:pt x="597" y="307"/>
                  </a:cubicBezTo>
                  <a:cubicBezTo>
                    <a:pt x="597" y="307"/>
                    <a:pt x="600" y="306"/>
                    <a:pt x="600" y="307"/>
                  </a:cubicBezTo>
                  <a:cubicBezTo>
                    <a:pt x="601" y="308"/>
                    <a:pt x="601" y="309"/>
                    <a:pt x="602" y="309"/>
                  </a:cubicBezTo>
                  <a:cubicBezTo>
                    <a:pt x="603" y="310"/>
                    <a:pt x="604" y="310"/>
                    <a:pt x="605" y="309"/>
                  </a:cubicBezTo>
                  <a:cubicBezTo>
                    <a:pt x="606" y="309"/>
                    <a:pt x="607" y="308"/>
                    <a:pt x="607" y="307"/>
                  </a:cubicBezTo>
                  <a:cubicBezTo>
                    <a:pt x="608" y="307"/>
                    <a:pt x="609" y="305"/>
                    <a:pt x="610" y="305"/>
                  </a:cubicBezTo>
                  <a:cubicBezTo>
                    <a:pt x="612" y="305"/>
                    <a:pt x="613" y="306"/>
                    <a:pt x="613" y="307"/>
                  </a:cubicBezTo>
                  <a:cubicBezTo>
                    <a:pt x="613" y="309"/>
                    <a:pt x="612" y="310"/>
                    <a:pt x="612" y="311"/>
                  </a:cubicBezTo>
                  <a:cubicBezTo>
                    <a:pt x="612" y="312"/>
                    <a:pt x="611" y="314"/>
                    <a:pt x="611" y="315"/>
                  </a:cubicBezTo>
                  <a:cubicBezTo>
                    <a:pt x="611" y="316"/>
                    <a:pt x="611" y="319"/>
                    <a:pt x="611" y="320"/>
                  </a:cubicBezTo>
                  <a:cubicBezTo>
                    <a:pt x="611" y="322"/>
                    <a:pt x="611" y="325"/>
                    <a:pt x="611" y="326"/>
                  </a:cubicBezTo>
                  <a:cubicBezTo>
                    <a:pt x="611" y="327"/>
                    <a:pt x="611" y="328"/>
                    <a:pt x="611" y="329"/>
                  </a:cubicBezTo>
                  <a:cubicBezTo>
                    <a:pt x="611" y="330"/>
                    <a:pt x="611" y="331"/>
                    <a:pt x="612" y="331"/>
                  </a:cubicBezTo>
                  <a:cubicBezTo>
                    <a:pt x="613" y="331"/>
                    <a:pt x="615" y="331"/>
                    <a:pt x="616" y="332"/>
                  </a:cubicBezTo>
                  <a:cubicBezTo>
                    <a:pt x="616" y="332"/>
                    <a:pt x="617" y="334"/>
                    <a:pt x="618" y="335"/>
                  </a:cubicBezTo>
                  <a:cubicBezTo>
                    <a:pt x="618" y="337"/>
                    <a:pt x="619" y="339"/>
                    <a:pt x="620" y="339"/>
                  </a:cubicBezTo>
                  <a:cubicBezTo>
                    <a:pt x="620" y="340"/>
                    <a:pt x="621" y="340"/>
                    <a:pt x="622" y="339"/>
                  </a:cubicBezTo>
                  <a:cubicBezTo>
                    <a:pt x="622" y="338"/>
                    <a:pt x="623" y="338"/>
                    <a:pt x="624" y="337"/>
                  </a:cubicBezTo>
                  <a:cubicBezTo>
                    <a:pt x="624" y="336"/>
                    <a:pt x="625" y="336"/>
                    <a:pt x="627" y="336"/>
                  </a:cubicBezTo>
                  <a:cubicBezTo>
                    <a:pt x="628" y="336"/>
                    <a:pt x="628" y="337"/>
                    <a:pt x="628" y="338"/>
                  </a:cubicBezTo>
                  <a:cubicBezTo>
                    <a:pt x="628" y="339"/>
                    <a:pt x="628" y="341"/>
                    <a:pt x="628" y="342"/>
                  </a:cubicBezTo>
                  <a:cubicBezTo>
                    <a:pt x="628" y="342"/>
                    <a:pt x="629" y="345"/>
                    <a:pt x="630" y="345"/>
                  </a:cubicBezTo>
                  <a:cubicBezTo>
                    <a:pt x="630" y="346"/>
                    <a:pt x="631" y="348"/>
                    <a:pt x="632" y="349"/>
                  </a:cubicBezTo>
                  <a:cubicBezTo>
                    <a:pt x="633" y="349"/>
                    <a:pt x="635" y="349"/>
                    <a:pt x="635" y="350"/>
                  </a:cubicBezTo>
                  <a:cubicBezTo>
                    <a:pt x="636" y="350"/>
                    <a:pt x="636" y="351"/>
                    <a:pt x="637" y="352"/>
                  </a:cubicBezTo>
                  <a:cubicBezTo>
                    <a:pt x="637" y="352"/>
                    <a:pt x="637" y="353"/>
                    <a:pt x="637" y="354"/>
                  </a:cubicBezTo>
                  <a:cubicBezTo>
                    <a:pt x="637" y="354"/>
                    <a:pt x="637" y="356"/>
                    <a:pt x="636" y="356"/>
                  </a:cubicBezTo>
                  <a:cubicBezTo>
                    <a:pt x="636" y="357"/>
                    <a:pt x="635" y="357"/>
                    <a:pt x="635" y="359"/>
                  </a:cubicBezTo>
                  <a:cubicBezTo>
                    <a:pt x="635" y="360"/>
                    <a:pt x="635" y="361"/>
                    <a:pt x="635" y="362"/>
                  </a:cubicBezTo>
                  <a:cubicBezTo>
                    <a:pt x="635" y="363"/>
                    <a:pt x="636" y="364"/>
                    <a:pt x="635" y="365"/>
                  </a:cubicBezTo>
                  <a:cubicBezTo>
                    <a:pt x="634" y="366"/>
                    <a:pt x="633" y="369"/>
                    <a:pt x="632" y="370"/>
                  </a:cubicBezTo>
                  <a:cubicBezTo>
                    <a:pt x="632" y="371"/>
                    <a:pt x="632" y="372"/>
                    <a:pt x="633" y="373"/>
                  </a:cubicBezTo>
                  <a:cubicBezTo>
                    <a:pt x="634" y="374"/>
                    <a:pt x="634" y="374"/>
                    <a:pt x="634" y="375"/>
                  </a:cubicBezTo>
                  <a:cubicBezTo>
                    <a:pt x="635" y="376"/>
                    <a:pt x="635" y="377"/>
                    <a:pt x="636" y="377"/>
                  </a:cubicBezTo>
                  <a:cubicBezTo>
                    <a:pt x="637" y="377"/>
                    <a:pt x="638" y="377"/>
                    <a:pt x="639" y="378"/>
                  </a:cubicBezTo>
                  <a:cubicBezTo>
                    <a:pt x="639" y="378"/>
                    <a:pt x="640" y="379"/>
                    <a:pt x="641" y="380"/>
                  </a:cubicBezTo>
                  <a:cubicBezTo>
                    <a:pt x="642" y="381"/>
                    <a:pt x="644" y="381"/>
                    <a:pt x="644" y="381"/>
                  </a:cubicBezTo>
                  <a:cubicBezTo>
                    <a:pt x="645" y="381"/>
                    <a:pt x="649" y="383"/>
                    <a:pt x="650" y="384"/>
                  </a:cubicBezTo>
                  <a:cubicBezTo>
                    <a:pt x="651" y="385"/>
                    <a:pt x="653" y="387"/>
                    <a:pt x="653" y="388"/>
                  </a:cubicBezTo>
                  <a:cubicBezTo>
                    <a:pt x="654" y="389"/>
                    <a:pt x="657" y="391"/>
                    <a:pt x="657" y="392"/>
                  </a:cubicBezTo>
                  <a:cubicBezTo>
                    <a:pt x="657" y="392"/>
                    <a:pt x="658" y="394"/>
                    <a:pt x="658" y="395"/>
                  </a:cubicBezTo>
                  <a:cubicBezTo>
                    <a:pt x="658" y="396"/>
                    <a:pt x="659" y="398"/>
                    <a:pt x="660" y="399"/>
                  </a:cubicBezTo>
                  <a:cubicBezTo>
                    <a:pt x="660" y="400"/>
                    <a:pt x="661" y="401"/>
                    <a:pt x="662" y="401"/>
                  </a:cubicBezTo>
                  <a:cubicBezTo>
                    <a:pt x="664" y="402"/>
                    <a:pt x="666" y="401"/>
                    <a:pt x="667" y="401"/>
                  </a:cubicBezTo>
                  <a:cubicBezTo>
                    <a:pt x="668" y="401"/>
                    <a:pt x="670" y="400"/>
                    <a:pt x="671" y="400"/>
                  </a:cubicBezTo>
                  <a:cubicBezTo>
                    <a:pt x="672" y="399"/>
                    <a:pt x="673" y="399"/>
                    <a:pt x="674" y="398"/>
                  </a:cubicBezTo>
                  <a:cubicBezTo>
                    <a:pt x="674" y="398"/>
                    <a:pt x="675" y="396"/>
                    <a:pt x="675" y="395"/>
                  </a:cubicBezTo>
                  <a:cubicBezTo>
                    <a:pt x="676" y="394"/>
                    <a:pt x="678" y="394"/>
                    <a:pt x="679" y="393"/>
                  </a:cubicBezTo>
                  <a:cubicBezTo>
                    <a:pt x="680" y="393"/>
                    <a:pt x="681" y="393"/>
                    <a:pt x="682" y="393"/>
                  </a:cubicBezTo>
                  <a:cubicBezTo>
                    <a:pt x="683" y="392"/>
                    <a:pt x="685" y="392"/>
                    <a:pt x="685" y="391"/>
                  </a:cubicBezTo>
                  <a:cubicBezTo>
                    <a:pt x="686" y="390"/>
                    <a:pt x="687" y="389"/>
                    <a:pt x="688" y="389"/>
                  </a:cubicBezTo>
                  <a:cubicBezTo>
                    <a:pt x="689" y="389"/>
                    <a:pt x="690" y="389"/>
                    <a:pt x="691" y="389"/>
                  </a:cubicBezTo>
                  <a:cubicBezTo>
                    <a:pt x="692" y="389"/>
                    <a:pt x="693" y="388"/>
                    <a:pt x="694" y="389"/>
                  </a:cubicBezTo>
                  <a:cubicBezTo>
                    <a:pt x="695" y="390"/>
                    <a:pt x="696" y="391"/>
                    <a:pt x="696" y="392"/>
                  </a:cubicBezTo>
                  <a:cubicBezTo>
                    <a:pt x="696" y="393"/>
                    <a:pt x="698" y="394"/>
                    <a:pt x="699" y="394"/>
                  </a:cubicBezTo>
                  <a:cubicBezTo>
                    <a:pt x="700" y="394"/>
                    <a:pt x="701" y="393"/>
                    <a:pt x="701" y="393"/>
                  </a:cubicBezTo>
                  <a:cubicBezTo>
                    <a:pt x="702" y="392"/>
                    <a:pt x="702" y="391"/>
                    <a:pt x="702" y="390"/>
                  </a:cubicBezTo>
                  <a:cubicBezTo>
                    <a:pt x="703" y="389"/>
                    <a:pt x="703" y="388"/>
                    <a:pt x="705" y="388"/>
                  </a:cubicBezTo>
                  <a:cubicBezTo>
                    <a:pt x="706" y="387"/>
                    <a:pt x="708" y="388"/>
                    <a:pt x="709" y="388"/>
                  </a:cubicBezTo>
                  <a:cubicBezTo>
                    <a:pt x="710" y="388"/>
                    <a:pt x="711" y="389"/>
                    <a:pt x="712" y="388"/>
                  </a:cubicBezTo>
                  <a:cubicBezTo>
                    <a:pt x="714" y="388"/>
                    <a:pt x="715" y="387"/>
                    <a:pt x="716" y="387"/>
                  </a:cubicBezTo>
                  <a:cubicBezTo>
                    <a:pt x="717" y="386"/>
                    <a:pt x="718" y="387"/>
                    <a:pt x="720" y="387"/>
                  </a:cubicBezTo>
                  <a:cubicBezTo>
                    <a:pt x="721" y="386"/>
                    <a:pt x="721" y="385"/>
                    <a:pt x="721" y="384"/>
                  </a:cubicBezTo>
                  <a:cubicBezTo>
                    <a:pt x="721" y="383"/>
                    <a:pt x="721" y="382"/>
                    <a:pt x="722" y="381"/>
                  </a:cubicBezTo>
                  <a:cubicBezTo>
                    <a:pt x="723" y="381"/>
                    <a:pt x="724" y="382"/>
                    <a:pt x="725" y="381"/>
                  </a:cubicBezTo>
                  <a:cubicBezTo>
                    <a:pt x="727" y="381"/>
                    <a:pt x="728" y="380"/>
                    <a:pt x="729" y="380"/>
                  </a:cubicBezTo>
                  <a:cubicBezTo>
                    <a:pt x="730" y="379"/>
                    <a:pt x="731" y="378"/>
                    <a:pt x="732" y="378"/>
                  </a:cubicBezTo>
                  <a:cubicBezTo>
                    <a:pt x="733" y="378"/>
                    <a:pt x="734" y="378"/>
                    <a:pt x="735" y="377"/>
                  </a:cubicBezTo>
                  <a:cubicBezTo>
                    <a:pt x="736" y="376"/>
                    <a:pt x="736" y="375"/>
                    <a:pt x="736" y="373"/>
                  </a:cubicBezTo>
                  <a:cubicBezTo>
                    <a:pt x="737" y="372"/>
                    <a:pt x="738" y="371"/>
                    <a:pt x="739" y="371"/>
                  </a:cubicBezTo>
                  <a:cubicBezTo>
                    <a:pt x="740" y="371"/>
                    <a:pt x="742" y="371"/>
                    <a:pt x="742" y="371"/>
                  </a:cubicBezTo>
                  <a:cubicBezTo>
                    <a:pt x="743" y="372"/>
                    <a:pt x="745" y="372"/>
                    <a:pt x="747" y="372"/>
                  </a:cubicBezTo>
                  <a:cubicBezTo>
                    <a:pt x="748" y="372"/>
                    <a:pt x="751" y="372"/>
                    <a:pt x="751" y="371"/>
                  </a:cubicBezTo>
                  <a:cubicBezTo>
                    <a:pt x="752" y="371"/>
                    <a:pt x="754" y="368"/>
                    <a:pt x="754" y="367"/>
                  </a:cubicBezTo>
                  <a:cubicBezTo>
                    <a:pt x="754" y="366"/>
                    <a:pt x="752" y="365"/>
                    <a:pt x="752" y="363"/>
                  </a:cubicBezTo>
                  <a:cubicBezTo>
                    <a:pt x="752" y="362"/>
                    <a:pt x="752" y="360"/>
                    <a:pt x="753" y="358"/>
                  </a:cubicBezTo>
                  <a:cubicBezTo>
                    <a:pt x="754" y="357"/>
                    <a:pt x="754" y="354"/>
                    <a:pt x="754" y="353"/>
                  </a:cubicBezTo>
                  <a:cubicBezTo>
                    <a:pt x="754" y="353"/>
                    <a:pt x="752" y="351"/>
                    <a:pt x="752" y="349"/>
                  </a:cubicBezTo>
                  <a:cubicBezTo>
                    <a:pt x="752" y="348"/>
                    <a:pt x="754" y="347"/>
                    <a:pt x="755" y="347"/>
                  </a:cubicBezTo>
                  <a:cubicBezTo>
                    <a:pt x="756" y="347"/>
                    <a:pt x="758" y="348"/>
                    <a:pt x="759" y="348"/>
                  </a:cubicBezTo>
                  <a:cubicBezTo>
                    <a:pt x="760" y="348"/>
                    <a:pt x="761" y="347"/>
                    <a:pt x="761" y="346"/>
                  </a:cubicBezTo>
                  <a:cubicBezTo>
                    <a:pt x="762" y="345"/>
                    <a:pt x="762" y="341"/>
                    <a:pt x="763" y="340"/>
                  </a:cubicBezTo>
                  <a:cubicBezTo>
                    <a:pt x="764" y="338"/>
                    <a:pt x="766" y="337"/>
                    <a:pt x="766" y="337"/>
                  </a:cubicBezTo>
                  <a:cubicBezTo>
                    <a:pt x="767" y="336"/>
                    <a:pt x="768" y="335"/>
                    <a:pt x="769" y="333"/>
                  </a:cubicBezTo>
                  <a:cubicBezTo>
                    <a:pt x="769" y="332"/>
                    <a:pt x="768" y="330"/>
                    <a:pt x="768" y="329"/>
                  </a:cubicBezTo>
                  <a:cubicBezTo>
                    <a:pt x="769" y="327"/>
                    <a:pt x="771" y="326"/>
                    <a:pt x="772" y="325"/>
                  </a:cubicBezTo>
                  <a:cubicBezTo>
                    <a:pt x="773" y="324"/>
                    <a:pt x="776" y="323"/>
                    <a:pt x="777" y="323"/>
                  </a:cubicBezTo>
                  <a:cubicBezTo>
                    <a:pt x="778" y="323"/>
                    <a:pt x="781" y="323"/>
                    <a:pt x="782" y="323"/>
                  </a:cubicBezTo>
                  <a:cubicBezTo>
                    <a:pt x="783" y="323"/>
                    <a:pt x="784" y="323"/>
                    <a:pt x="785" y="322"/>
                  </a:cubicBezTo>
                  <a:cubicBezTo>
                    <a:pt x="786" y="321"/>
                    <a:pt x="788" y="320"/>
                    <a:pt x="789" y="320"/>
                  </a:cubicBezTo>
                  <a:cubicBezTo>
                    <a:pt x="790" y="320"/>
                    <a:pt x="791" y="320"/>
                    <a:pt x="792" y="319"/>
                  </a:cubicBezTo>
                  <a:cubicBezTo>
                    <a:pt x="793" y="319"/>
                    <a:pt x="795" y="319"/>
                    <a:pt x="796" y="318"/>
                  </a:cubicBezTo>
                  <a:cubicBezTo>
                    <a:pt x="796" y="317"/>
                    <a:pt x="797" y="315"/>
                    <a:pt x="797" y="314"/>
                  </a:cubicBezTo>
                  <a:cubicBezTo>
                    <a:pt x="797" y="313"/>
                    <a:pt x="796" y="312"/>
                    <a:pt x="797" y="311"/>
                  </a:cubicBezTo>
                  <a:cubicBezTo>
                    <a:pt x="797" y="310"/>
                    <a:pt x="800" y="310"/>
                    <a:pt x="801" y="310"/>
                  </a:cubicBezTo>
                  <a:cubicBezTo>
                    <a:pt x="802" y="310"/>
                    <a:pt x="803" y="309"/>
                    <a:pt x="803" y="308"/>
                  </a:cubicBezTo>
                  <a:cubicBezTo>
                    <a:pt x="803" y="307"/>
                    <a:pt x="803" y="305"/>
                    <a:pt x="803" y="304"/>
                  </a:cubicBezTo>
                  <a:cubicBezTo>
                    <a:pt x="803" y="303"/>
                    <a:pt x="804" y="302"/>
                    <a:pt x="805" y="302"/>
                  </a:cubicBezTo>
                  <a:cubicBezTo>
                    <a:pt x="806" y="301"/>
                    <a:pt x="807" y="300"/>
                    <a:pt x="807" y="299"/>
                  </a:cubicBezTo>
                  <a:cubicBezTo>
                    <a:pt x="808" y="298"/>
                    <a:pt x="809" y="298"/>
                    <a:pt x="810" y="297"/>
                  </a:cubicBezTo>
                  <a:cubicBezTo>
                    <a:pt x="811" y="296"/>
                    <a:pt x="812" y="296"/>
                    <a:pt x="812" y="295"/>
                  </a:cubicBezTo>
                  <a:cubicBezTo>
                    <a:pt x="813" y="294"/>
                    <a:pt x="814" y="294"/>
                    <a:pt x="814" y="294"/>
                  </a:cubicBezTo>
                  <a:cubicBezTo>
                    <a:pt x="815" y="293"/>
                    <a:pt x="817" y="293"/>
                    <a:pt x="817" y="292"/>
                  </a:cubicBezTo>
                  <a:cubicBezTo>
                    <a:pt x="817" y="291"/>
                    <a:pt x="818" y="288"/>
                    <a:pt x="819" y="288"/>
                  </a:cubicBezTo>
                  <a:cubicBezTo>
                    <a:pt x="821" y="288"/>
                    <a:pt x="822" y="288"/>
                    <a:pt x="823" y="287"/>
                  </a:cubicBezTo>
                  <a:cubicBezTo>
                    <a:pt x="824" y="286"/>
                    <a:pt x="824" y="285"/>
                    <a:pt x="825" y="284"/>
                  </a:cubicBezTo>
                  <a:cubicBezTo>
                    <a:pt x="825" y="283"/>
                    <a:pt x="826" y="282"/>
                    <a:pt x="827" y="282"/>
                  </a:cubicBezTo>
                  <a:cubicBezTo>
                    <a:pt x="828" y="281"/>
                    <a:pt x="830" y="280"/>
                    <a:pt x="831" y="280"/>
                  </a:cubicBezTo>
                  <a:cubicBezTo>
                    <a:pt x="832" y="280"/>
                    <a:pt x="834" y="280"/>
                    <a:pt x="834" y="280"/>
                  </a:cubicBezTo>
                  <a:cubicBezTo>
                    <a:pt x="835" y="279"/>
                    <a:pt x="836" y="278"/>
                    <a:pt x="837" y="277"/>
                  </a:cubicBezTo>
                  <a:cubicBezTo>
                    <a:pt x="838" y="276"/>
                    <a:pt x="840" y="274"/>
                    <a:pt x="841" y="273"/>
                  </a:cubicBezTo>
                  <a:cubicBezTo>
                    <a:pt x="841" y="273"/>
                    <a:pt x="843" y="272"/>
                    <a:pt x="844" y="272"/>
                  </a:cubicBezTo>
                  <a:cubicBezTo>
                    <a:pt x="846" y="272"/>
                    <a:pt x="847" y="272"/>
                    <a:pt x="848" y="271"/>
                  </a:cubicBezTo>
                  <a:cubicBezTo>
                    <a:pt x="849" y="271"/>
                    <a:pt x="851" y="270"/>
                    <a:pt x="852" y="270"/>
                  </a:cubicBezTo>
                  <a:cubicBezTo>
                    <a:pt x="852" y="270"/>
                    <a:pt x="854" y="270"/>
                    <a:pt x="855" y="271"/>
                  </a:cubicBezTo>
                  <a:cubicBezTo>
                    <a:pt x="856" y="271"/>
                    <a:pt x="857" y="271"/>
                    <a:pt x="858" y="271"/>
                  </a:cubicBezTo>
                  <a:cubicBezTo>
                    <a:pt x="860" y="271"/>
                    <a:pt x="861" y="270"/>
                    <a:pt x="862" y="269"/>
                  </a:cubicBezTo>
                  <a:cubicBezTo>
                    <a:pt x="862" y="268"/>
                    <a:pt x="862" y="265"/>
                    <a:pt x="863" y="264"/>
                  </a:cubicBezTo>
                  <a:cubicBezTo>
                    <a:pt x="863" y="263"/>
                    <a:pt x="864" y="262"/>
                    <a:pt x="865" y="261"/>
                  </a:cubicBezTo>
                  <a:cubicBezTo>
                    <a:pt x="866" y="260"/>
                    <a:pt x="870" y="261"/>
                    <a:pt x="870" y="260"/>
                  </a:cubicBezTo>
                  <a:cubicBezTo>
                    <a:pt x="871" y="260"/>
                    <a:pt x="871" y="259"/>
                    <a:pt x="871" y="258"/>
                  </a:cubicBezTo>
                  <a:cubicBezTo>
                    <a:pt x="871" y="258"/>
                    <a:pt x="871" y="258"/>
                    <a:pt x="871" y="258"/>
                  </a:cubicBezTo>
                  <a:cubicBezTo>
                    <a:pt x="871" y="258"/>
                    <a:pt x="874" y="258"/>
                    <a:pt x="874" y="259"/>
                  </a:cubicBezTo>
                  <a:cubicBezTo>
                    <a:pt x="875" y="261"/>
                    <a:pt x="876" y="262"/>
                    <a:pt x="874" y="264"/>
                  </a:cubicBezTo>
                  <a:cubicBezTo>
                    <a:pt x="873" y="266"/>
                    <a:pt x="872" y="267"/>
                    <a:pt x="871" y="268"/>
                  </a:cubicBezTo>
                  <a:cubicBezTo>
                    <a:pt x="870" y="269"/>
                    <a:pt x="868" y="270"/>
                    <a:pt x="868" y="271"/>
                  </a:cubicBezTo>
                  <a:cubicBezTo>
                    <a:pt x="867" y="271"/>
                    <a:pt x="863" y="274"/>
                    <a:pt x="862" y="276"/>
                  </a:cubicBezTo>
                  <a:cubicBezTo>
                    <a:pt x="862" y="277"/>
                    <a:pt x="862" y="278"/>
                    <a:pt x="861" y="278"/>
                  </a:cubicBezTo>
                  <a:cubicBezTo>
                    <a:pt x="860" y="279"/>
                    <a:pt x="858" y="282"/>
                    <a:pt x="858" y="282"/>
                  </a:cubicBezTo>
                  <a:cubicBezTo>
                    <a:pt x="857" y="283"/>
                    <a:pt x="857" y="284"/>
                    <a:pt x="857" y="286"/>
                  </a:cubicBezTo>
                  <a:cubicBezTo>
                    <a:pt x="857" y="287"/>
                    <a:pt x="859" y="289"/>
                    <a:pt x="859" y="291"/>
                  </a:cubicBezTo>
                  <a:cubicBezTo>
                    <a:pt x="860" y="293"/>
                    <a:pt x="859" y="294"/>
                    <a:pt x="859" y="295"/>
                  </a:cubicBezTo>
                  <a:cubicBezTo>
                    <a:pt x="859" y="296"/>
                    <a:pt x="859" y="297"/>
                    <a:pt x="859" y="298"/>
                  </a:cubicBezTo>
                  <a:cubicBezTo>
                    <a:pt x="859" y="299"/>
                    <a:pt x="858" y="301"/>
                    <a:pt x="857" y="302"/>
                  </a:cubicBezTo>
                  <a:cubicBezTo>
                    <a:pt x="857" y="304"/>
                    <a:pt x="857" y="304"/>
                    <a:pt x="857" y="306"/>
                  </a:cubicBezTo>
                  <a:cubicBezTo>
                    <a:pt x="858" y="308"/>
                    <a:pt x="859" y="309"/>
                    <a:pt x="860" y="309"/>
                  </a:cubicBezTo>
                  <a:cubicBezTo>
                    <a:pt x="861" y="310"/>
                    <a:pt x="863" y="312"/>
                    <a:pt x="863" y="313"/>
                  </a:cubicBezTo>
                  <a:cubicBezTo>
                    <a:pt x="864" y="313"/>
                    <a:pt x="863" y="315"/>
                    <a:pt x="865" y="315"/>
                  </a:cubicBezTo>
                  <a:cubicBezTo>
                    <a:pt x="866" y="315"/>
                    <a:pt x="867" y="314"/>
                    <a:pt x="868" y="315"/>
                  </a:cubicBezTo>
                  <a:cubicBezTo>
                    <a:pt x="869" y="316"/>
                    <a:pt x="869" y="317"/>
                    <a:pt x="869" y="318"/>
                  </a:cubicBezTo>
                  <a:cubicBezTo>
                    <a:pt x="870" y="319"/>
                    <a:pt x="871" y="320"/>
                    <a:pt x="872" y="321"/>
                  </a:cubicBezTo>
                  <a:cubicBezTo>
                    <a:pt x="874" y="322"/>
                    <a:pt x="876" y="323"/>
                    <a:pt x="877" y="323"/>
                  </a:cubicBezTo>
                  <a:cubicBezTo>
                    <a:pt x="878" y="324"/>
                    <a:pt x="880" y="325"/>
                    <a:pt x="879" y="327"/>
                  </a:cubicBezTo>
                  <a:cubicBezTo>
                    <a:pt x="879" y="329"/>
                    <a:pt x="879" y="331"/>
                    <a:pt x="878" y="333"/>
                  </a:cubicBezTo>
                  <a:cubicBezTo>
                    <a:pt x="878" y="334"/>
                    <a:pt x="877" y="336"/>
                    <a:pt x="877" y="337"/>
                  </a:cubicBezTo>
                  <a:cubicBezTo>
                    <a:pt x="877" y="338"/>
                    <a:pt x="879" y="339"/>
                    <a:pt x="878" y="340"/>
                  </a:cubicBezTo>
                  <a:cubicBezTo>
                    <a:pt x="878" y="341"/>
                    <a:pt x="877" y="342"/>
                    <a:pt x="877" y="343"/>
                  </a:cubicBezTo>
                  <a:cubicBezTo>
                    <a:pt x="877" y="344"/>
                    <a:pt x="876" y="346"/>
                    <a:pt x="876" y="347"/>
                  </a:cubicBezTo>
                  <a:cubicBezTo>
                    <a:pt x="875" y="347"/>
                    <a:pt x="874" y="348"/>
                    <a:pt x="874" y="349"/>
                  </a:cubicBezTo>
                  <a:cubicBezTo>
                    <a:pt x="874" y="350"/>
                    <a:pt x="876" y="352"/>
                    <a:pt x="874" y="353"/>
                  </a:cubicBezTo>
                  <a:cubicBezTo>
                    <a:pt x="873" y="354"/>
                    <a:pt x="873" y="354"/>
                    <a:pt x="873" y="355"/>
                  </a:cubicBezTo>
                  <a:cubicBezTo>
                    <a:pt x="872" y="356"/>
                    <a:pt x="872" y="357"/>
                    <a:pt x="871" y="357"/>
                  </a:cubicBezTo>
                  <a:cubicBezTo>
                    <a:pt x="870" y="357"/>
                    <a:pt x="869" y="357"/>
                    <a:pt x="868" y="358"/>
                  </a:cubicBezTo>
                  <a:cubicBezTo>
                    <a:pt x="867" y="359"/>
                    <a:pt x="864" y="360"/>
                    <a:pt x="864" y="360"/>
                  </a:cubicBezTo>
                  <a:cubicBezTo>
                    <a:pt x="863" y="361"/>
                    <a:pt x="861" y="362"/>
                    <a:pt x="861" y="363"/>
                  </a:cubicBezTo>
                  <a:cubicBezTo>
                    <a:pt x="861" y="364"/>
                    <a:pt x="860" y="365"/>
                    <a:pt x="860" y="366"/>
                  </a:cubicBezTo>
                  <a:cubicBezTo>
                    <a:pt x="860" y="368"/>
                    <a:pt x="861" y="369"/>
                    <a:pt x="860" y="370"/>
                  </a:cubicBezTo>
                  <a:cubicBezTo>
                    <a:pt x="859" y="371"/>
                    <a:pt x="858" y="372"/>
                    <a:pt x="858" y="373"/>
                  </a:cubicBezTo>
                  <a:cubicBezTo>
                    <a:pt x="858" y="375"/>
                    <a:pt x="858" y="376"/>
                    <a:pt x="858" y="377"/>
                  </a:cubicBezTo>
                  <a:cubicBezTo>
                    <a:pt x="858" y="378"/>
                    <a:pt x="858" y="379"/>
                    <a:pt x="859" y="380"/>
                  </a:cubicBezTo>
                  <a:cubicBezTo>
                    <a:pt x="860" y="381"/>
                    <a:pt x="863" y="382"/>
                    <a:pt x="863" y="383"/>
                  </a:cubicBezTo>
                  <a:cubicBezTo>
                    <a:pt x="864" y="384"/>
                    <a:pt x="865" y="385"/>
                    <a:pt x="866" y="386"/>
                  </a:cubicBezTo>
                  <a:cubicBezTo>
                    <a:pt x="866" y="387"/>
                    <a:pt x="867" y="389"/>
                    <a:pt x="867" y="390"/>
                  </a:cubicBezTo>
                  <a:cubicBezTo>
                    <a:pt x="867" y="390"/>
                    <a:pt x="867" y="392"/>
                    <a:pt x="866" y="392"/>
                  </a:cubicBezTo>
                  <a:cubicBezTo>
                    <a:pt x="865" y="393"/>
                    <a:pt x="863" y="394"/>
                    <a:pt x="862" y="395"/>
                  </a:cubicBezTo>
                  <a:cubicBezTo>
                    <a:pt x="862" y="396"/>
                    <a:pt x="863" y="398"/>
                    <a:pt x="863" y="399"/>
                  </a:cubicBezTo>
                  <a:cubicBezTo>
                    <a:pt x="863" y="400"/>
                    <a:pt x="863" y="401"/>
                    <a:pt x="863" y="402"/>
                  </a:cubicBezTo>
                  <a:cubicBezTo>
                    <a:pt x="863" y="403"/>
                    <a:pt x="863" y="403"/>
                    <a:pt x="862" y="404"/>
                  </a:cubicBezTo>
                  <a:cubicBezTo>
                    <a:pt x="862" y="404"/>
                    <a:pt x="861" y="405"/>
                    <a:pt x="862" y="406"/>
                  </a:cubicBezTo>
                  <a:cubicBezTo>
                    <a:pt x="863" y="407"/>
                    <a:pt x="864" y="408"/>
                    <a:pt x="864" y="410"/>
                  </a:cubicBezTo>
                  <a:cubicBezTo>
                    <a:pt x="863" y="411"/>
                    <a:pt x="864" y="412"/>
                    <a:pt x="864" y="413"/>
                  </a:cubicBezTo>
                  <a:cubicBezTo>
                    <a:pt x="863" y="414"/>
                    <a:pt x="864" y="416"/>
                    <a:pt x="864" y="417"/>
                  </a:cubicBezTo>
                  <a:cubicBezTo>
                    <a:pt x="864" y="418"/>
                    <a:pt x="864" y="420"/>
                    <a:pt x="865" y="420"/>
                  </a:cubicBezTo>
                  <a:cubicBezTo>
                    <a:pt x="866" y="421"/>
                    <a:pt x="867" y="422"/>
                    <a:pt x="867" y="423"/>
                  </a:cubicBezTo>
                  <a:cubicBezTo>
                    <a:pt x="867" y="424"/>
                    <a:pt x="867" y="425"/>
                    <a:pt x="867" y="426"/>
                  </a:cubicBezTo>
                  <a:cubicBezTo>
                    <a:pt x="867" y="427"/>
                    <a:pt x="868" y="429"/>
                    <a:pt x="868" y="430"/>
                  </a:cubicBezTo>
                  <a:cubicBezTo>
                    <a:pt x="868" y="431"/>
                    <a:pt x="869" y="434"/>
                    <a:pt x="869" y="435"/>
                  </a:cubicBezTo>
                  <a:cubicBezTo>
                    <a:pt x="869" y="436"/>
                    <a:pt x="868" y="437"/>
                    <a:pt x="867" y="438"/>
                  </a:cubicBezTo>
                  <a:cubicBezTo>
                    <a:pt x="867" y="439"/>
                    <a:pt x="865" y="441"/>
                    <a:pt x="865" y="442"/>
                  </a:cubicBezTo>
                  <a:cubicBezTo>
                    <a:pt x="865" y="444"/>
                    <a:pt x="865" y="445"/>
                    <a:pt x="865" y="446"/>
                  </a:cubicBezTo>
                  <a:cubicBezTo>
                    <a:pt x="865" y="447"/>
                    <a:pt x="865" y="448"/>
                    <a:pt x="865" y="449"/>
                  </a:cubicBezTo>
                  <a:cubicBezTo>
                    <a:pt x="865" y="450"/>
                    <a:pt x="865" y="451"/>
                    <a:pt x="865" y="452"/>
                  </a:cubicBezTo>
                  <a:cubicBezTo>
                    <a:pt x="864" y="452"/>
                    <a:pt x="865" y="455"/>
                    <a:pt x="865" y="455"/>
                  </a:cubicBezTo>
                  <a:cubicBezTo>
                    <a:pt x="866" y="456"/>
                    <a:pt x="867" y="454"/>
                    <a:pt x="868" y="454"/>
                  </a:cubicBezTo>
                  <a:cubicBezTo>
                    <a:pt x="869" y="454"/>
                    <a:pt x="870" y="455"/>
                    <a:pt x="871" y="456"/>
                  </a:cubicBezTo>
                  <a:cubicBezTo>
                    <a:pt x="871" y="456"/>
                    <a:pt x="873" y="457"/>
                    <a:pt x="872" y="459"/>
                  </a:cubicBezTo>
                  <a:cubicBezTo>
                    <a:pt x="872" y="460"/>
                    <a:pt x="871" y="461"/>
                    <a:pt x="870" y="462"/>
                  </a:cubicBezTo>
                  <a:cubicBezTo>
                    <a:pt x="870" y="462"/>
                    <a:pt x="870" y="463"/>
                    <a:pt x="870" y="464"/>
                  </a:cubicBezTo>
                  <a:cubicBezTo>
                    <a:pt x="870" y="464"/>
                    <a:pt x="871" y="465"/>
                    <a:pt x="872" y="464"/>
                  </a:cubicBezTo>
                  <a:cubicBezTo>
                    <a:pt x="872" y="464"/>
                    <a:pt x="873" y="463"/>
                    <a:pt x="873" y="464"/>
                  </a:cubicBezTo>
                  <a:cubicBezTo>
                    <a:pt x="873" y="465"/>
                    <a:pt x="873" y="466"/>
                    <a:pt x="873" y="467"/>
                  </a:cubicBezTo>
                  <a:cubicBezTo>
                    <a:pt x="874" y="468"/>
                    <a:pt x="874" y="468"/>
                    <a:pt x="875" y="469"/>
                  </a:cubicBezTo>
                  <a:cubicBezTo>
                    <a:pt x="876" y="474"/>
                    <a:pt x="870" y="475"/>
                    <a:pt x="870" y="475"/>
                  </a:cubicBezTo>
                  <a:cubicBezTo>
                    <a:pt x="869" y="475"/>
                    <a:pt x="869" y="476"/>
                    <a:pt x="869" y="477"/>
                  </a:cubicBezTo>
                  <a:cubicBezTo>
                    <a:pt x="869" y="478"/>
                    <a:pt x="869" y="480"/>
                    <a:pt x="868" y="481"/>
                  </a:cubicBezTo>
                  <a:cubicBezTo>
                    <a:pt x="867" y="482"/>
                    <a:pt x="865" y="482"/>
                    <a:pt x="865" y="484"/>
                  </a:cubicBezTo>
                  <a:cubicBezTo>
                    <a:pt x="865" y="486"/>
                    <a:pt x="866" y="486"/>
                    <a:pt x="867" y="487"/>
                  </a:cubicBezTo>
                  <a:cubicBezTo>
                    <a:pt x="868" y="488"/>
                    <a:pt x="870" y="489"/>
                    <a:pt x="871" y="490"/>
                  </a:cubicBezTo>
                  <a:cubicBezTo>
                    <a:pt x="871" y="491"/>
                    <a:pt x="870" y="493"/>
                    <a:pt x="870" y="494"/>
                  </a:cubicBezTo>
                  <a:cubicBezTo>
                    <a:pt x="870" y="495"/>
                    <a:pt x="869" y="496"/>
                    <a:pt x="869" y="498"/>
                  </a:cubicBezTo>
                  <a:cubicBezTo>
                    <a:pt x="869" y="499"/>
                    <a:pt x="871" y="502"/>
                    <a:pt x="870" y="502"/>
                  </a:cubicBezTo>
                  <a:cubicBezTo>
                    <a:pt x="869" y="503"/>
                    <a:pt x="867" y="503"/>
                    <a:pt x="867" y="504"/>
                  </a:cubicBezTo>
                  <a:cubicBezTo>
                    <a:pt x="867" y="505"/>
                    <a:pt x="867" y="505"/>
                    <a:pt x="867" y="506"/>
                  </a:cubicBezTo>
                  <a:cubicBezTo>
                    <a:pt x="868" y="507"/>
                    <a:pt x="868" y="508"/>
                    <a:pt x="868" y="508"/>
                  </a:cubicBezTo>
                  <a:cubicBezTo>
                    <a:pt x="867" y="509"/>
                    <a:pt x="868" y="511"/>
                    <a:pt x="867" y="511"/>
                  </a:cubicBezTo>
                  <a:cubicBezTo>
                    <a:pt x="866" y="511"/>
                    <a:pt x="866" y="509"/>
                    <a:pt x="865" y="509"/>
                  </a:cubicBezTo>
                  <a:cubicBezTo>
                    <a:pt x="864" y="509"/>
                    <a:pt x="862" y="510"/>
                    <a:pt x="862" y="511"/>
                  </a:cubicBezTo>
                  <a:cubicBezTo>
                    <a:pt x="862" y="511"/>
                    <a:pt x="862" y="512"/>
                    <a:pt x="862" y="513"/>
                  </a:cubicBezTo>
                  <a:cubicBezTo>
                    <a:pt x="862" y="513"/>
                    <a:pt x="861" y="513"/>
                    <a:pt x="862" y="514"/>
                  </a:cubicBezTo>
                  <a:cubicBezTo>
                    <a:pt x="862" y="515"/>
                    <a:pt x="862" y="515"/>
                    <a:pt x="862" y="516"/>
                  </a:cubicBezTo>
                  <a:cubicBezTo>
                    <a:pt x="861" y="516"/>
                    <a:pt x="863" y="525"/>
                    <a:pt x="863" y="526"/>
                  </a:cubicBezTo>
                  <a:cubicBezTo>
                    <a:pt x="863" y="528"/>
                    <a:pt x="869" y="528"/>
                    <a:pt x="867" y="531"/>
                  </a:cubicBezTo>
                  <a:cubicBezTo>
                    <a:pt x="863" y="536"/>
                    <a:pt x="867" y="536"/>
                    <a:pt x="863" y="541"/>
                  </a:cubicBezTo>
                  <a:cubicBezTo>
                    <a:pt x="862" y="542"/>
                    <a:pt x="862" y="542"/>
                    <a:pt x="861" y="543"/>
                  </a:cubicBezTo>
                  <a:cubicBezTo>
                    <a:pt x="860" y="544"/>
                    <a:pt x="860" y="545"/>
                    <a:pt x="859" y="546"/>
                  </a:cubicBezTo>
                  <a:cubicBezTo>
                    <a:pt x="855" y="550"/>
                    <a:pt x="857" y="547"/>
                    <a:pt x="855" y="553"/>
                  </a:cubicBezTo>
                  <a:cubicBezTo>
                    <a:pt x="854" y="555"/>
                    <a:pt x="854" y="558"/>
                    <a:pt x="855" y="560"/>
                  </a:cubicBezTo>
                  <a:cubicBezTo>
                    <a:pt x="855" y="561"/>
                    <a:pt x="856" y="566"/>
                    <a:pt x="855" y="566"/>
                  </a:cubicBezTo>
                  <a:cubicBezTo>
                    <a:pt x="855" y="567"/>
                    <a:pt x="856" y="568"/>
                    <a:pt x="856" y="569"/>
                  </a:cubicBezTo>
                  <a:cubicBezTo>
                    <a:pt x="856" y="570"/>
                    <a:pt x="856" y="571"/>
                    <a:pt x="856" y="572"/>
                  </a:cubicBezTo>
                  <a:cubicBezTo>
                    <a:pt x="856" y="573"/>
                    <a:pt x="856" y="574"/>
                    <a:pt x="858" y="575"/>
                  </a:cubicBezTo>
                  <a:cubicBezTo>
                    <a:pt x="859" y="576"/>
                    <a:pt x="859" y="576"/>
                    <a:pt x="860" y="577"/>
                  </a:cubicBezTo>
                  <a:cubicBezTo>
                    <a:pt x="860" y="578"/>
                    <a:pt x="861" y="579"/>
                    <a:pt x="861" y="580"/>
                  </a:cubicBezTo>
                  <a:cubicBezTo>
                    <a:pt x="861" y="581"/>
                    <a:pt x="861" y="583"/>
                    <a:pt x="861" y="583"/>
                  </a:cubicBezTo>
                  <a:cubicBezTo>
                    <a:pt x="862" y="583"/>
                    <a:pt x="863" y="583"/>
                    <a:pt x="862" y="584"/>
                  </a:cubicBezTo>
                  <a:cubicBezTo>
                    <a:pt x="862" y="584"/>
                    <a:pt x="861" y="584"/>
                    <a:pt x="861" y="585"/>
                  </a:cubicBezTo>
                  <a:cubicBezTo>
                    <a:pt x="861" y="586"/>
                    <a:pt x="860" y="587"/>
                    <a:pt x="860" y="587"/>
                  </a:cubicBezTo>
                  <a:cubicBezTo>
                    <a:pt x="859" y="588"/>
                    <a:pt x="859" y="588"/>
                    <a:pt x="859" y="589"/>
                  </a:cubicBezTo>
                  <a:cubicBezTo>
                    <a:pt x="859" y="590"/>
                    <a:pt x="859" y="591"/>
                    <a:pt x="858" y="592"/>
                  </a:cubicBezTo>
                  <a:cubicBezTo>
                    <a:pt x="857" y="593"/>
                    <a:pt x="856" y="594"/>
                    <a:pt x="856" y="594"/>
                  </a:cubicBezTo>
                  <a:cubicBezTo>
                    <a:pt x="856" y="595"/>
                    <a:pt x="856" y="595"/>
                    <a:pt x="856" y="595"/>
                  </a:cubicBezTo>
                  <a:cubicBezTo>
                    <a:pt x="856" y="596"/>
                    <a:pt x="855" y="596"/>
                    <a:pt x="855" y="596"/>
                  </a:cubicBezTo>
                  <a:cubicBezTo>
                    <a:pt x="854" y="597"/>
                    <a:pt x="853" y="596"/>
                    <a:pt x="853" y="596"/>
                  </a:cubicBezTo>
                  <a:cubicBezTo>
                    <a:pt x="852" y="596"/>
                    <a:pt x="851" y="596"/>
                    <a:pt x="850" y="596"/>
                  </a:cubicBezTo>
                  <a:cubicBezTo>
                    <a:pt x="849" y="596"/>
                    <a:pt x="849" y="595"/>
                    <a:pt x="847" y="595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1" y="595"/>
                    <a:pt x="790" y="594"/>
                    <a:pt x="790" y="594"/>
                  </a:cubicBezTo>
                  <a:cubicBezTo>
                    <a:pt x="790" y="594"/>
                    <a:pt x="789" y="593"/>
                    <a:pt x="788" y="593"/>
                  </a:cubicBezTo>
                  <a:cubicBezTo>
                    <a:pt x="787" y="593"/>
                    <a:pt x="786" y="594"/>
                    <a:pt x="785" y="593"/>
                  </a:cubicBezTo>
                  <a:cubicBezTo>
                    <a:pt x="785" y="592"/>
                    <a:pt x="784" y="589"/>
                    <a:pt x="783" y="589"/>
                  </a:cubicBezTo>
                  <a:cubicBezTo>
                    <a:pt x="783" y="589"/>
                    <a:pt x="781" y="590"/>
                    <a:pt x="781" y="590"/>
                  </a:cubicBezTo>
                  <a:cubicBezTo>
                    <a:pt x="780" y="590"/>
                    <a:pt x="781" y="591"/>
                    <a:pt x="780" y="591"/>
                  </a:cubicBezTo>
                  <a:cubicBezTo>
                    <a:pt x="780" y="592"/>
                    <a:pt x="780" y="592"/>
                    <a:pt x="779" y="593"/>
                  </a:cubicBezTo>
                  <a:cubicBezTo>
                    <a:pt x="779" y="593"/>
                    <a:pt x="779" y="593"/>
                    <a:pt x="779" y="593"/>
                  </a:cubicBezTo>
                  <a:cubicBezTo>
                    <a:pt x="779" y="593"/>
                    <a:pt x="779" y="594"/>
                    <a:pt x="779" y="595"/>
                  </a:cubicBezTo>
                  <a:cubicBezTo>
                    <a:pt x="779" y="596"/>
                    <a:pt x="778" y="599"/>
                    <a:pt x="778" y="600"/>
                  </a:cubicBezTo>
                  <a:cubicBezTo>
                    <a:pt x="778" y="601"/>
                    <a:pt x="778" y="601"/>
                    <a:pt x="779" y="602"/>
                  </a:cubicBezTo>
                  <a:cubicBezTo>
                    <a:pt x="779" y="602"/>
                    <a:pt x="779" y="603"/>
                    <a:pt x="778" y="603"/>
                  </a:cubicBezTo>
                  <a:cubicBezTo>
                    <a:pt x="778" y="603"/>
                    <a:pt x="776" y="602"/>
                    <a:pt x="775" y="602"/>
                  </a:cubicBezTo>
                  <a:cubicBezTo>
                    <a:pt x="775" y="602"/>
                    <a:pt x="774" y="603"/>
                    <a:pt x="774" y="604"/>
                  </a:cubicBezTo>
                  <a:cubicBezTo>
                    <a:pt x="773" y="604"/>
                    <a:pt x="773" y="604"/>
                    <a:pt x="773" y="604"/>
                  </a:cubicBezTo>
                  <a:cubicBezTo>
                    <a:pt x="772" y="605"/>
                    <a:pt x="772" y="606"/>
                    <a:pt x="772" y="606"/>
                  </a:cubicBezTo>
                  <a:cubicBezTo>
                    <a:pt x="772" y="607"/>
                    <a:pt x="772" y="610"/>
                    <a:pt x="772" y="610"/>
                  </a:cubicBezTo>
                  <a:cubicBezTo>
                    <a:pt x="773" y="610"/>
                    <a:pt x="774" y="610"/>
                    <a:pt x="774" y="610"/>
                  </a:cubicBezTo>
                  <a:cubicBezTo>
                    <a:pt x="774" y="610"/>
                    <a:pt x="775" y="611"/>
                    <a:pt x="775" y="611"/>
                  </a:cubicBezTo>
                  <a:cubicBezTo>
                    <a:pt x="775" y="612"/>
                    <a:pt x="775" y="613"/>
                    <a:pt x="775" y="613"/>
                  </a:cubicBezTo>
                  <a:cubicBezTo>
                    <a:pt x="775" y="613"/>
                    <a:pt x="773" y="617"/>
                    <a:pt x="773" y="617"/>
                  </a:cubicBezTo>
                  <a:cubicBezTo>
                    <a:pt x="773" y="618"/>
                    <a:pt x="773" y="620"/>
                    <a:pt x="772" y="620"/>
                  </a:cubicBezTo>
                  <a:cubicBezTo>
                    <a:pt x="772" y="621"/>
                    <a:pt x="771" y="622"/>
                    <a:pt x="771" y="622"/>
                  </a:cubicBezTo>
                  <a:cubicBezTo>
                    <a:pt x="771" y="622"/>
                    <a:pt x="770" y="623"/>
                    <a:pt x="769" y="624"/>
                  </a:cubicBezTo>
                  <a:cubicBezTo>
                    <a:pt x="769" y="624"/>
                    <a:pt x="768" y="625"/>
                    <a:pt x="767" y="626"/>
                  </a:cubicBezTo>
                  <a:cubicBezTo>
                    <a:pt x="767" y="627"/>
                    <a:pt x="766" y="627"/>
                    <a:pt x="767" y="628"/>
                  </a:cubicBezTo>
                  <a:cubicBezTo>
                    <a:pt x="767" y="628"/>
                    <a:pt x="768" y="629"/>
                    <a:pt x="768" y="630"/>
                  </a:cubicBezTo>
                  <a:cubicBezTo>
                    <a:pt x="767" y="630"/>
                    <a:pt x="766" y="630"/>
                    <a:pt x="765" y="630"/>
                  </a:cubicBezTo>
                  <a:cubicBezTo>
                    <a:pt x="765" y="630"/>
                    <a:pt x="764" y="630"/>
                    <a:pt x="763" y="630"/>
                  </a:cubicBezTo>
                  <a:cubicBezTo>
                    <a:pt x="762" y="630"/>
                    <a:pt x="762" y="629"/>
                    <a:pt x="761" y="630"/>
                  </a:cubicBezTo>
                  <a:cubicBezTo>
                    <a:pt x="761" y="630"/>
                    <a:pt x="760" y="631"/>
                    <a:pt x="760" y="631"/>
                  </a:cubicBezTo>
                  <a:cubicBezTo>
                    <a:pt x="760" y="631"/>
                    <a:pt x="759" y="630"/>
                    <a:pt x="758" y="631"/>
                  </a:cubicBezTo>
                  <a:cubicBezTo>
                    <a:pt x="758" y="631"/>
                    <a:pt x="757" y="633"/>
                    <a:pt x="757" y="633"/>
                  </a:cubicBezTo>
                  <a:cubicBezTo>
                    <a:pt x="756" y="634"/>
                    <a:pt x="757" y="634"/>
                    <a:pt x="757" y="635"/>
                  </a:cubicBezTo>
                  <a:cubicBezTo>
                    <a:pt x="757" y="636"/>
                    <a:pt x="756" y="638"/>
                    <a:pt x="755" y="638"/>
                  </a:cubicBezTo>
                  <a:cubicBezTo>
                    <a:pt x="755" y="638"/>
                    <a:pt x="754" y="637"/>
                    <a:pt x="754" y="638"/>
                  </a:cubicBezTo>
                  <a:cubicBezTo>
                    <a:pt x="754" y="638"/>
                    <a:pt x="752" y="640"/>
                    <a:pt x="751" y="640"/>
                  </a:cubicBezTo>
                  <a:cubicBezTo>
                    <a:pt x="751" y="639"/>
                    <a:pt x="750" y="639"/>
                    <a:pt x="750" y="639"/>
                  </a:cubicBezTo>
                  <a:cubicBezTo>
                    <a:pt x="749" y="640"/>
                    <a:pt x="748" y="638"/>
                    <a:pt x="748" y="638"/>
                  </a:cubicBezTo>
                  <a:cubicBezTo>
                    <a:pt x="748" y="638"/>
                    <a:pt x="747" y="638"/>
                    <a:pt x="747" y="639"/>
                  </a:cubicBezTo>
                  <a:cubicBezTo>
                    <a:pt x="746" y="639"/>
                    <a:pt x="747" y="640"/>
                    <a:pt x="746" y="640"/>
                  </a:cubicBezTo>
                  <a:cubicBezTo>
                    <a:pt x="745" y="640"/>
                    <a:pt x="745" y="641"/>
                    <a:pt x="745" y="641"/>
                  </a:cubicBezTo>
                  <a:cubicBezTo>
                    <a:pt x="745" y="642"/>
                    <a:pt x="746" y="643"/>
                    <a:pt x="746" y="644"/>
                  </a:cubicBezTo>
                  <a:cubicBezTo>
                    <a:pt x="746" y="644"/>
                    <a:pt x="745" y="644"/>
                    <a:pt x="744" y="645"/>
                  </a:cubicBezTo>
                  <a:cubicBezTo>
                    <a:pt x="744" y="645"/>
                    <a:pt x="744" y="646"/>
                    <a:pt x="743" y="646"/>
                  </a:cubicBezTo>
                  <a:cubicBezTo>
                    <a:pt x="743" y="647"/>
                    <a:pt x="742" y="647"/>
                    <a:pt x="742" y="647"/>
                  </a:cubicBezTo>
                  <a:cubicBezTo>
                    <a:pt x="742" y="648"/>
                    <a:pt x="740" y="648"/>
                    <a:pt x="739" y="648"/>
                  </a:cubicBezTo>
                  <a:cubicBezTo>
                    <a:pt x="739" y="649"/>
                    <a:pt x="738" y="650"/>
                    <a:pt x="739" y="652"/>
                  </a:cubicBezTo>
                  <a:cubicBezTo>
                    <a:pt x="740" y="653"/>
                    <a:pt x="740" y="652"/>
                    <a:pt x="741" y="652"/>
                  </a:cubicBezTo>
                  <a:cubicBezTo>
                    <a:pt x="741" y="652"/>
                    <a:pt x="743" y="652"/>
                    <a:pt x="743" y="653"/>
                  </a:cubicBezTo>
                  <a:cubicBezTo>
                    <a:pt x="743" y="654"/>
                    <a:pt x="743" y="655"/>
                    <a:pt x="744" y="655"/>
                  </a:cubicBezTo>
                  <a:cubicBezTo>
                    <a:pt x="745" y="655"/>
                    <a:pt x="746" y="654"/>
                    <a:pt x="746" y="654"/>
                  </a:cubicBezTo>
                  <a:cubicBezTo>
                    <a:pt x="746" y="654"/>
                    <a:pt x="747" y="656"/>
                    <a:pt x="748" y="656"/>
                  </a:cubicBezTo>
                  <a:cubicBezTo>
                    <a:pt x="749" y="656"/>
                    <a:pt x="751" y="659"/>
                    <a:pt x="751" y="660"/>
                  </a:cubicBezTo>
                  <a:cubicBezTo>
                    <a:pt x="782" y="713"/>
                    <a:pt x="782" y="713"/>
                    <a:pt x="782" y="713"/>
                  </a:cubicBezTo>
                  <a:cubicBezTo>
                    <a:pt x="781" y="713"/>
                    <a:pt x="781" y="713"/>
                    <a:pt x="781" y="713"/>
                  </a:cubicBezTo>
                  <a:cubicBezTo>
                    <a:pt x="781" y="713"/>
                    <a:pt x="779" y="713"/>
                    <a:pt x="779" y="714"/>
                  </a:cubicBezTo>
                  <a:cubicBezTo>
                    <a:pt x="779" y="714"/>
                    <a:pt x="779" y="715"/>
                    <a:pt x="779" y="716"/>
                  </a:cubicBezTo>
                  <a:cubicBezTo>
                    <a:pt x="779" y="717"/>
                    <a:pt x="780" y="719"/>
                    <a:pt x="779" y="719"/>
                  </a:cubicBezTo>
                  <a:cubicBezTo>
                    <a:pt x="779" y="720"/>
                    <a:pt x="779" y="720"/>
                    <a:pt x="779" y="721"/>
                  </a:cubicBezTo>
                  <a:cubicBezTo>
                    <a:pt x="779" y="722"/>
                    <a:pt x="780" y="722"/>
                    <a:pt x="781" y="723"/>
                  </a:cubicBezTo>
                  <a:cubicBezTo>
                    <a:pt x="781" y="723"/>
                    <a:pt x="782" y="723"/>
                    <a:pt x="782" y="725"/>
                  </a:cubicBezTo>
                  <a:cubicBezTo>
                    <a:pt x="782" y="726"/>
                    <a:pt x="782" y="727"/>
                    <a:pt x="782" y="728"/>
                  </a:cubicBezTo>
                  <a:cubicBezTo>
                    <a:pt x="782" y="729"/>
                    <a:pt x="782" y="729"/>
                    <a:pt x="782" y="730"/>
                  </a:cubicBezTo>
                  <a:cubicBezTo>
                    <a:pt x="782" y="731"/>
                    <a:pt x="782" y="732"/>
                    <a:pt x="782" y="732"/>
                  </a:cubicBezTo>
                  <a:cubicBezTo>
                    <a:pt x="781" y="733"/>
                    <a:pt x="781" y="734"/>
                    <a:pt x="781" y="734"/>
                  </a:cubicBezTo>
                  <a:cubicBezTo>
                    <a:pt x="782" y="734"/>
                    <a:pt x="782" y="734"/>
                    <a:pt x="782" y="735"/>
                  </a:cubicBezTo>
                  <a:cubicBezTo>
                    <a:pt x="782" y="737"/>
                    <a:pt x="782" y="738"/>
                    <a:pt x="782" y="738"/>
                  </a:cubicBezTo>
                  <a:cubicBezTo>
                    <a:pt x="783" y="738"/>
                    <a:pt x="783" y="738"/>
                    <a:pt x="783" y="739"/>
                  </a:cubicBezTo>
                  <a:cubicBezTo>
                    <a:pt x="783" y="739"/>
                    <a:pt x="784" y="739"/>
                    <a:pt x="784" y="739"/>
                  </a:cubicBezTo>
                  <a:cubicBezTo>
                    <a:pt x="784" y="740"/>
                    <a:pt x="785" y="740"/>
                    <a:pt x="785" y="740"/>
                  </a:cubicBezTo>
                  <a:cubicBezTo>
                    <a:pt x="785" y="741"/>
                    <a:pt x="784" y="742"/>
                    <a:pt x="784" y="742"/>
                  </a:cubicBezTo>
                  <a:cubicBezTo>
                    <a:pt x="785" y="743"/>
                    <a:pt x="785" y="744"/>
                    <a:pt x="785" y="744"/>
                  </a:cubicBezTo>
                  <a:cubicBezTo>
                    <a:pt x="785" y="745"/>
                    <a:pt x="786" y="746"/>
                    <a:pt x="786" y="746"/>
                  </a:cubicBezTo>
                  <a:cubicBezTo>
                    <a:pt x="787" y="747"/>
                    <a:pt x="787" y="747"/>
                    <a:pt x="787" y="748"/>
                  </a:cubicBezTo>
                  <a:cubicBezTo>
                    <a:pt x="787" y="748"/>
                    <a:pt x="787" y="749"/>
                    <a:pt x="787" y="749"/>
                  </a:cubicBezTo>
                  <a:cubicBezTo>
                    <a:pt x="787" y="750"/>
                    <a:pt x="787" y="751"/>
                    <a:pt x="787" y="751"/>
                  </a:cubicBezTo>
                  <a:cubicBezTo>
                    <a:pt x="787" y="752"/>
                    <a:pt x="787" y="753"/>
                    <a:pt x="788" y="753"/>
                  </a:cubicBezTo>
                  <a:cubicBezTo>
                    <a:pt x="788" y="753"/>
                    <a:pt x="789" y="752"/>
                    <a:pt x="789" y="753"/>
                  </a:cubicBezTo>
                  <a:cubicBezTo>
                    <a:pt x="790" y="754"/>
                    <a:pt x="790" y="754"/>
                    <a:pt x="789" y="754"/>
                  </a:cubicBezTo>
                  <a:cubicBezTo>
                    <a:pt x="789" y="755"/>
                    <a:pt x="788" y="754"/>
                    <a:pt x="788" y="754"/>
                  </a:cubicBezTo>
                  <a:cubicBezTo>
                    <a:pt x="787" y="755"/>
                    <a:pt x="787" y="755"/>
                    <a:pt x="788" y="755"/>
                  </a:cubicBezTo>
                  <a:cubicBezTo>
                    <a:pt x="788" y="756"/>
                    <a:pt x="789" y="756"/>
                    <a:pt x="788" y="757"/>
                  </a:cubicBezTo>
                  <a:cubicBezTo>
                    <a:pt x="787" y="757"/>
                    <a:pt x="787" y="757"/>
                    <a:pt x="788" y="758"/>
                  </a:cubicBezTo>
                  <a:cubicBezTo>
                    <a:pt x="788" y="758"/>
                    <a:pt x="789" y="759"/>
                    <a:pt x="789" y="759"/>
                  </a:cubicBezTo>
                  <a:cubicBezTo>
                    <a:pt x="789" y="759"/>
                    <a:pt x="789" y="760"/>
                    <a:pt x="789" y="760"/>
                  </a:cubicBezTo>
                  <a:cubicBezTo>
                    <a:pt x="790" y="760"/>
                    <a:pt x="791" y="761"/>
                    <a:pt x="791" y="761"/>
                  </a:cubicBezTo>
                  <a:cubicBezTo>
                    <a:pt x="792" y="761"/>
                    <a:pt x="794" y="761"/>
                    <a:pt x="794" y="761"/>
                  </a:cubicBezTo>
                  <a:cubicBezTo>
                    <a:pt x="797" y="761"/>
                    <a:pt x="796" y="762"/>
                    <a:pt x="796" y="76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61" name="任意多边形 63">
              <a:extLst>
                <a:ext uri="{FF2B5EF4-FFF2-40B4-BE49-F238E27FC236}">
                  <a16:creationId xmlns:a16="http://schemas.microsoft.com/office/drawing/2014/main" id="{74D07DA5-A5FD-3C8D-203A-517AD079DCA0}"/>
                </a:ext>
              </a:extLst>
            </p:cNvPr>
            <p:cNvSpPr/>
            <p:nvPr/>
          </p:nvSpPr>
          <p:spPr bwMode="auto">
            <a:xfrm>
              <a:off x="5608638" y="111125"/>
              <a:ext cx="2557463" cy="2227263"/>
            </a:xfrm>
            <a:custGeom>
              <a:avLst/>
              <a:gdLst>
                <a:gd name="T0" fmla="*/ 1428 w 1738"/>
                <a:gd name="T1" fmla="*/ 72 h 1514"/>
                <a:gd name="T2" fmla="*/ 1501 w 1738"/>
                <a:gd name="T3" fmla="*/ 82 h 1514"/>
                <a:gd name="T4" fmla="*/ 1537 w 1738"/>
                <a:gd name="T5" fmla="*/ 157 h 1514"/>
                <a:gd name="T6" fmla="*/ 1627 w 1738"/>
                <a:gd name="T7" fmla="*/ 138 h 1514"/>
                <a:gd name="T8" fmla="*/ 1708 w 1738"/>
                <a:gd name="T9" fmla="*/ 141 h 1514"/>
                <a:gd name="T10" fmla="*/ 1701 w 1738"/>
                <a:gd name="T11" fmla="*/ 219 h 1514"/>
                <a:gd name="T12" fmla="*/ 1707 w 1738"/>
                <a:gd name="T13" fmla="*/ 297 h 1514"/>
                <a:gd name="T14" fmla="*/ 1685 w 1738"/>
                <a:gd name="T15" fmla="*/ 391 h 1514"/>
                <a:gd name="T16" fmla="*/ 1602 w 1738"/>
                <a:gd name="T17" fmla="*/ 484 h 1514"/>
                <a:gd name="T18" fmla="*/ 1646 w 1738"/>
                <a:gd name="T19" fmla="*/ 552 h 1514"/>
                <a:gd name="T20" fmla="*/ 1637 w 1738"/>
                <a:gd name="T21" fmla="*/ 576 h 1514"/>
                <a:gd name="T22" fmla="*/ 1604 w 1738"/>
                <a:gd name="T23" fmla="*/ 652 h 1514"/>
                <a:gd name="T24" fmla="*/ 1575 w 1738"/>
                <a:gd name="T25" fmla="*/ 672 h 1514"/>
                <a:gd name="T26" fmla="*/ 1610 w 1738"/>
                <a:gd name="T27" fmla="*/ 753 h 1514"/>
                <a:gd name="T28" fmla="*/ 1705 w 1738"/>
                <a:gd name="T29" fmla="*/ 804 h 1514"/>
                <a:gd name="T30" fmla="*/ 1737 w 1738"/>
                <a:gd name="T31" fmla="*/ 864 h 1514"/>
                <a:gd name="T32" fmla="*/ 1672 w 1738"/>
                <a:gd name="T33" fmla="*/ 916 h 1514"/>
                <a:gd name="T34" fmla="*/ 1602 w 1738"/>
                <a:gd name="T35" fmla="*/ 963 h 1514"/>
                <a:gd name="T36" fmla="*/ 1540 w 1738"/>
                <a:gd name="T37" fmla="*/ 1027 h 1514"/>
                <a:gd name="T38" fmla="*/ 1467 w 1738"/>
                <a:gd name="T39" fmla="*/ 1005 h 1514"/>
                <a:gd name="T40" fmla="*/ 1481 w 1738"/>
                <a:gd name="T41" fmla="*/ 1088 h 1514"/>
                <a:gd name="T42" fmla="*/ 1413 w 1738"/>
                <a:gd name="T43" fmla="*/ 1076 h 1514"/>
                <a:gd name="T44" fmla="*/ 1384 w 1738"/>
                <a:gd name="T45" fmla="*/ 1012 h 1514"/>
                <a:gd name="T46" fmla="*/ 1311 w 1738"/>
                <a:gd name="T47" fmla="*/ 1026 h 1514"/>
                <a:gd name="T48" fmla="*/ 1262 w 1738"/>
                <a:gd name="T49" fmla="*/ 1078 h 1514"/>
                <a:gd name="T50" fmla="*/ 1184 w 1738"/>
                <a:gd name="T51" fmla="*/ 1092 h 1514"/>
                <a:gd name="T52" fmla="*/ 1138 w 1738"/>
                <a:gd name="T53" fmla="*/ 1089 h 1514"/>
                <a:gd name="T54" fmla="*/ 1121 w 1738"/>
                <a:gd name="T55" fmla="*/ 1157 h 1514"/>
                <a:gd name="T56" fmla="*/ 1056 w 1738"/>
                <a:gd name="T57" fmla="*/ 1242 h 1514"/>
                <a:gd name="T58" fmla="*/ 965 w 1738"/>
                <a:gd name="T59" fmla="*/ 1298 h 1514"/>
                <a:gd name="T60" fmla="*/ 933 w 1738"/>
                <a:gd name="T61" fmla="*/ 1311 h 1514"/>
                <a:gd name="T62" fmla="*/ 877 w 1738"/>
                <a:gd name="T63" fmla="*/ 1321 h 1514"/>
                <a:gd name="T64" fmla="*/ 845 w 1738"/>
                <a:gd name="T65" fmla="*/ 1364 h 1514"/>
                <a:gd name="T66" fmla="*/ 802 w 1738"/>
                <a:gd name="T67" fmla="*/ 1442 h 1514"/>
                <a:gd name="T68" fmla="*/ 774 w 1738"/>
                <a:gd name="T69" fmla="*/ 1486 h 1514"/>
                <a:gd name="T70" fmla="*/ 693 w 1738"/>
                <a:gd name="T71" fmla="*/ 1464 h 1514"/>
                <a:gd name="T72" fmla="*/ 644 w 1738"/>
                <a:gd name="T73" fmla="*/ 1338 h 1514"/>
                <a:gd name="T74" fmla="*/ 583 w 1738"/>
                <a:gd name="T75" fmla="*/ 1394 h 1514"/>
                <a:gd name="T76" fmla="*/ 517 w 1738"/>
                <a:gd name="T77" fmla="*/ 1499 h 1514"/>
                <a:gd name="T78" fmla="*/ 462 w 1738"/>
                <a:gd name="T79" fmla="*/ 1357 h 1514"/>
                <a:gd name="T80" fmla="*/ 264 w 1738"/>
                <a:gd name="T81" fmla="*/ 1387 h 1514"/>
                <a:gd name="T82" fmla="*/ 175 w 1738"/>
                <a:gd name="T83" fmla="*/ 1294 h 1514"/>
                <a:gd name="T84" fmla="*/ 118 w 1738"/>
                <a:gd name="T85" fmla="*/ 1205 h 1514"/>
                <a:gd name="T86" fmla="*/ 113 w 1738"/>
                <a:gd name="T87" fmla="*/ 1034 h 1514"/>
                <a:gd name="T88" fmla="*/ 559 w 1738"/>
                <a:gd name="T89" fmla="*/ 1111 h 1514"/>
                <a:gd name="T90" fmla="*/ 819 w 1738"/>
                <a:gd name="T91" fmla="*/ 1053 h 1514"/>
                <a:gd name="T92" fmla="*/ 974 w 1738"/>
                <a:gd name="T93" fmla="*/ 924 h 1514"/>
                <a:gd name="T94" fmla="*/ 974 w 1738"/>
                <a:gd name="T95" fmla="*/ 808 h 1514"/>
                <a:gd name="T96" fmla="*/ 1106 w 1738"/>
                <a:gd name="T97" fmla="*/ 800 h 1514"/>
                <a:gd name="T98" fmla="*/ 1229 w 1738"/>
                <a:gd name="T99" fmla="*/ 719 h 1514"/>
                <a:gd name="T100" fmla="*/ 1291 w 1738"/>
                <a:gd name="T101" fmla="*/ 648 h 1514"/>
                <a:gd name="T102" fmla="*/ 1338 w 1738"/>
                <a:gd name="T103" fmla="*/ 621 h 1514"/>
                <a:gd name="T104" fmla="*/ 1393 w 1738"/>
                <a:gd name="T105" fmla="*/ 616 h 1514"/>
                <a:gd name="T106" fmla="*/ 1439 w 1738"/>
                <a:gd name="T107" fmla="*/ 607 h 1514"/>
                <a:gd name="T108" fmla="*/ 1411 w 1738"/>
                <a:gd name="T109" fmla="*/ 555 h 1514"/>
                <a:gd name="T110" fmla="*/ 1335 w 1738"/>
                <a:gd name="T111" fmla="*/ 503 h 1514"/>
                <a:gd name="T112" fmla="*/ 1282 w 1738"/>
                <a:gd name="T113" fmla="*/ 531 h 1514"/>
                <a:gd name="T114" fmla="*/ 1279 w 1738"/>
                <a:gd name="T115" fmla="*/ 365 h 1514"/>
                <a:gd name="T116" fmla="*/ 1350 w 1738"/>
                <a:gd name="T117" fmla="*/ 310 h 1514"/>
                <a:gd name="T118" fmla="*/ 1353 w 1738"/>
                <a:gd name="T119" fmla="*/ 253 h 1514"/>
                <a:gd name="T120" fmla="*/ 1372 w 1738"/>
                <a:gd name="T121" fmla="*/ 169 h 1514"/>
                <a:gd name="T122" fmla="*/ 1392 w 1738"/>
                <a:gd name="T123" fmla="*/ 86 h 1514"/>
                <a:gd name="T124" fmla="*/ 1381 w 1738"/>
                <a:gd name="T125" fmla="*/ 23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8" h="1514">
                  <a:moveTo>
                    <a:pt x="1420" y="0"/>
                  </a:moveTo>
                  <a:cubicBezTo>
                    <a:pt x="1420" y="0"/>
                    <a:pt x="1420" y="0"/>
                    <a:pt x="1420" y="0"/>
                  </a:cubicBezTo>
                  <a:cubicBezTo>
                    <a:pt x="1420" y="0"/>
                    <a:pt x="1422" y="1"/>
                    <a:pt x="1423" y="1"/>
                  </a:cubicBezTo>
                  <a:cubicBezTo>
                    <a:pt x="1424" y="2"/>
                    <a:pt x="1425" y="3"/>
                    <a:pt x="1426" y="3"/>
                  </a:cubicBezTo>
                  <a:cubicBezTo>
                    <a:pt x="1427" y="4"/>
                    <a:pt x="1427" y="5"/>
                    <a:pt x="1428" y="5"/>
                  </a:cubicBezTo>
                  <a:cubicBezTo>
                    <a:pt x="1430" y="5"/>
                    <a:pt x="1430" y="4"/>
                    <a:pt x="1431" y="6"/>
                  </a:cubicBezTo>
                  <a:cubicBezTo>
                    <a:pt x="1432" y="7"/>
                    <a:pt x="1432" y="9"/>
                    <a:pt x="1432" y="9"/>
                  </a:cubicBezTo>
                  <a:cubicBezTo>
                    <a:pt x="1432" y="10"/>
                    <a:pt x="1431" y="11"/>
                    <a:pt x="1432" y="12"/>
                  </a:cubicBezTo>
                  <a:cubicBezTo>
                    <a:pt x="1432" y="13"/>
                    <a:pt x="1435" y="14"/>
                    <a:pt x="1436" y="14"/>
                  </a:cubicBezTo>
                  <a:cubicBezTo>
                    <a:pt x="1437" y="14"/>
                    <a:pt x="1437" y="14"/>
                    <a:pt x="1438" y="15"/>
                  </a:cubicBezTo>
                  <a:cubicBezTo>
                    <a:pt x="1439" y="15"/>
                    <a:pt x="1440" y="16"/>
                    <a:pt x="1440" y="17"/>
                  </a:cubicBezTo>
                  <a:cubicBezTo>
                    <a:pt x="1440" y="18"/>
                    <a:pt x="1439" y="18"/>
                    <a:pt x="1440" y="19"/>
                  </a:cubicBezTo>
                  <a:cubicBezTo>
                    <a:pt x="1441" y="19"/>
                    <a:pt x="1443" y="20"/>
                    <a:pt x="1442" y="21"/>
                  </a:cubicBezTo>
                  <a:cubicBezTo>
                    <a:pt x="1441" y="22"/>
                    <a:pt x="1442" y="24"/>
                    <a:pt x="1441" y="25"/>
                  </a:cubicBezTo>
                  <a:cubicBezTo>
                    <a:pt x="1441" y="25"/>
                    <a:pt x="1438" y="27"/>
                    <a:pt x="1438" y="28"/>
                  </a:cubicBezTo>
                  <a:cubicBezTo>
                    <a:pt x="1438" y="28"/>
                    <a:pt x="1437" y="31"/>
                    <a:pt x="1437" y="32"/>
                  </a:cubicBezTo>
                  <a:cubicBezTo>
                    <a:pt x="1437" y="34"/>
                    <a:pt x="1437" y="35"/>
                    <a:pt x="1436" y="36"/>
                  </a:cubicBezTo>
                  <a:cubicBezTo>
                    <a:pt x="1435" y="37"/>
                    <a:pt x="1434" y="38"/>
                    <a:pt x="1434" y="38"/>
                  </a:cubicBezTo>
                  <a:cubicBezTo>
                    <a:pt x="1434" y="39"/>
                    <a:pt x="1435" y="40"/>
                    <a:pt x="1435" y="41"/>
                  </a:cubicBezTo>
                  <a:cubicBezTo>
                    <a:pt x="1436" y="41"/>
                    <a:pt x="1435" y="42"/>
                    <a:pt x="1435" y="43"/>
                  </a:cubicBezTo>
                  <a:cubicBezTo>
                    <a:pt x="1434" y="44"/>
                    <a:pt x="1432" y="47"/>
                    <a:pt x="1431" y="48"/>
                  </a:cubicBezTo>
                  <a:cubicBezTo>
                    <a:pt x="1431" y="48"/>
                    <a:pt x="1431" y="49"/>
                    <a:pt x="1431" y="49"/>
                  </a:cubicBezTo>
                  <a:cubicBezTo>
                    <a:pt x="1430" y="49"/>
                    <a:pt x="1429" y="50"/>
                    <a:pt x="1429" y="51"/>
                  </a:cubicBezTo>
                  <a:cubicBezTo>
                    <a:pt x="1429" y="52"/>
                    <a:pt x="1429" y="53"/>
                    <a:pt x="1428" y="55"/>
                  </a:cubicBezTo>
                  <a:cubicBezTo>
                    <a:pt x="1427" y="56"/>
                    <a:pt x="1426" y="58"/>
                    <a:pt x="1424" y="59"/>
                  </a:cubicBezTo>
                  <a:cubicBezTo>
                    <a:pt x="1423" y="59"/>
                    <a:pt x="1422" y="60"/>
                    <a:pt x="1422" y="61"/>
                  </a:cubicBezTo>
                  <a:cubicBezTo>
                    <a:pt x="1422" y="62"/>
                    <a:pt x="1421" y="63"/>
                    <a:pt x="1421" y="63"/>
                  </a:cubicBezTo>
                  <a:cubicBezTo>
                    <a:pt x="1420" y="64"/>
                    <a:pt x="1419" y="66"/>
                    <a:pt x="1418" y="66"/>
                  </a:cubicBezTo>
                  <a:cubicBezTo>
                    <a:pt x="1418" y="67"/>
                    <a:pt x="1417" y="68"/>
                    <a:pt x="1417" y="69"/>
                  </a:cubicBezTo>
                  <a:cubicBezTo>
                    <a:pt x="1418" y="69"/>
                    <a:pt x="1419" y="70"/>
                    <a:pt x="1420" y="69"/>
                  </a:cubicBezTo>
                  <a:cubicBezTo>
                    <a:pt x="1421" y="69"/>
                    <a:pt x="1421" y="68"/>
                    <a:pt x="1422" y="68"/>
                  </a:cubicBezTo>
                  <a:cubicBezTo>
                    <a:pt x="1423" y="68"/>
                    <a:pt x="1425" y="69"/>
                    <a:pt x="1425" y="69"/>
                  </a:cubicBezTo>
                  <a:cubicBezTo>
                    <a:pt x="1425" y="70"/>
                    <a:pt x="1427" y="72"/>
                    <a:pt x="1428" y="72"/>
                  </a:cubicBezTo>
                  <a:cubicBezTo>
                    <a:pt x="1429" y="72"/>
                    <a:pt x="1430" y="72"/>
                    <a:pt x="1430" y="73"/>
                  </a:cubicBezTo>
                  <a:cubicBezTo>
                    <a:pt x="1430" y="74"/>
                    <a:pt x="1431" y="75"/>
                    <a:pt x="1432" y="75"/>
                  </a:cubicBezTo>
                  <a:cubicBezTo>
                    <a:pt x="1433" y="75"/>
                    <a:pt x="1435" y="75"/>
                    <a:pt x="1436" y="75"/>
                  </a:cubicBezTo>
                  <a:cubicBezTo>
                    <a:pt x="1437" y="75"/>
                    <a:pt x="1437" y="78"/>
                    <a:pt x="1438" y="77"/>
                  </a:cubicBezTo>
                  <a:cubicBezTo>
                    <a:pt x="1439" y="76"/>
                    <a:pt x="1440" y="76"/>
                    <a:pt x="1441" y="77"/>
                  </a:cubicBezTo>
                  <a:cubicBezTo>
                    <a:pt x="1441" y="77"/>
                    <a:pt x="1442" y="77"/>
                    <a:pt x="1443" y="77"/>
                  </a:cubicBezTo>
                  <a:cubicBezTo>
                    <a:pt x="1445" y="77"/>
                    <a:pt x="1445" y="77"/>
                    <a:pt x="1446" y="78"/>
                  </a:cubicBezTo>
                  <a:cubicBezTo>
                    <a:pt x="1447" y="79"/>
                    <a:pt x="1446" y="81"/>
                    <a:pt x="1447" y="82"/>
                  </a:cubicBezTo>
                  <a:cubicBezTo>
                    <a:pt x="1447" y="82"/>
                    <a:pt x="1449" y="83"/>
                    <a:pt x="1450" y="85"/>
                  </a:cubicBezTo>
                  <a:cubicBezTo>
                    <a:pt x="1450" y="86"/>
                    <a:pt x="1451" y="88"/>
                    <a:pt x="1452" y="88"/>
                  </a:cubicBezTo>
                  <a:cubicBezTo>
                    <a:pt x="1452" y="88"/>
                    <a:pt x="1455" y="88"/>
                    <a:pt x="1456" y="88"/>
                  </a:cubicBezTo>
                  <a:cubicBezTo>
                    <a:pt x="1457" y="89"/>
                    <a:pt x="1459" y="89"/>
                    <a:pt x="1460" y="89"/>
                  </a:cubicBezTo>
                  <a:cubicBezTo>
                    <a:pt x="1461" y="89"/>
                    <a:pt x="1463" y="88"/>
                    <a:pt x="1463" y="87"/>
                  </a:cubicBezTo>
                  <a:cubicBezTo>
                    <a:pt x="1464" y="86"/>
                    <a:pt x="1463" y="85"/>
                    <a:pt x="1464" y="84"/>
                  </a:cubicBezTo>
                  <a:cubicBezTo>
                    <a:pt x="1465" y="83"/>
                    <a:pt x="1467" y="78"/>
                    <a:pt x="1467" y="77"/>
                  </a:cubicBezTo>
                  <a:cubicBezTo>
                    <a:pt x="1467" y="77"/>
                    <a:pt x="1467" y="75"/>
                    <a:pt x="1467" y="75"/>
                  </a:cubicBezTo>
                  <a:cubicBezTo>
                    <a:pt x="1469" y="74"/>
                    <a:pt x="1469" y="74"/>
                    <a:pt x="1469" y="74"/>
                  </a:cubicBezTo>
                  <a:cubicBezTo>
                    <a:pt x="1469" y="74"/>
                    <a:pt x="1468" y="72"/>
                    <a:pt x="1469" y="72"/>
                  </a:cubicBezTo>
                  <a:cubicBezTo>
                    <a:pt x="1469" y="72"/>
                    <a:pt x="1470" y="70"/>
                    <a:pt x="1470" y="69"/>
                  </a:cubicBezTo>
                  <a:cubicBezTo>
                    <a:pt x="1470" y="67"/>
                    <a:pt x="1470" y="65"/>
                    <a:pt x="1471" y="65"/>
                  </a:cubicBezTo>
                  <a:cubicBezTo>
                    <a:pt x="1471" y="65"/>
                    <a:pt x="1472" y="66"/>
                    <a:pt x="1472" y="67"/>
                  </a:cubicBezTo>
                  <a:cubicBezTo>
                    <a:pt x="1473" y="68"/>
                    <a:pt x="1474" y="68"/>
                    <a:pt x="1475" y="68"/>
                  </a:cubicBezTo>
                  <a:cubicBezTo>
                    <a:pt x="1477" y="68"/>
                    <a:pt x="1477" y="68"/>
                    <a:pt x="1478" y="68"/>
                  </a:cubicBezTo>
                  <a:cubicBezTo>
                    <a:pt x="1479" y="67"/>
                    <a:pt x="1480" y="67"/>
                    <a:pt x="1480" y="67"/>
                  </a:cubicBezTo>
                  <a:cubicBezTo>
                    <a:pt x="1481" y="68"/>
                    <a:pt x="1481" y="70"/>
                    <a:pt x="1482" y="71"/>
                  </a:cubicBezTo>
                  <a:cubicBezTo>
                    <a:pt x="1483" y="72"/>
                    <a:pt x="1484" y="72"/>
                    <a:pt x="1485" y="73"/>
                  </a:cubicBezTo>
                  <a:cubicBezTo>
                    <a:pt x="1486" y="74"/>
                    <a:pt x="1487" y="75"/>
                    <a:pt x="1488" y="74"/>
                  </a:cubicBezTo>
                  <a:cubicBezTo>
                    <a:pt x="1488" y="74"/>
                    <a:pt x="1488" y="72"/>
                    <a:pt x="1489" y="73"/>
                  </a:cubicBezTo>
                  <a:cubicBezTo>
                    <a:pt x="1490" y="74"/>
                    <a:pt x="1492" y="76"/>
                    <a:pt x="1492" y="77"/>
                  </a:cubicBezTo>
                  <a:cubicBezTo>
                    <a:pt x="1492" y="77"/>
                    <a:pt x="1492" y="79"/>
                    <a:pt x="1492" y="80"/>
                  </a:cubicBezTo>
                  <a:cubicBezTo>
                    <a:pt x="1492" y="81"/>
                    <a:pt x="1494" y="81"/>
                    <a:pt x="1495" y="81"/>
                  </a:cubicBezTo>
                  <a:cubicBezTo>
                    <a:pt x="1496" y="81"/>
                    <a:pt x="1498" y="81"/>
                    <a:pt x="1498" y="82"/>
                  </a:cubicBezTo>
                  <a:cubicBezTo>
                    <a:pt x="1499" y="82"/>
                    <a:pt x="1500" y="82"/>
                    <a:pt x="1501" y="82"/>
                  </a:cubicBezTo>
                  <a:cubicBezTo>
                    <a:pt x="1502" y="81"/>
                    <a:pt x="1502" y="80"/>
                    <a:pt x="1503" y="80"/>
                  </a:cubicBezTo>
                  <a:cubicBezTo>
                    <a:pt x="1504" y="80"/>
                    <a:pt x="1505" y="80"/>
                    <a:pt x="1505" y="81"/>
                  </a:cubicBezTo>
                  <a:cubicBezTo>
                    <a:pt x="1505" y="82"/>
                    <a:pt x="1506" y="82"/>
                    <a:pt x="1506" y="82"/>
                  </a:cubicBezTo>
                  <a:cubicBezTo>
                    <a:pt x="1507" y="81"/>
                    <a:pt x="1508" y="81"/>
                    <a:pt x="1509" y="81"/>
                  </a:cubicBezTo>
                  <a:cubicBezTo>
                    <a:pt x="1510" y="81"/>
                    <a:pt x="1511" y="81"/>
                    <a:pt x="1511" y="82"/>
                  </a:cubicBezTo>
                  <a:cubicBezTo>
                    <a:pt x="1511" y="82"/>
                    <a:pt x="1508" y="83"/>
                    <a:pt x="1509" y="84"/>
                  </a:cubicBezTo>
                  <a:cubicBezTo>
                    <a:pt x="1510" y="84"/>
                    <a:pt x="1511" y="85"/>
                    <a:pt x="1511" y="87"/>
                  </a:cubicBezTo>
                  <a:cubicBezTo>
                    <a:pt x="1511" y="88"/>
                    <a:pt x="1510" y="88"/>
                    <a:pt x="1510" y="89"/>
                  </a:cubicBezTo>
                  <a:cubicBezTo>
                    <a:pt x="1510" y="90"/>
                    <a:pt x="1510" y="91"/>
                    <a:pt x="1509" y="91"/>
                  </a:cubicBezTo>
                  <a:cubicBezTo>
                    <a:pt x="1508" y="91"/>
                    <a:pt x="1508" y="92"/>
                    <a:pt x="1507" y="92"/>
                  </a:cubicBezTo>
                  <a:cubicBezTo>
                    <a:pt x="1506" y="93"/>
                    <a:pt x="1504" y="93"/>
                    <a:pt x="1505" y="94"/>
                  </a:cubicBezTo>
                  <a:cubicBezTo>
                    <a:pt x="1505" y="95"/>
                    <a:pt x="1506" y="97"/>
                    <a:pt x="1505" y="98"/>
                  </a:cubicBezTo>
                  <a:cubicBezTo>
                    <a:pt x="1505" y="99"/>
                    <a:pt x="1507" y="100"/>
                    <a:pt x="1507" y="102"/>
                  </a:cubicBezTo>
                  <a:cubicBezTo>
                    <a:pt x="1508" y="104"/>
                    <a:pt x="1509" y="107"/>
                    <a:pt x="1510" y="107"/>
                  </a:cubicBezTo>
                  <a:cubicBezTo>
                    <a:pt x="1510" y="107"/>
                    <a:pt x="1512" y="106"/>
                    <a:pt x="1512" y="108"/>
                  </a:cubicBezTo>
                  <a:cubicBezTo>
                    <a:pt x="1513" y="110"/>
                    <a:pt x="1513" y="111"/>
                    <a:pt x="1513" y="113"/>
                  </a:cubicBezTo>
                  <a:cubicBezTo>
                    <a:pt x="1512" y="114"/>
                    <a:pt x="1513" y="114"/>
                    <a:pt x="1514" y="115"/>
                  </a:cubicBezTo>
                  <a:cubicBezTo>
                    <a:pt x="1514" y="116"/>
                    <a:pt x="1515" y="118"/>
                    <a:pt x="1516" y="119"/>
                  </a:cubicBezTo>
                  <a:cubicBezTo>
                    <a:pt x="1517" y="120"/>
                    <a:pt x="1519" y="123"/>
                    <a:pt x="1519" y="124"/>
                  </a:cubicBezTo>
                  <a:cubicBezTo>
                    <a:pt x="1518" y="126"/>
                    <a:pt x="1518" y="127"/>
                    <a:pt x="1519" y="127"/>
                  </a:cubicBezTo>
                  <a:cubicBezTo>
                    <a:pt x="1520" y="128"/>
                    <a:pt x="1521" y="130"/>
                    <a:pt x="1522" y="132"/>
                  </a:cubicBezTo>
                  <a:cubicBezTo>
                    <a:pt x="1524" y="133"/>
                    <a:pt x="1524" y="135"/>
                    <a:pt x="1525" y="136"/>
                  </a:cubicBezTo>
                  <a:cubicBezTo>
                    <a:pt x="1526" y="136"/>
                    <a:pt x="1527" y="137"/>
                    <a:pt x="1527" y="138"/>
                  </a:cubicBezTo>
                  <a:cubicBezTo>
                    <a:pt x="1526" y="139"/>
                    <a:pt x="1525" y="139"/>
                    <a:pt x="1526" y="140"/>
                  </a:cubicBezTo>
                  <a:cubicBezTo>
                    <a:pt x="1528" y="141"/>
                    <a:pt x="1529" y="141"/>
                    <a:pt x="1530" y="142"/>
                  </a:cubicBezTo>
                  <a:cubicBezTo>
                    <a:pt x="1530" y="143"/>
                    <a:pt x="1529" y="143"/>
                    <a:pt x="1529" y="144"/>
                  </a:cubicBezTo>
                  <a:cubicBezTo>
                    <a:pt x="1528" y="145"/>
                    <a:pt x="1529" y="145"/>
                    <a:pt x="1530" y="145"/>
                  </a:cubicBezTo>
                  <a:cubicBezTo>
                    <a:pt x="1530" y="146"/>
                    <a:pt x="1530" y="146"/>
                    <a:pt x="1530" y="147"/>
                  </a:cubicBezTo>
                  <a:cubicBezTo>
                    <a:pt x="1530" y="148"/>
                    <a:pt x="1530" y="150"/>
                    <a:pt x="1531" y="150"/>
                  </a:cubicBezTo>
                  <a:cubicBezTo>
                    <a:pt x="1531" y="151"/>
                    <a:pt x="1533" y="150"/>
                    <a:pt x="1533" y="151"/>
                  </a:cubicBezTo>
                  <a:cubicBezTo>
                    <a:pt x="1533" y="153"/>
                    <a:pt x="1533" y="154"/>
                    <a:pt x="1534" y="154"/>
                  </a:cubicBezTo>
                  <a:cubicBezTo>
                    <a:pt x="1535" y="154"/>
                    <a:pt x="1536" y="154"/>
                    <a:pt x="1537" y="155"/>
                  </a:cubicBezTo>
                  <a:cubicBezTo>
                    <a:pt x="1537" y="155"/>
                    <a:pt x="1537" y="156"/>
                    <a:pt x="1537" y="157"/>
                  </a:cubicBezTo>
                  <a:cubicBezTo>
                    <a:pt x="1537" y="158"/>
                    <a:pt x="1539" y="161"/>
                    <a:pt x="1540" y="161"/>
                  </a:cubicBezTo>
                  <a:cubicBezTo>
                    <a:pt x="1540" y="162"/>
                    <a:pt x="1542" y="162"/>
                    <a:pt x="1542" y="161"/>
                  </a:cubicBezTo>
                  <a:cubicBezTo>
                    <a:pt x="1542" y="160"/>
                    <a:pt x="1544" y="161"/>
                    <a:pt x="1545" y="161"/>
                  </a:cubicBezTo>
                  <a:cubicBezTo>
                    <a:pt x="1546" y="161"/>
                    <a:pt x="1549" y="161"/>
                    <a:pt x="1550" y="162"/>
                  </a:cubicBezTo>
                  <a:cubicBezTo>
                    <a:pt x="1552" y="162"/>
                    <a:pt x="1553" y="163"/>
                    <a:pt x="1555" y="163"/>
                  </a:cubicBezTo>
                  <a:cubicBezTo>
                    <a:pt x="1556" y="163"/>
                    <a:pt x="1557" y="164"/>
                    <a:pt x="1557" y="164"/>
                  </a:cubicBezTo>
                  <a:cubicBezTo>
                    <a:pt x="1558" y="163"/>
                    <a:pt x="1560" y="161"/>
                    <a:pt x="1561" y="161"/>
                  </a:cubicBezTo>
                  <a:cubicBezTo>
                    <a:pt x="1562" y="161"/>
                    <a:pt x="1562" y="161"/>
                    <a:pt x="1563" y="160"/>
                  </a:cubicBezTo>
                  <a:cubicBezTo>
                    <a:pt x="1564" y="160"/>
                    <a:pt x="1566" y="160"/>
                    <a:pt x="1566" y="159"/>
                  </a:cubicBezTo>
                  <a:cubicBezTo>
                    <a:pt x="1566" y="158"/>
                    <a:pt x="1566" y="158"/>
                    <a:pt x="1567" y="158"/>
                  </a:cubicBezTo>
                  <a:cubicBezTo>
                    <a:pt x="1568" y="158"/>
                    <a:pt x="1570" y="158"/>
                    <a:pt x="1571" y="157"/>
                  </a:cubicBezTo>
                  <a:cubicBezTo>
                    <a:pt x="1572" y="157"/>
                    <a:pt x="1573" y="156"/>
                    <a:pt x="1573" y="156"/>
                  </a:cubicBezTo>
                  <a:cubicBezTo>
                    <a:pt x="1573" y="155"/>
                    <a:pt x="1574" y="154"/>
                    <a:pt x="1574" y="154"/>
                  </a:cubicBezTo>
                  <a:cubicBezTo>
                    <a:pt x="1575" y="154"/>
                    <a:pt x="1576" y="154"/>
                    <a:pt x="1577" y="152"/>
                  </a:cubicBezTo>
                  <a:cubicBezTo>
                    <a:pt x="1577" y="150"/>
                    <a:pt x="1577" y="149"/>
                    <a:pt x="1577" y="148"/>
                  </a:cubicBezTo>
                  <a:cubicBezTo>
                    <a:pt x="1578" y="146"/>
                    <a:pt x="1578" y="145"/>
                    <a:pt x="1579" y="146"/>
                  </a:cubicBezTo>
                  <a:cubicBezTo>
                    <a:pt x="1580" y="147"/>
                    <a:pt x="1582" y="148"/>
                    <a:pt x="1583" y="148"/>
                  </a:cubicBezTo>
                  <a:cubicBezTo>
                    <a:pt x="1584" y="147"/>
                    <a:pt x="1585" y="147"/>
                    <a:pt x="1586" y="147"/>
                  </a:cubicBezTo>
                  <a:cubicBezTo>
                    <a:pt x="1587" y="148"/>
                    <a:pt x="1588" y="149"/>
                    <a:pt x="1589" y="150"/>
                  </a:cubicBezTo>
                  <a:cubicBezTo>
                    <a:pt x="1590" y="151"/>
                    <a:pt x="1592" y="152"/>
                    <a:pt x="1592" y="151"/>
                  </a:cubicBezTo>
                  <a:cubicBezTo>
                    <a:pt x="1593" y="150"/>
                    <a:pt x="1594" y="149"/>
                    <a:pt x="1595" y="149"/>
                  </a:cubicBezTo>
                  <a:cubicBezTo>
                    <a:pt x="1596" y="148"/>
                    <a:pt x="1598" y="149"/>
                    <a:pt x="1599" y="148"/>
                  </a:cubicBezTo>
                  <a:cubicBezTo>
                    <a:pt x="1600" y="148"/>
                    <a:pt x="1600" y="145"/>
                    <a:pt x="1602" y="145"/>
                  </a:cubicBezTo>
                  <a:cubicBezTo>
                    <a:pt x="1603" y="145"/>
                    <a:pt x="1605" y="145"/>
                    <a:pt x="1605" y="145"/>
                  </a:cubicBezTo>
                  <a:cubicBezTo>
                    <a:pt x="1606" y="144"/>
                    <a:pt x="1607" y="144"/>
                    <a:pt x="1608" y="144"/>
                  </a:cubicBezTo>
                  <a:cubicBezTo>
                    <a:pt x="1609" y="144"/>
                    <a:pt x="1611" y="146"/>
                    <a:pt x="1611" y="146"/>
                  </a:cubicBezTo>
                  <a:cubicBezTo>
                    <a:pt x="1612" y="147"/>
                    <a:pt x="1612" y="148"/>
                    <a:pt x="1614" y="148"/>
                  </a:cubicBezTo>
                  <a:cubicBezTo>
                    <a:pt x="1615" y="148"/>
                    <a:pt x="1615" y="148"/>
                    <a:pt x="1616" y="148"/>
                  </a:cubicBezTo>
                  <a:cubicBezTo>
                    <a:pt x="1617" y="148"/>
                    <a:pt x="1619" y="148"/>
                    <a:pt x="1619" y="147"/>
                  </a:cubicBezTo>
                  <a:cubicBezTo>
                    <a:pt x="1619" y="146"/>
                    <a:pt x="1620" y="145"/>
                    <a:pt x="1619" y="144"/>
                  </a:cubicBezTo>
                  <a:cubicBezTo>
                    <a:pt x="1619" y="143"/>
                    <a:pt x="1618" y="140"/>
                    <a:pt x="1620" y="140"/>
                  </a:cubicBezTo>
                  <a:cubicBezTo>
                    <a:pt x="1621" y="139"/>
                    <a:pt x="1621" y="137"/>
                    <a:pt x="1622" y="137"/>
                  </a:cubicBezTo>
                  <a:cubicBezTo>
                    <a:pt x="1623" y="137"/>
                    <a:pt x="1626" y="137"/>
                    <a:pt x="1627" y="138"/>
                  </a:cubicBezTo>
                  <a:cubicBezTo>
                    <a:pt x="1628" y="139"/>
                    <a:pt x="1630" y="141"/>
                    <a:pt x="1630" y="140"/>
                  </a:cubicBezTo>
                  <a:cubicBezTo>
                    <a:pt x="1631" y="140"/>
                    <a:pt x="1632" y="139"/>
                    <a:pt x="1633" y="139"/>
                  </a:cubicBezTo>
                  <a:cubicBezTo>
                    <a:pt x="1634" y="138"/>
                    <a:pt x="1637" y="136"/>
                    <a:pt x="1636" y="135"/>
                  </a:cubicBezTo>
                  <a:cubicBezTo>
                    <a:pt x="1636" y="135"/>
                    <a:pt x="1636" y="133"/>
                    <a:pt x="1638" y="133"/>
                  </a:cubicBezTo>
                  <a:cubicBezTo>
                    <a:pt x="1639" y="133"/>
                    <a:pt x="1641" y="133"/>
                    <a:pt x="1642" y="133"/>
                  </a:cubicBezTo>
                  <a:cubicBezTo>
                    <a:pt x="1643" y="132"/>
                    <a:pt x="1642" y="132"/>
                    <a:pt x="1643" y="130"/>
                  </a:cubicBezTo>
                  <a:cubicBezTo>
                    <a:pt x="1643" y="129"/>
                    <a:pt x="1644" y="128"/>
                    <a:pt x="1644" y="127"/>
                  </a:cubicBezTo>
                  <a:cubicBezTo>
                    <a:pt x="1645" y="126"/>
                    <a:pt x="1645" y="126"/>
                    <a:pt x="1644" y="125"/>
                  </a:cubicBezTo>
                  <a:cubicBezTo>
                    <a:pt x="1644" y="124"/>
                    <a:pt x="1643" y="123"/>
                    <a:pt x="1643" y="122"/>
                  </a:cubicBezTo>
                  <a:cubicBezTo>
                    <a:pt x="1643" y="121"/>
                    <a:pt x="1643" y="121"/>
                    <a:pt x="1645" y="121"/>
                  </a:cubicBezTo>
                  <a:cubicBezTo>
                    <a:pt x="1646" y="120"/>
                    <a:pt x="1646" y="118"/>
                    <a:pt x="1648" y="118"/>
                  </a:cubicBezTo>
                  <a:cubicBezTo>
                    <a:pt x="1649" y="118"/>
                    <a:pt x="1650" y="115"/>
                    <a:pt x="1650" y="114"/>
                  </a:cubicBezTo>
                  <a:cubicBezTo>
                    <a:pt x="1649" y="113"/>
                    <a:pt x="1648" y="112"/>
                    <a:pt x="1648" y="110"/>
                  </a:cubicBezTo>
                  <a:cubicBezTo>
                    <a:pt x="1648" y="108"/>
                    <a:pt x="1649" y="105"/>
                    <a:pt x="1650" y="105"/>
                  </a:cubicBezTo>
                  <a:cubicBezTo>
                    <a:pt x="1651" y="105"/>
                    <a:pt x="1650" y="107"/>
                    <a:pt x="1652" y="107"/>
                  </a:cubicBezTo>
                  <a:cubicBezTo>
                    <a:pt x="1653" y="107"/>
                    <a:pt x="1654" y="106"/>
                    <a:pt x="1655" y="106"/>
                  </a:cubicBezTo>
                  <a:cubicBezTo>
                    <a:pt x="1656" y="106"/>
                    <a:pt x="1659" y="105"/>
                    <a:pt x="1660" y="105"/>
                  </a:cubicBezTo>
                  <a:cubicBezTo>
                    <a:pt x="1661" y="106"/>
                    <a:pt x="1661" y="107"/>
                    <a:pt x="1662" y="106"/>
                  </a:cubicBezTo>
                  <a:cubicBezTo>
                    <a:pt x="1663" y="105"/>
                    <a:pt x="1664" y="104"/>
                    <a:pt x="1664" y="106"/>
                  </a:cubicBezTo>
                  <a:cubicBezTo>
                    <a:pt x="1665" y="107"/>
                    <a:pt x="1665" y="108"/>
                    <a:pt x="1667" y="109"/>
                  </a:cubicBezTo>
                  <a:cubicBezTo>
                    <a:pt x="1668" y="109"/>
                    <a:pt x="1675" y="113"/>
                    <a:pt x="1676" y="115"/>
                  </a:cubicBezTo>
                  <a:cubicBezTo>
                    <a:pt x="1678" y="116"/>
                    <a:pt x="1678" y="116"/>
                    <a:pt x="1679" y="118"/>
                  </a:cubicBezTo>
                  <a:cubicBezTo>
                    <a:pt x="1680" y="119"/>
                    <a:pt x="1682" y="121"/>
                    <a:pt x="1683" y="122"/>
                  </a:cubicBezTo>
                  <a:cubicBezTo>
                    <a:pt x="1684" y="123"/>
                    <a:pt x="1685" y="124"/>
                    <a:pt x="1687" y="125"/>
                  </a:cubicBezTo>
                  <a:cubicBezTo>
                    <a:pt x="1688" y="126"/>
                    <a:pt x="1689" y="126"/>
                    <a:pt x="1690" y="127"/>
                  </a:cubicBezTo>
                  <a:cubicBezTo>
                    <a:pt x="1691" y="129"/>
                    <a:pt x="1694" y="131"/>
                    <a:pt x="1694" y="132"/>
                  </a:cubicBezTo>
                  <a:cubicBezTo>
                    <a:pt x="1694" y="133"/>
                    <a:pt x="1694" y="134"/>
                    <a:pt x="1696" y="134"/>
                  </a:cubicBezTo>
                  <a:cubicBezTo>
                    <a:pt x="1698" y="134"/>
                    <a:pt x="1698" y="133"/>
                    <a:pt x="1699" y="134"/>
                  </a:cubicBezTo>
                  <a:cubicBezTo>
                    <a:pt x="1700" y="135"/>
                    <a:pt x="1700" y="135"/>
                    <a:pt x="1700" y="135"/>
                  </a:cubicBezTo>
                  <a:cubicBezTo>
                    <a:pt x="1702" y="137"/>
                    <a:pt x="1701" y="137"/>
                    <a:pt x="1702" y="138"/>
                  </a:cubicBezTo>
                  <a:cubicBezTo>
                    <a:pt x="1702" y="139"/>
                    <a:pt x="1703" y="141"/>
                    <a:pt x="1704" y="140"/>
                  </a:cubicBezTo>
                  <a:cubicBezTo>
                    <a:pt x="1705" y="140"/>
                    <a:pt x="1706" y="140"/>
                    <a:pt x="1706" y="141"/>
                  </a:cubicBezTo>
                  <a:cubicBezTo>
                    <a:pt x="1707" y="142"/>
                    <a:pt x="1708" y="142"/>
                    <a:pt x="1708" y="141"/>
                  </a:cubicBezTo>
                  <a:cubicBezTo>
                    <a:pt x="1709" y="140"/>
                    <a:pt x="1709" y="140"/>
                    <a:pt x="1710" y="140"/>
                  </a:cubicBezTo>
                  <a:cubicBezTo>
                    <a:pt x="1710" y="140"/>
                    <a:pt x="1710" y="140"/>
                    <a:pt x="1710" y="142"/>
                  </a:cubicBezTo>
                  <a:cubicBezTo>
                    <a:pt x="1709" y="144"/>
                    <a:pt x="1712" y="145"/>
                    <a:pt x="1712" y="145"/>
                  </a:cubicBezTo>
                  <a:cubicBezTo>
                    <a:pt x="1713" y="145"/>
                    <a:pt x="1715" y="146"/>
                    <a:pt x="1715" y="148"/>
                  </a:cubicBezTo>
                  <a:cubicBezTo>
                    <a:pt x="1715" y="149"/>
                    <a:pt x="1715" y="151"/>
                    <a:pt x="1716" y="151"/>
                  </a:cubicBezTo>
                  <a:cubicBezTo>
                    <a:pt x="1717" y="152"/>
                    <a:pt x="1719" y="153"/>
                    <a:pt x="1718" y="155"/>
                  </a:cubicBezTo>
                  <a:cubicBezTo>
                    <a:pt x="1716" y="156"/>
                    <a:pt x="1716" y="157"/>
                    <a:pt x="1716" y="158"/>
                  </a:cubicBezTo>
                  <a:cubicBezTo>
                    <a:pt x="1716" y="160"/>
                    <a:pt x="1716" y="162"/>
                    <a:pt x="1716" y="162"/>
                  </a:cubicBezTo>
                  <a:cubicBezTo>
                    <a:pt x="1715" y="162"/>
                    <a:pt x="1715" y="162"/>
                    <a:pt x="1715" y="161"/>
                  </a:cubicBezTo>
                  <a:cubicBezTo>
                    <a:pt x="1714" y="160"/>
                    <a:pt x="1713" y="159"/>
                    <a:pt x="1713" y="161"/>
                  </a:cubicBezTo>
                  <a:cubicBezTo>
                    <a:pt x="1713" y="163"/>
                    <a:pt x="1713" y="163"/>
                    <a:pt x="1713" y="165"/>
                  </a:cubicBezTo>
                  <a:cubicBezTo>
                    <a:pt x="1712" y="166"/>
                    <a:pt x="1712" y="167"/>
                    <a:pt x="1712" y="167"/>
                  </a:cubicBezTo>
                  <a:cubicBezTo>
                    <a:pt x="1712" y="168"/>
                    <a:pt x="1712" y="169"/>
                    <a:pt x="1711" y="169"/>
                  </a:cubicBezTo>
                  <a:cubicBezTo>
                    <a:pt x="1710" y="171"/>
                    <a:pt x="1710" y="171"/>
                    <a:pt x="1709" y="171"/>
                  </a:cubicBezTo>
                  <a:cubicBezTo>
                    <a:pt x="1709" y="171"/>
                    <a:pt x="1708" y="171"/>
                    <a:pt x="1709" y="172"/>
                  </a:cubicBezTo>
                  <a:cubicBezTo>
                    <a:pt x="1710" y="173"/>
                    <a:pt x="1711" y="175"/>
                    <a:pt x="1708" y="174"/>
                  </a:cubicBezTo>
                  <a:cubicBezTo>
                    <a:pt x="1706" y="173"/>
                    <a:pt x="1706" y="175"/>
                    <a:pt x="1705" y="175"/>
                  </a:cubicBezTo>
                  <a:cubicBezTo>
                    <a:pt x="1705" y="176"/>
                    <a:pt x="1706" y="178"/>
                    <a:pt x="1708" y="178"/>
                  </a:cubicBezTo>
                  <a:cubicBezTo>
                    <a:pt x="1709" y="178"/>
                    <a:pt x="1711" y="179"/>
                    <a:pt x="1710" y="180"/>
                  </a:cubicBezTo>
                  <a:cubicBezTo>
                    <a:pt x="1709" y="182"/>
                    <a:pt x="1708" y="183"/>
                    <a:pt x="1710" y="185"/>
                  </a:cubicBezTo>
                  <a:cubicBezTo>
                    <a:pt x="1711" y="187"/>
                    <a:pt x="1713" y="189"/>
                    <a:pt x="1713" y="191"/>
                  </a:cubicBezTo>
                  <a:cubicBezTo>
                    <a:pt x="1713" y="193"/>
                    <a:pt x="1713" y="194"/>
                    <a:pt x="1711" y="195"/>
                  </a:cubicBezTo>
                  <a:cubicBezTo>
                    <a:pt x="1709" y="195"/>
                    <a:pt x="1709" y="197"/>
                    <a:pt x="1708" y="199"/>
                  </a:cubicBezTo>
                  <a:cubicBezTo>
                    <a:pt x="1707" y="200"/>
                    <a:pt x="1706" y="201"/>
                    <a:pt x="1706" y="202"/>
                  </a:cubicBezTo>
                  <a:cubicBezTo>
                    <a:pt x="1706" y="203"/>
                    <a:pt x="1705" y="203"/>
                    <a:pt x="1704" y="204"/>
                  </a:cubicBezTo>
                  <a:cubicBezTo>
                    <a:pt x="1703" y="205"/>
                    <a:pt x="1701" y="205"/>
                    <a:pt x="1702" y="207"/>
                  </a:cubicBezTo>
                  <a:cubicBezTo>
                    <a:pt x="1703" y="208"/>
                    <a:pt x="1704" y="209"/>
                    <a:pt x="1703" y="209"/>
                  </a:cubicBezTo>
                  <a:cubicBezTo>
                    <a:pt x="1702" y="209"/>
                    <a:pt x="1701" y="208"/>
                    <a:pt x="1701" y="208"/>
                  </a:cubicBezTo>
                  <a:cubicBezTo>
                    <a:pt x="1701" y="208"/>
                    <a:pt x="1699" y="208"/>
                    <a:pt x="1700" y="209"/>
                  </a:cubicBezTo>
                  <a:cubicBezTo>
                    <a:pt x="1700" y="210"/>
                    <a:pt x="1701" y="210"/>
                    <a:pt x="1701" y="211"/>
                  </a:cubicBezTo>
                  <a:cubicBezTo>
                    <a:pt x="1702" y="212"/>
                    <a:pt x="1703" y="213"/>
                    <a:pt x="1702" y="214"/>
                  </a:cubicBezTo>
                  <a:cubicBezTo>
                    <a:pt x="1701" y="214"/>
                    <a:pt x="1700" y="216"/>
                    <a:pt x="1701" y="217"/>
                  </a:cubicBezTo>
                  <a:cubicBezTo>
                    <a:pt x="1702" y="218"/>
                    <a:pt x="1702" y="218"/>
                    <a:pt x="1701" y="219"/>
                  </a:cubicBezTo>
                  <a:cubicBezTo>
                    <a:pt x="1699" y="220"/>
                    <a:pt x="1699" y="220"/>
                    <a:pt x="1699" y="221"/>
                  </a:cubicBezTo>
                  <a:cubicBezTo>
                    <a:pt x="1699" y="222"/>
                    <a:pt x="1699" y="223"/>
                    <a:pt x="1699" y="224"/>
                  </a:cubicBezTo>
                  <a:cubicBezTo>
                    <a:pt x="1700" y="225"/>
                    <a:pt x="1701" y="226"/>
                    <a:pt x="1700" y="228"/>
                  </a:cubicBezTo>
                  <a:cubicBezTo>
                    <a:pt x="1699" y="229"/>
                    <a:pt x="1698" y="229"/>
                    <a:pt x="1698" y="229"/>
                  </a:cubicBezTo>
                  <a:cubicBezTo>
                    <a:pt x="1697" y="230"/>
                    <a:pt x="1696" y="231"/>
                    <a:pt x="1696" y="232"/>
                  </a:cubicBezTo>
                  <a:cubicBezTo>
                    <a:pt x="1696" y="234"/>
                    <a:pt x="1698" y="234"/>
                    <a:pt x="1697" y="235"/>
                  </a:cubicBezTo>
                  <a:cubicBezTo>
                    <a:pt x="1696" y="236"/>
                    <a:pt x="1695" y="235"/>
                    <a:pt x="1694" y="235"/>
                  </a:cubicBezTo>
                  <a:cubicBezTo>
                    <a:pt x="1694" y="235"/>
                    <a:pt x="1693" y="236"/>
                    <a:pt x="1693" y="237"/>
                  </a:cubicBezTo>
                  <a:cubicBezTo>
                    <a:pt x="1692" y="238"/>
                    <a:pt x="1692" y="240"/>
                    <a:pt x="1693" y="241"/>
                  </a:cubicBezTo>
                  <a:cubicBezTo>
                    <a:pt x="1694" y="242"/>
                    <a:pt x="1694" y="242"/>
                    <a:pt x="1695" y="242"/>
                  </a:cubicBezTo>
                  <a:cubicBezTo>
                    <a:pt x="1697" y="242"/>
                    <a:pt x="1698" y="243"/>
                    <a:pt x="1696" y="244"/>
                  </a:cubicBezTo>
                  <a:cubicBezTo>
                    <a:pt x="1694" y="244"/>
                    <a:pt x="1694" y="243"/>
                    <a:pt x="1693" y="244"/>
                  </a:cubicBezTo>
                  <a:cubicBezTo>
                    <a:pt x="1692" y="245"/>
                    <a:pt x="1693" y="245"/>
                    <a:pt x="1694" y="245"/>
                  </a:cubicBezTo>
                  <a:cubicBezTo>
                    <a:pt x="1695" y="245"/>
                    <a:pt x="1696" y="246"/>
                    <a:pt x="1696" y="247"/>
                  </a:cubicBezTo>
                  <a:cubicBezTo>
                    <a:pt x="1696" y="248"/>
                    <a:pt x="1696" y="248"/>
                    <a:pt x="1695" y="249"/>
                  </a:cubicBezTo>
                  <a:cubicBezTo>
                    <a:pt x="1694" y="249"/>
                    <a:pt x="1693" y="249"/>
                    <a:pt x="1694" y="251"/>
                  </a:cubicBezTo>
                  <a:cubicBezTo>
                    <a:pt x="1694" y="252"/>
                    <a:pt x="1694" y="252"/>
                    <a:pt x="1692" y="252"/>
                  </a:cubicBezTo>
                  <a:cubicBezTo>
                    <a:pt x="1691" y="252"/>
                    <a:pt x="1689" y="253"/>
                    <a:pt x="1692" y="255"/>
                  </a:cubicBezTo>
                  <a:cubicBezTo>
                    <a:pt x="1695" y="256"/>
                    <a:pt x="1695" y="258"/>
                    <a:pt x="1695" y="258"/>
                  </a:cubicBezTo>
                  <a:cubicBezTo>
                    <a:pt x="1695" y="259"/>
                    <a:pt x="1697" y="261"/>
                    <a:pt x="1696" y="262"/>
                  </a:cubicBezTo>
                  <a:cubicBezTo>
                    <a:pt x="1696" y="263"/>
                    <a:pt x="1696" y="263"/>
                    <a:pt x="1695" y="264"/>
                  </a:cubicBezTo>
                  <a:cubicBezTo>
                    <a:pt x="1694" y="264"/>
                    <a:pt x="1692" y="265"/>
                    <a:pt x="1694" y="265"/>
                  </a:cubicBezTo>
                  <a:cubicBezTo>
                    <a:pt x="1695" y="266"/>
                    <a:pt x="1697" y="266"/>
                    <a:pt x="1697" y="267"/>
                  </a:cubicBezTo>
                  <a:cubicBezTo>
                    <a:pt x="1697" y="268"/>
                    <a:pt x="1697" y="270"/>
                    <a:pt x="1698" y="272"/>
                  </a:cubicBezTo>
                  <a:cubicBezTo>
                    <a:pt x="1698" y="273"/>
                    <a:pt x="1698" y="273"/>
                    <a:pt x="1698" y="274"/>
                  </a:cubicBezTo>
                  <a:cubicBezTo>
                    <a:pt x="1698" y="275"/>
                    <a:pt x="1700" y="278"/>
                    <a:pt x="1699" y="279"/>
                  </a:cubicBezTo>
                  <a:cubicBezTo>
                    <a:pt x="1697" y="279"/>
                    <a:pt x="1697" y="279"/>
                    <a:pt x="1696" y="279"/>
                  </a:cubicBezTo>
                  <a:cubicBezTo>
                    <a:pt x="1695" y="278"/>
                    <a:pt x="1694" y="278"/>
                    <a:pt x="1694" y="280"/>
                  </a:cubicBezTo>
                  <a:cubicBezTo>
                    <a:pt x="1694" y="281"/>
                    <a:pt x="1696" y="284"/>
                    <a:pt x="1696" y="284"/>
                  </a:cubicBezTo>
                  <a:cubicBezTo>
                    <a:pt x="1697" y="284"/>
                    <a:pt x="1699" y="284"/>
                    <a:pt x="1700" y="285"/>
                  </a:cubicBezTo>
                  <a:cubicBezTo>
                    <a:pt x="1701" y="285"/>
                    <a:pt x="1703" y="288"/>
                    <a:pt x="1703" y="290"/>
                  </a:cubicBezTo>
                  <a:cubicBezTo>
                    <a:pt x="1703" y="291"/>
                    <a:pt x="1703" y="294"/>
                    <a:pt x="1704" y="294"/>
                  </a:cubicBezTo>
                  <a:cubicBezTo>
                    <a:pt x="1705" y="295"/>
                    <a:pt x="1707" y="296"/>
                    <a:pt x="1707" y="297"/>
                  </a:cubicBezTo>
                  <a:cubicBezTo>
                    <a:pt x="1706" y="299"/>
                    <a:pt x="1707" y="301"/>
                    <a:pt x="1707" y="303"/>
                  </a:cubicBezTo>
                  <a:cubicBezTo>
                    <a:pt x="1708" y="305"/>
                    <a:pt x="1710" y="307"/>
                    <a:pt x="1710" y="308"/>
                  </a:cubicBezTo>
                  <a:cubicBezTo>
                    <a:pt x="1709" y="310"/>
                    <a:pt x="1710" y="309"/>
                    <a:pt x="1709" y="311"/>
                  </a:cubicBezTo>
                  <a:cubicBezTo>
                    <a:pt x="1708" y="313"/>
                    <a:pt x="1707" y="314"/>
                    <a:pt x="1708" y="315"/>
                  </a:cubicBezTo>
                  <a:cubicBezTo>
                    <a:pt x="1708" y="316"/>
                    <a:pt x="1709" y="318"/>
                    <a:pt x="1709" y="319"/>
                  </a:cubicBezTo>
                  <a:cubicBezTo>
                    <a:pt x="1709" y="320"/>
                    <a:pt x="1710" y="320"/>
                    <a:pt x="1709" y="321"/>
                  </a:cubicBezTo>
                  <a:cubicBezTo>
                    <a:pt x="1707" y="322"/>
                    <a:pt x="1707" y="322"/>
                    <a:pt x="1706" y="324"/>
                  </a:cubicBezTo>
                  <a:cubicBezTo>
                    <a:pt x="1706" y="325"/>
                    <a:pt x="1705" y="326"/>
                    <a:pt x="1705" y="326"/>
                  </a:cubicBezTo>
                  <a:cubicBezTo>
                    <a:pt x="1705" y="327"/>
                    <a:pt x="1704" y="327"/>
                    <a:pt x="1703" y="327"/>
                  </a:cubicBezTo>
                  <a:cubicBezTo>
                    <a:pt x="1701" y="326"/>
                    <a:pt x="1700" y="326"/>
                    <a:pt x="1700" y="325"/>
                  </a:cubicBezTo>
                  <a:cubicBezTo>
                    <a:pt x="1699" y="323"/>
                    <a:pt x="1699" y="324"/>
                    <a:pt x="1698" y="325"/>
                  </a:cubicBezTo>
                  <a:cubicBezTo>
                    <a:pt x="1697" y="325"/>
                    <a:pt x="1697" y="326"/>
                    <a:pt x="1696" y="326"/>
                  </a:cubicBezTo>
                  <a:cubicBezTo>
                    <a:pt x="1694" y="326"/>
                    <a:pt x="1694" y="326"/>
                    <a:pt x="1693" y="325"/>
                  </a:cubicBezTo>
                  <a:cubicBezTo>
                    <a:pt x="1692" y="325"/>
                    <a:pt x="1691" y="325"/>
                    <a:pt x="1690" y="326"/>
                  </a:cubicBezTo>
                  <a:cubicBezTo>
                    <a:pt x="1690" y="327"/>
                    <a:pt x="1689" y="328"/>
                    <a:pt x="1689" y="329"/>
                  </a:cubicBezTo>
                  <a:cubicBezTo>
                    <a:pt x="1689" y="331"/>
                    <a:pt x="1689" y="331"/>
                    <a:pt x="1688" y="332"/>
                  </a:cubicBezTo>
                  <a:cubicBezTo>
                    <a:pt x="1688" y="332"/>
                    <a:pt x="1687" y="333"/>
                    <a:pt x="1688" y="334"/>
                  </a:cubicBezTo>
                  <a:cubicBezTo>
                    <a:pt x="1689" y="335"/>
                    <a:pt x="1690" y="335"/>
                    <a:pt x="1690" y="337"/>
                  </a:cubicBezTo>
                  <a:cubicBezTo>
                    <a:pt x="1689" y="339"/>
                    <a:pt x="1689" y="341"/>
                    <a:pt x="1689" y="342"/>
                  </a:cubicBezTo>
                  <a:cubicBezTo>
                    <a:pt x="1688" y="344"/>
                    <a:pt x="1687" y="345"/>
                    <a:pt x="1687" y="347"/>
                  </a:cubicBezTo>
                  <a:cubicBezTo>
                    <a:pt x="1688" y="348"/>
                    <a:pt x="1689" y="349"/>
                    <a:pt x="1688" y="350"/>
                  </a:cubicBezTo>
                  <a:cubicBezTo>
                    <a:pt x="1688" y="351"/>
                    <a:pt x="1687" y="351"/>
                    <a:pt x="1686" y="353"/>
                  </a:cubicBezTo>
                  <a:cubicBezTo>
                    <a:pt x="1686" y="355"/>
                    <a:pt x="1687" y="358"/>
                    <a:pt x="1686" y="359"/>
                  </a:cubicBezTo>
                  <a:cubicBezTo>
                    <a:pt x="1685" y="359"/>
                    <a:pt x="1685" y="360"/>
                    <a:pt x="1685" y="361"/>
                  </a:cubicBezTo>
                  <a:cubicBezTo>
                    <a:pt x="1685" y="362"/>
                    <a:pt x="1685" y="363"/>
                    <a:pt x="1685" y="363"/>
                  </a:cubicBezTo>
                  <a:cubicBezTo>
                    <a:pt x="1686" y="364"/>
                    <a:pt x="1686" y="364"/>
                    <a:pt x="1685" y="365"/>
                  </a:cubicBezTo>
                  <a:cubicBezTo>
                    <a:pt x="1685" y="366"/>
                    <a:pt x="1684" y="367"/>
                    <a:pt x="1684" y="368"/>
                  </a:cubicBezTo>
                  <a:cubicBezTo>
                    <a:pt x="1685" y="370"/>
                    <a:pt x="1686" y="371"/>
                    <a:pt x="1686" y="372"/>
                  </a:cubicBezTo>
                  <a:cubicBezTo>
                    <a:pt x="1686" y="373"/>
                    <a:pt x="1686" y="376"/>
                    <a:pt x="1686" y="377"/>
                  </a:cubicBezTo>
                  <a:cubicBezTo>
                    <a:pt x="1686" y="378"/>
                    <a:pt x="1686" y="380"/>
                    <a:pt x="1685" y="381"/>
                  </a:cubicBezTo>
                  <a:cubicBezTo>
                    <a:pt x="1684" y="382"/>
                    <a:pt x="1684" y="383"/>
                    <a:pt x="1683" y="384"/>
                  </a:cubicBezTo>
                  <a:cubicBezTo>
                    <a:pt x="1682" y="386"/>
                    <a:pt x="1683" y="386"/>
                    <a:pt x="1683" y="387"/>
                  </a:cubicBezTo>
                  <a:cubicBezTo>
                    <a:pt x="1684" y="389"/>
                    <a:pt x="1685" y="391"/>
                    <a:pt x="1685" y="391"/>
                  </a:cubicBezTo>
                  <a:cubicBezTo>
                    <a:pt x="1685" y="392"/>
                    <a:pt x="1685" y="392"/>
                    <a:pt x="1685" y="393"/>
                  </a:cubicBezTo>
                  <a:cubicBezTo>
                    <a:pt x="1685" y="395"/>
                    <a:pt x="1686" y="396"/>
                    <a:pt x="1686" y="398"/>
                  </a:cubicBezTo>
                  <a:cubicBezTo>
                    <a:pt x="1687" y="400"/>
                    <a:pt x="1688" y="402"/>
                    <a:pt x="1689" y="404"/>
                  </a:cubicBezTo>
                  <a:cubicBezTo>
                    <a:pt x="1690" y="405"/>
                    <a:pt x="1691" y="407"/>
                    <a:pt x="1691" y="409"/>
                  </a:cubicBezTo>
                  <a:cubicBezTo>
                    <a:pt x="1691" y="410"/>
                    <a:pt x="1692" y="412"/>
                    <a:pt x="1692" y="414"/>
                  </a:cubicBezTo>
                  <a:cubicBezTo>
                    <a:pt x="1692" y="417"/>
                    <a:pt x="1692" y="419"/>
                    <a:pt x="1691" y="420"/>
                  </a:cubicBezTo>
                  <a:cubicBezTo>
                    <a:pt x="1691" y="422"/>
                    <a:pt x="1691" y="423"/>
                    <a:pt x="1689" y="425"/>
                  </a:cubicBezTo>
                  <a:cubicBezTo>
                    <a:pt x="1688" y="426"/>
                    <a:pt x="1687" y="427"/>
                    <a:pt x="1687" y="427"/>
                  </a:cubicBezTo>
                  <a:cubicBezTo>
                    <a:pt x="1687" y="427"/>
                    <a:pt x="1687" y="426"/>
                    <a:pt x="1688" y="424"/>
                  </a:cubicBezTo>
                  <a:cubicBezTo>
                    <a:pt x="1688" y="422"/>
                    <a:pt x="1687" y="420"/>
                    <a:pt x="1687" y="419"/>
                  </a:cubicBezTo>
                  <a:cubicBezTo>
                    <a:pt x="1686" y="418"/>
                    <a:pt x="1684" y="416"/>
                    <a:pt x="1683" y="415"/>
                  </a:cubicBezTo>
                  <a:cubicBezTo>
                    <a:pt x="1682" y="413"/>
                    <a:pt x="1680" y="411"/>
                    <a:pt x="1679" y="410"/>
                  </a:cubicBezTo>
                  <a:cubicBezTo>
                    <a:pt x="1678" y="409"/>
                    <a:pt x="1675" y="406"/>
                    <a:pt x="1674" y="404"/>
                  </a:cubicBezTo>
                  <a:cubicBezTo>
                    <a:pt x="1674" y="403"/>
                    <a:pt x="1674" y="402"/>
                    <a:pt x="1674" y="400"/>
                  </a:cubicBezTo>
                  <a:cubicBezTo>
                    <a:pt x="1675" y="398"/>
                    <a:pt x="1674" y="397"/>
                    <a:pt x="1673" y="396"/>
                  </a:cubicBezTo>
                  <a:cubicBezTo>
                    <a:pt x="1673" y="394"/>
                    <a:pt x="1673" y="395"/>
                    <a:pt x="1672" y="393"/>
                  </a:cubicBezTo>
                  <a:cubicBezTo>
                    <a:pt x="1671" y="392"/>
                    <a:pt x="1670" y="391"/>
                    <a:pt x="1669" y="390"/>
                  </a:cubicBezTo>
                  <a:cubicBezTo>
                    <a:pt x="1669" y="390"/>
                    <a:pt x="1668" y="390"/>
                    <a:pt x="1668" y="390"/>
                  </a:cubicBezTo>
                  <a:cubicBezTo>
                    <a:pt x="1662" y="399"/>
                    <a:pt x="1662" y="399"/>
                    <a:pt x="1662" y="399"/>
                  </a:cubicBezTo>
                  <a:cubicBezTo>
                    <a:pt x="1659" y="402"/>
                    <a:pt x="1659" y="402"/>
                    <a:pt x="1659" y="402"/>
                  </a:cubicBezTo>
                  <a:cubicBezTo>
                    <a:pt x="1655" y="409"/>
                    <a:pt x="1655" y="409"/>
                    <a:pt x="1655" y="409"/>
                  </a:cubicBezTo>
                  <a:cubicBezTo>
                    <a:pt x="1651" y="418"/>
                    <a:pt x="1651" y="418"/>
                    <a:pt x="1651" y="418"/>
                  </a:cubicBezTo>
                  <a:cubicBezTo>
                    <a:pt x="1647" y="423"/>
                    <a:pt x="1647" y="423"/>
                    <a:pt x="1647" y="423"/>
                  </a:cubicBezTo>
                  <a:cubicBezTo>
                    <a:pt x="1644" y="429"/>
                    <a:pt x="1644" y="429"/>
                    <a:pt x="1644" y="429"/>
                  </a:cubicBezTo>
                  <a:cubicBezTo>
                    <a:pt x="1644" y="429"/>
                    <a:pt x="1639" y="440"/>
                    <a:pt x="1638" y="442"/>
                  </a:cubicBezTo>
                  <a:cubicBezTo>
                    <a:pt x="1638" y="443"/>
                    <a:pt x="1636" y="445"/>
                    <a:pt x="1634" y="446"/>
                  </a:cubicBezTo>
                  <a:cubicBezTo>
                    <a:pt x="1633" y="447"/>
                    <a:pt x="1627" y="452"/>
                    <a:pt x="1627" y="452"/>
                  </a:cubicBezTo>
                  <a:cubicBezTo>
                    <a:pt x="1627" y="452"/>
                    <a:pt x="1623" y="454"/>
                    <a:pt x="1623" y="455"/>
                  </a:cubicBezTo>
                  <a:cubicBezTo>
                    <a:pt x="1622" y="457"/>
                    <a:pt x="1622" y="461"/>
                    <a:pt x="1622" y="463"/>
                  </a:cubicBezTo>
                  <a:cubicBezTo>
                    <a:pt x="1621" y="465"/>
                    <a:pt x="1620" y="470"/>
                    <a:pt x="1618" y="471"/>
                  </a:cubicBezTo>
                  <a:cubicBezTo>
                    <a:pt x="1617" y="472"/>
                    <a:pt x="1612" y="475"/>
                    <a:pt x="1611" y="476"/>
                  </a:cubicBezTo>
                  <a:cubicBezTo>
                    <a:pt x="1610" y="478"/>
                    <a:pt x="1605" y="482"/>
                    <a:pt x="1605" y="482"/>
                  </a:cubicBezTo>
                  <a:cubicBezTo>
                    <a:pt x="1602" y="484"/>
                    <a:pt x="1602" y="484"/>
                    <a:pt x="1602" y="484"/>
                  </a:cubicBezTo>
                  <a:cubicBezTo>
                    <a:pt x="1598" y="490"/>
                    <a:pt x="1598" y="490"/>
                    <a:pt x="1598" y="490"/>
                  </a:cubicBezTo>
                  <a:cubicBezTo>
                    <a:pt x="1598" y="490"/>
                    <a:pt x="1594" y="495"/>
                    <a:pt x="1592" y="496"/>
                  </a:cubicBezTo>
                  <a:cubicBezTo>
                    <a:pt x="1591" y="497"/>
                    <a:pt x="1588" y="499"/>
                    <a:pt x="1587" y="501"/>
                  </a:cubicBezTo>
                  <a:cubicBezTo>
                    <a:pt x="1587" y="503"/>
                    <a:pt x="1587" y="504"/>
                    <a:pt x="1587" y="506"/>
                  </a:cubicBezTo>
                  <a:cubicBezTo>
                    <a:pt x="1587" y="507"/>
                    <a:pt x="1586" y="508"/>
                    <a:pt x="1586" y="510"/>
                  </a:cubicBezTo>
                  <a:cubicBezTo>
                    <a:pt x="1587" y="511"/>
                    <a:pt x="1586" y="513"/>
                    <a:pt x="1586" y="513"/>
                  </a:cubicBezTo>
                  <a:cubicBezTo>
                    <a:pt x="1586" y="513"/>
                    <a:pt x="1582" y="518"/>
                    <a:pt x="1582" y="519"/>
                  </a:cubicBezTo>
                  <a:cubicBezTo>
                    <a:pt x="1582" y="519"/>
                    <a:pt x="1582" y="519"/>
                    <a:pt x="1582" y="519"/>
                  </a:cubicBezTo>
                  <a:cubicBezTo>
                    <a:pt x="1582" y="519"/>
                    <a:pt x="1582" y="520"/>
                    <a:pt x="1583" y="520"/>
                  </a:cubicBezTo>
                  <a:cubicBezTo>
                    <a:pt x="1584" y="521"/>
                    <a:pt x="1585" y="522"/>
                    <a:pt x="1587" y="525"/>
                  </a:cubicBezTo>
                  <a:cubicBezTo>
                    <a:pt x="1588" y="527"/>
                    <a:pt x="1590" y="529"/>
                    <a:pt x="1592" y="531"/>
                  </a:cubicBezTo>
                  <a:cubicBezTo>
                    <a:pt x="1593" y="532"/>
                    <a:pt x="1594" y="532"/>
                    <a:pt x="1594" y="533"/>
                  </a:cubicBezTo>
                  <a:cubicBezTo>
                    <a:pt x="1595" y="534"/>
                    <a:pt x="1596" y="534"/>
                    <a:pt x="1597" y="535"/>
                  </a:cubicBezTo>
                  <a:cubicBezTo>
                    <a:pt x="1601" y="537"/>
                    <a:pt x="1601" y="537"/>
                    <a:pt x="1601" y="537"/>
                  </a:cubicBezTo>
                  <a:cubicBezTo>
                    <a:pt x="1601" y="537"/>
                    <a:pt x="1601" y="537"/>
                    <a:pt x="1604" y="537"/>
                  </a:cubicBezTo>
                  <a:cubicBezTo>
                    <a:pt x="1607" y="538"/>
                    <a:pt x="1610" y="539"/>
                    <a:pt x="1613" y="539"/>
                  </a:cubicBezTo>
                  <a:cubicBezTo>
                    <a:pt x="1614" y="539"/>
                    <a:pt x="1614" y="539"/>
                    <a:pt x="1614" y="539"/>
                  </a:cubicBezTo>
                  <a:cubicBezTo>
                    <a:pt x="1613" y="539"/>
                    <a:pt x="1613" y="540"/>
                    <a:pt x="1613" y="540"/>
                  </a:cubicBezTo>
                  <a:cubicBezTo>
                    <a:pt x="1612" y="541"/>
                    <a:pt x="1610" y="543"/>
                    <a:pt x="1610" y="545"/>
                  </a:cubicBezTo>
                  <a:cubicBezTo>
                    <a:pt x="1610" y="547"/>
                    <a:pt x="1611" y="548"/>
                    <a:pt x="1612" y="548"/>
                  </a:cubicBezTo>
                  <a:cubicBezTo>
                    <a:pt x="1612" y="549"/>
                    <a:pt x="1611" y="550"/>
                    <a:pt x="1613" y="550"/>
                  </a:cubicBezTo>
                  <a:cubicBezTo>
                    <a:pt x="1614" y="550"/>
                    <a:pt x="1615" y="549"/>
                    <a:pt x="1616" y="549"/>
                  </a:cubicBezTo>
                  <a:cubicBezTo>
                    <a:pt x="1617" y="548"/>
                    <a:pt x="1618" y="546"/>
                    <a:pt x="1618" y="547"/>
                  </a:cubicBezTo>
                  <a:cubicBezTo>
                    <a:pt x="1619" y="549"/>
                    <a:pt x="1619" y="552"/>
                    <a:pt x="1619" y="553"/>
                  </a:cubicBezTo>
                  <a:cubicBezTo>
                    <a:pt x="1619" y="554"/>
                    <a:pt x="1619" y="555"/>
                    <a:pt x="1620" y="556"/>
                  </a:cubicBezTo>
                  <a:cubicBezTo>
                    <a:pt x="1621" y="557"/>
                    <a:pt x="1620" y="558"/>
                    <a:pt x="1621" y="560"/>
                  </a:cubicBezTo>
                  <a:cubicBezTo>
                    <a:pt x="1623" y="561"/>
                    <a:pt x="1623" y="561"/>
                    <a:pt x="1625" y="562"/>
                  </a:cubicBezTo>
                  <a:cubicBezTo>
                    <a:pt x="1626" y="562"/>
                    <a:pt x="1627" y="563"/>
                    <a:pt x="1628" y="564"/>
                  </a:cubicBezTo>
                  <a:cubicBezTo>
                    <a:pt x="1630" y="564"/>
                    <a:pt x="1633" y="564"/>
                    <a:pt x="1634" y="564"/>
                  </a:cubicBezTo>
                  <a:cubicBezTo>
                    <a:pt x="1636" y="564"/>
                    <a:pt x="1638" y="563"/>
                    <a:pt x="1638" y="561"/>
                  </a:cubicBezTo>
                  <a:cubicBezTo>
                    <a:pt x="1639" y="560"/>
                    <a:pt x="1640" y="556"/>
                    <a:pt x="1640" y="555"/>
                  </a:cubicBezTo>
                  <a:cubicBezTo>
                    <a:pt x="1640" y="553"/>
                    <a:pt x="1641" y="551"/>
                    <a:pt x="1643" y="551"/>
                  </a:cubicBezTo>
                  <a:cubicBezTo>
                    <a:pt x="1644" y="551"/>
                    <a:pt x="1644" y="550"/>
                    <a:pt x="1646" y="552"/>
                  </a:cubicBezTo>
                  <a:cubicBezTo>
                    <a:pt x="1646" y="552"/>
                    <a:pt x="1647" y="553"/>
                    <a:pt x="1647" y="553"/>
                  </a:cubicBezTo>
                  <a:cubicBezTo>
                    <a:pt x="1648" y="553"/>
                    <a:pt x="1648" y="553"/>
                    <a:pt x="1648" y="553"/>
                  </a:cubicBezTo>
                  <a:cubicBezTo>
                    <a:pt x="1648" y="553"/>
                    <a:pt x="1648" y="553"/>
                    <a:pt x="1648" y="553"/>
                  </a:cubicBezTo>
                  <a:cubicBezTo>
                    <a:pt x="1649" y="551"/>
                    <a:pt x="1649" y="551"/>
                    <a:pt x="1649" y="551"/>
                  </a:cubicBezTo>
                  <a:cubicBezTo>
                    <a:pt x="1649" y="551"/>
                    <a:pt x="1650" y="548"/>
                    <a:pt x="1650" y="547"/>
                  </a:cubicBezTo>
                  <a:cubicBezTo>
                    <a:pt x="1650" y="545"/>
                    <a:pt x="1650" y="543"/>
                    <a:pt x="1650" y="543"/>
                  </a:cubicBezTo>
                  <a:cubicBezTo>
                    <a:pt x="1651" y="542"/>
                    <a:pt x="1652" y="541"/>
                    <a:pt x="1652" y="541"/>
                  </a:cubicBezTo>
                  <a:cubicBezTo>
                    <a:pt x="1653" y="540"/>
                    <a:pt x="1653" y="540"/>
                    <a:pt x="1653" y="540"/>
                  </a:cubicBezTo>
                  <a:cubicBezTo>
                    <a:pt x="1656" y="540"/>
                    <a:pt x="1656" y="540"/>
                    <a:pt x="1656" y="540"/>
                  </a:cubicBezTo>
                  <a:cubicBezTo>
                    <a:pt x="1656" y="540"/>
                    <a:pt x="1656" y="540"/>
                    <a:pt x="1656" y="540"/>
                  </a:cubicBezTo>
                  <a:cubicBezTo>
                    <a:pt x="1656" y="542"/>
                    <a:pt x="1656" y="544"/>
                    <a:pt x="1656" y="546"/>
                  </a:cubicBezTo>
                  <a:cubicBezTo>
                    <a:pt x="1655" y="548"/>
                    <a:pt x="1655" y="549"/>
                    <a:pt x="1656" y="550"/>
                  </a:cubicBezTo>
                  <a:cubicBezTo>
                    <a:pt x="1656" y="551"/>
                    <a:pt x="1657" y="551"/>
                    <a:pt x="1658" y="551"/>
                  </a:cubicBezTo>
                  <a:cubicBezTo>
                    <a:pt x="1660" y="551"/>
                    <a:pt x="1661" y="551"/>
                    <a:pt x="1661" y="549"/>
                  </a:cubicBezTo>
                  <a:cubicBezTo>
                    <a:pt x="1661" y="547"/>
                    <a:pt x="1660" y="546"/>
                    <a:pt x="1660" y="545"/>
                  </a:cubicBezTo>
                  <a:cubicBezTo>
                    <a:pt x="1660" y="544"/>
                    <a:pt x="1662" y="543"/>
                    <a:pt x="1662" y="545"/>
                  </a:cubicBezTo>
                  <a:cubicBezTo>
                    <a:pt x="1662" y="546"/>
                    <a:pt x="1662" y="547"/>
                    <a:pt x="1662" y="548"/>
                  </a:cubicBezTo>
                  <a:cubicBezTo>
                    <a:pt x="1662" y="549"/>
                    <a:pt x="1662" y="551"/>
                    <a:pt x="1664" y="551"/>
                  </a:cubicBezTo>
                  <a:cubicBezTo>
                    <a:pt x="1664" y="551"/>
                    <a:pt x="1665" y="551"/>
                    <a:pt x="1665" y="551"/>
                  </a:cubicBezTo>
                  <a:cubicBezTo>
                    <a:pt x="1665" y="551"/>
                    <a:pt x="1665" y="551"/>
                    <a:pt x="1665" y="551"/>
                  </a:cubicBezTo>
                  <a:cubicBezTo>
                    <a:pt x="1665" y="551"/>
                    <a:pt x="1666" y="555"/>
                    <a:pt x="1666" y="556"/>
                  </a:cubicBezTo>
                  <a:cubicBezTo>
                    <a:pt x="1667" y="557"/>
                    <a:pt x="1666" y="558"/>
                    <a:pt x="1666" y="558"/>
                  </a:cubicBezTo>
                  <a:cubicBezTo>
                    <a:pt x="1666" y="562"/>
                    <a:pt x="1666" y="562"/>
                    <a:pt x="1666" y="562"/>
                  </a:cubicBezTo>
                  <a:cubicBezTo>
                    <a:pt x="1666" y="562"/>
                    <a:pt x="1664" y="562"/>
                    <a:pt x="1662" y="563"/>
                  </a:cubicBezTo>
                  <a:cubicBezTo>
                    <a:pt x="1660" y="563"/>
                    <a:pt x="1656" y="564"/>
                    <a:pt x="1654" y="565"/>
                  </a:cubicBezTo>
                  <a:cubicBezTo>
                    <a:pt x="1653" y="566"/>
                    <a:pt x="1651" y="566"/>
                    <a:pt x="1650" y="567"/>
                  </a:cubicBezTo>
                  <a:cubicBezTo>
                    <a:pt x="1650" y="568"/>
                    <a:pt x="1649" y="568"/>
                    <a:pt x="1648" y="568"/>
                  </a:cubicBezTo>
                  <a:cubicBezTo>
                    <a:pt x="1647" y="568"/>
                    <a:pt x="1646" y="569"/>
                    <a:pt x="1647" y="569"/>
                  </a:cubicBezTo>
                  <a:cubicBezTo>
                    <a:pt x="1647" y="570"/>
                    <a:pt x="1648" y="572"/>
                    <a:pt x="1647" y="573"/>
                  </a:cubicBezTo>
                  <a:cubicBezTo>
                    <a:pt x="1646" y="573"/>
                    <a:pt x="1646" y="574"/>
                    <a:pt x="1646" y="575"/>
                  </a:cubicBezTo>
                  <a:cubicBezTo>
                    <a:pt x="1645" y="575"/>
                    <a:pt x="1644" y="576"/>
                    <a:pt x="1643" y="575"/>
                  </a:cubicBezTo>
                  <a:cubicBezTo>
                    <a:pt x="1643" y="575"/>
                    <a:pt x="1642" y="574"/>
                    <a:pt x="1641" y="574"/>
                  </a:cubicBezTo>
                  <a:cubicBezTo>
                    <a:pt x="1640" y="574"/>
                    <a:pt x="1637" y="575"/>
                    <a:pt x="1637" y="576"/>
                  </a:cubicBezTo>
                  <a:cubicBezTo>
                    <a:pt x="1637" y="577"/>
                    <a:pt x="1636" y="577"/>
                    <a:pt x="1636" y="576"/>
                  </a:cubicBezTo>
                  <a:cubicBezTo>
                    <a:pt x="1635" y="575"/>
                    <a:pt x="1635" y="575"/>
                    <a:pt x="1635" y="575"/>
                  </a:cubicBezTo>
                  <a:cubicBezTo>
                    <a:pt x="1634" y="575"/>
                    <a:pt x="1634" y="575"/>
                    <a:pt x="1634" y="577"/>
                  </a:cubicBezTo>
                  <a:cubicBezTo>
                    <a:pt x="1634" y="578"/>
                    <a:pt x="1635" y="578"/>
                    <a:pt x="1634" y="579"/>
                  </a:cubicBezTo>
                  <a:cubicBezTo>
                    <a:pt x="1633" y="579"/>
                    <a:pt x="1631" y="579"/>
                    <a:pt x="1632" y="580"/>
                  </a:cubicBezTo>
                  <a:cubicBezTo>
                    <a:pt x="1632" y="582"/>
                    <a:pt x="1634" y="587"/>
                    <a:pt x="1634" y="588"/>
                  </a:cubicBezTo>
                  <a:cubicBezTo>
                    <a:pt x="1634" y="589"/>
                    <a:pt x="1634" y="591"/>
                    <a:pt x="1634" y="591"/>
                  </a:cubicBezTo>
                  <a:cubicBezTo>
                    <a:pt x="1645" y="602"/>
                    <a:pt x="1645" y="602"/>
                    <a:pt x="1645" y="602"/>
                  </a:cubicBezTo>
                  <a:cubicBezTo>
                    <a:pt x="1645" y="602"/>
                    <a:pt x="1648" y="606"/>
                    <a:pt x="1648" y="607"/>
                  </a:cubicBezTo>
                  <a:cubicBezTo>
                    <a:pt x="1648" y="607"/>
                    <a:pt x="1646" y="609"/>
                    <a:pt x="1646" y="610"/>
                  </a:cubicBezTo>
                  <a:cubicBezTo>
                    <a:pt x="1646" y="611"/>
                    <a:pt x="1647" y="613"/>
                    <a:pt x="1647" y="613"/>
                  </a:cubicBezTo>
                  <a:cubicBezTo>
                    <a:pt x="1646" y="614"/>
                    <a:pt x="1646" y="614"/>
                    <a:pt x="1646" y="615"/>
                  </a:cubicBezTo>
                  <a:cubicBezTo>
                    <a:pt x="1646" y="616"/>
                    <a:pt x="1647" y="617"/>
                    <a:pt x="1646" y="618"/>
                  </a:cubicBezTo>
                  <a:cubicBezTo>
                    <a:pt x="1645" y="618"/>
                    <a:pt x="1644" y="618"/>
                    <a:pt x="1644" y="619"/>
                  </a:cubicBezTo>
                  <a:cubicBezTo>
                    <a:pt x="1644" y="620"/>
                    <a:pt x="1643" y="621"/>
                    <a:pt x="1643" y="621"/>
                  </a:cubicBezTo>
                  <a:cubicBezTo>
                    <a:pt x="1628" y="626"/>
                    <a:pt x="1628" y="626"/>
                    <a:pt x="1628" y="626"/>
                  </a:cubicBezTo>
                  <a:cubicBezTo>
                    <a:pt x="1628" y="626"/>
                    <a:pt x="1634" y="640"/>
                    <a:pt x="1634" y="641"/>
                  </a:cubicBezTo>
                  <a:cubicBezTo>
                    <a:pt x="1634" y="642"/>
                    <a:pt x="1633" y="645"/>
                    <a:pt x="1633" y="646"/>
                  </a:cubicBezTo>
                  <a:cubicBezTo>
                    <a:pt x="1632" y="646"/>
                    <a:pt x="1631" y="647"/>
                    <a:pt x="1631" y="648"/>
                  </a:cubicBezTo>
                  <a:cubicBezTo>
                    <a:pt x="1631" y="649"/>
                    <a:pt x="1633" y="652"/>
                    <a:pt x="1633" y="652"/>
                  </a:cubicBezTo>
                  <a:cubicBezTo>
                    <a:pt x="1633" y="653"/>
                    <a:pt x="1634" y="654"/>
                    <a:pt x="1634" y="654"/>
                  </a:cubicBezTo>
                  <a:cubicBezTo>
                    <a:pt x="1634" y="654"/>
                    <a:pt x="1632" y="656"/>
                    <a:pt x="1632" y="657"/>
                  </a:cubicBezTo>
                  <a:cubicBezTo>
                    <a:pt x="1632" y="658"/>
                    <a:pt x="1632" y="660"/>
                    <a:pt x="1632" y="660"/>
                  </a:cubicBezTo>
                  <a:cubicBezTo>
                    <a:pt x="1628" y="661"/>
                    <a:pt x="1628" y="661"/>
                    <a:pt x="1628" y="661"/>
                  </a:cubicBezTo>
                  <a:cubicBezTo>
                    <a:pt x="1627" y="658"/>
                    <a:pt x="1627" y="658"/>
                    <a:pt x="1627" y="658"/>
                  </a:cubicBezTo>
                  <a:cubicBezTo>
                    <a:pt x="1627" y="658"/>
                    <a:pt x="1621" y="657"/>
                    <a:pt x="1619" y="656"/>
                  </a:cubicBezTo>
                  <a:cubicBezTo>
                    <a:pt x="1618" y="656"/>
                    <a:pt x="1618" y="655"/>
                    <a:pt x="1617" y="655"/>
                  </a:cubicBezTo>
                  <a:cubicBezTo>
                    <a:pt x="1615" y="655"/>
                    <a:pt x="1616" y="654"/>
                    <a:pt x="1615" y="653"/>
                  </a:cubicBezTo>
                  <a:cubicBezTo>
                    <a:pt x="1615" y="653"/>
                    <a:pt x="1614" y="649"/>
                    <a:pt x="1613" y="648"/>
                  </a:cubicBezTo>
                  <a:cubicBezTo>
                    <a:pt x="1612" y="647"/>
                    <a:pt x="1610" y="645"/>
                    <a:pt x="1610" y="645"/>
                  </a:cubicBezTo>
                  <a:cubicBezTo>
                    <a:pt x="1609" y="645"/>
                    <a:pt x="1604" y="645"/>
                    <a:pt x="1605" y="646"/>
                  </a:cubicBezTo>
                  <a:cubicBezTo>
                    <a:pt x="1605" y="647"/>
                    <a:pt x="1607" y="651"/>
                    <a:pt x="1606" y="651"/>
                  </a:cubicBezTo>
                  <a:cubicBezTo>
                    <a:pt x="1605" y="651"/>
                    <a:pt x="1604" y="651"/>
                    <a:pt x="1604" y="652"/>
                  </a:cubicBezTo>
                  <a:cubicBezTo>
                    <a:pt x="1604" y="653"/>
                    <a:pt x="1603" y="655"/>
                    <a:pt x="1602" y="656"/>
                  </a:cubicBezTo>
                  <a:cubicBezTo>
                    <a:pt x="1602" y="656"/>
                    <a:pt x="1601" y="658"/>
                    <a:pt x="1600" y="657"/>
                  </a:cubicBezTo>
                  <a:cubicBezTo>
                    <a:pt x="1599" y="656"/>
                    <a:pt x="1599" y="655"/>
                    <a:pt x="1598" y="655"/>
                  </a:cubicBezTo>
                  <a:cubicBezTo>
                    <a:pt x="1597" y="654"/>
                    <a:pt x="1597" y="653"/>
                    <a:pt x="1596" y="653"/>
                  </a:cubicBezTo>
                  <a:cubicBezTo>
                    <a:pt x="1594" y="653"/>
                    <a:pt x="1592" y="653"/>
                    <a:pt x="1591" y="652"/>
                  </a:cubicBezTo>
                  <a:cubicBezTo>
                    <a:pt x="1590" y="652"/>
                    <a:pt x="1588" y="652"/>
                    <a:pt x="1588" y="651"/>
                  </a:cubicBezTo>
                  <a:cubicBezTo>
                    <a:pt x="1587" y="649"/>
                    <a:pt x="1587" y="648"/>
                    <a:pt x="1586" y="648"/>
                  </a:cubicBezTo>
                  <a:cubicBezTo>
                    <a:pt x="1585" y="647"/>
                    <a:pt x="1585" y="646"/>
                    <a:pt x="1583" y="646"/>
                  </a:cubicBezTo>
                  <a:cubicBezTo>
                    <a:pt x="1582" y="646"/>
                    <a:pt x="1582" y="645"/>
                    <a:pt x="1581" y="644"/>
                  </a:cubicBezTo>
                  <a:cubicBezTo>
                    <a:pt x="1581" y="644"/>
                    <a:pt x="1581" y="645"/>
                    <a:pt x="1580" y="645"/>
                  </a:cubicBezTo>
                  <a:cubicBezTo>
                    <a:pt x="1578" y="645"/>
                    <a:pt x="1579" y="644"/>
                    <a:pt x="1578" y="644"/>
                  </a:cubicBezTo>
                  <a:cubicBezTo>
                    <a:pt x="1577" y="644"/>
                    <a:pt x="1577" y="644"/>
                    <a:pt x="1576" y="644"/>
                  </a:cubicBezTo>
                  <a:cubicBezTo>
                    <a:pt x="1576" y="643"/>
                    <a:pt x="1575" y="643"/>
                    <a:pt x="1575" y="643"/>
                  </a:cubicBezTo>
                  <a:cubicBezTo>
                    <a:pt x="1574" y="644"/>
                    <a:pt x="1573" y="644"/>
                    <a:pt x="1573" y="644"/>
                  </a:cubicBezTo>
                  <a:cubicBezTo>
                    <a:pt x="1572" y="644"/>
                    <a:pt x="1571" y="643"/>
                    <a:pt x="1570" y="642"/>
                  </a:cubicBezTo>
                  <a:cubicBezTo>
                    <a:pt x="1570" y="642"/>
                    <a:pt x="1569" y="643"/>
                    <a:pt x="1568" y="644"/>
                  </a:cubicBezTo>
                  <a:cubicBezTo>
                    <a:pt x="1567" y="645"/>
                    <a:pt x="1566" y="646"/>
                    <a:pt x="1567" y="646"/>
                  </a:cubicBezTo>
                  <a:cubicBezTo>
                    <a:pt x="1567" y="647"/>
                    <a:pt x="1569" y="647"/>
                    <a:pt x="1569" y="648"/>
                  </a:cubicBezTo>
                  <a:cubicBezTo>
                    <a:pt x="1570" y="648"/>
                    <a:pt x="1570" y="651"/>
                    <a:pt x="1570" y="651"/>
                  </a:cubicBezTo>
                  <a:cubicBezTo>
                    <a:pt x="1571" y="652"/>
                    <a:pt x="1571" y="652"/>
                    <a:pt x="1571" y="653"/>
                  </a:cubicBezTo>
                  <a:cubicBezTo>
                    <a:pt x="1571" y="654"/>
                    <a:pt x="1571" y="654"/>
                    <a:pt x="1571" y="655"/>
                  </a:cubicBezTo>
                  <a:cubicBezTo>
                    <a:pt x="1572" y="655"/>
                    <a:pt x="1572" y="656"/>
                    <a:pt x="1571" y="657"/>
                  </a:cubicBezTo>
                  <a:cubicBezTo>
                    <a:pt x="1570" y="658"/>
                    <a:pt x="1569" y="659"/>
                    <a:pt x="1569" y="660"/>
                  </a:cubicBezTo>
                  <a:cubicBezTo>
                    <a:pt x="1570" y="661"/>
                    <a:pt x="1570" y="662"/>
                    <a:pt x="1570" y="663"/>
                  </a:cubicBezTo>
                  <a:cubicBezTo>
                    <a:pt x="1569" y="664"/>
                    <a:pt x="1569" y="664"/>
                    <a:pt x="1568" y="665"/>
                  </a:cubicBezTo>
                  <a:cubicBezTo>
                    <a:pt x="1567" y="665"/>
                    <a:pt x="1567" y="666"/>
                    <a:pt x="1566" y="666"/>
                  </a:cubicBezTo>
                  <a:cubicBezTo>
                    <a:pt x="1566" y="667"/>
                    <a:pt x="1566" y="667"/>
                    <a:pt x="1565" y="667"/>
                  </a:cubicBezTo>
                  <a:cubicBezTo>
                    <a:pt x="1565" y="667"/>
                    <a:pt x="1564" y="667"/>
                    <a:pt x="1563" y="668"/>
                  </a:cubicBezTo>
                  <a:cubicBezTo>
                    <a:pt x="1563" y="669"/>
                    <a:pt x="1564" y="669"/>
                    <a:pt x="1565" y="670"/>
                  </a:cubicBezTo>
                  <a:cubicBezTo>
                    <a:pt x="1565" y="670"/>
                    <a:pt x="1565" y="671"/>
                    <a:pt x="1566" y="671"/>
                  </a:cubicBezTo>
                  <a:cubicBezTo>
                    <a:pt x="1567" y="672"/>
                    <a:pt x="1569" y="672"/>
                    <a:pt x="1570" y="672"/>
                  </a:cubicBezTo>
                  <a:cubicBezTo>
                    <a:pt x="1571" y="672"/>
                    <a:pt x="1572" y="672"/>
                    <a:pt x="1573" y="672"/>
                  </a:cubicBezTo>
                  <a:cubicBezTo>
                    <a:pt x="1574" y="672"/>
                    <a:pt x="1574" y="673"/>
                    <a:pt x="1575" y="672"/>
                  </a:cubicBezTo>
                  <a:cubicBezTo>
                    <a:pt x="1575" y="671"/>
                    <a:pt x="1575" y="670"/>
                    <a:pt x="1576" y="670"/>
                  </a:cubicBezTo>
                  <a:cubicBezTo>
                    <a:pt x="1577" y="669"/>
                    <a:pt x="1580" y="669"/>
                    <a:pt x="1581" y="669"/>
                  </a:cubicBezTo>
                  <a:cubicBezTo>
                    <a:pt x="1581" y="669"/>
                    <a:pt x="1583" y="669"/>
                    <a:pt x="1584" y="669"/>
                  </a:cubicBezTo>
                  <a:cubicBezTo>
                    <a:pt x="1585" y="670"/>
                    <a:pt x="1585" y="671"/>
                    <a:pt x="1585" y="672"/>
                  </a:cubicBezTo>
                  <a:cubicBezTo>
                    <a:pt x="1586" y="672"/>
                    <a:pt x="1586" y="674"/>
                    <a:pt x="1587" y="674"/>
                  </a:cubicBezTo>
                  <a:cubicBezTo>
                    <a:pt x="1587" y="675"/>
                    <a:pt x="1588" y="678"/>
                    <a:pt x="1588" y="678"/>
                  </a:cubicBezTo>
                  <a:cubicBezTo>
                    <a:pt x="1587" y="678"/>
                    <a:pt x="1586" y="678"/>
                    <a:pt x="1586" y="680"/>
                  </a:cubicBezTo>
                  <a:cubicBezTo>
                    <a:pt x="1587" y="681"/>
                    <a:pt x="1588" y="682"/>
                    <a:pt x="1589" y="683"/>
                  </a:cubicBezTo>
                  <a:cubicBezTo>
                    <a:pt x="1589" y="684"/>
                    <a:pt x="1590" y="687"/>
                    <a:pt x="1592" y="688"/>
                  </a:cubicBezTo>
                  <a:cubicBezTo>
                    <a:pt x="1593" y="688"/>
                    <a:pt x="1598" y="690"/>
                    <a:pt x="1599" y="690"/>
                  </a:cubicBezTo>
                  <a:cubicBezTo>
                    <a:pt x="1600" y="690"/>
                    <a:pt x="1601" y="690"/>
                    <a:pt x="1601" y="691"/>
                  </a:cubicBezTo>
                  <a:cubicBezTo>
                    <a:pt x="1602" y="691"/>
                    <a:pt x="1602" y="693"/>
                    <a:pt x="1602" y="693"/>
                  </a:cubicBezTo>
                  <a:cubicBezTo>
                    <a:pt x="1602" y="693"/>
                    <a:pt x="1601" y="696"/>
                    <a:pt x="1601" y="697"/>
                  </a:cubicBezTo>
                  <a:cubicBezTo>
                    <a:pt x="1601" y="699"/>
                    <a:pt x="1602" y="703"/>
                    <a:pt x="1602" y="703"/>
                  </a:cubicBezTo>
                  <a:cubicBezTo>
                    <a:pt x="1608" y="704"/>
                    <a:pt x="1608" y="704"/>
                    <a:pt x="1608" y="704"/>
                  </a:cubicBezTo>
                  <a:cubicBezTo>
                    <a:pt x="1608" y="704"/>
                    <a:pt x="1610" y="708"/>
                    <a:pt x="1609" y="710"/>
                  </a:cubicBezTo>
                  <a:cubicBezTo>
                    <a:pt x="1608" y="713"/>
                    <a:pt x="1607" y="713"/>
                    <a:pt x="1607" y="713"/>
                  </a:cubicBezTo>
                  <a:cubicBezTo>
                    <a:pt x="1606" y="713"/>
                    <a:pt x="1604" y="713"/>
                    <a:pt x="1604" y="713"/>
                  </a:cubicBezTo>
                  <a:cubicBezTo>
                    <a:pt x="1603" y="717"/>
                    <a:pt x="1603" y="717"/>
                    <a:pt x="1603" y="717"/>
                  </a:cubicBezTo>
                  <a:cubicBezTo>
                    <a:pt x="1603" y="717"/>
                    <a:pt x="1604" y="721"/>
                    <a:pt x="1604" y="723"/>
                  </a:cubicBezTo>
                  <a:cubicBezTo>
                    <a:pt x="1604" y="724"/>
                    <a:pt x="1605" y="727"/>
                    <a:pt x="1604" y="728"/>
                  </a:cubicBezTo>
                  <a:cubicBezTo>
                    <a:pt x="1603" y="729"/>
                    <a:pt x="1603" y="730"/>
                    <a:pt x="1603" y="730"/>
                  </a:cubicBezTo>
                  <a:cubicBezTo>
                    <a:pt x="1605" y="734"/>
                    <a:pt x="1605" y="734"/>
                    <a:pt x="1605" y="734"/>
                  </a:cubicBezTo>
                  <a:cubicBezTo>
                    <a:pt x="1605" y="734"/>
                    <a:pt x="1605" y="738"/>
                    <a:pt x="1605" y="738"/>
                  </a:cubicBezTo>
                  <a:cubicBezTo>
                    <a:pt x="1604" y="738"/>
                    <a:pt x="1603" y="738"/>
                    <a:pt x="1603" y="739"/>
                  </a:cubicBezTo>
                  <a:cubicBezTo>
                    <a:pt x="1603" y="741"/>
                    <a:pt x="1605" y="741"/>
                    <a:pt x="1605" y="742"/>
                  </a:cubicBezTo>
                  <a:cubicBezTo>
                    <a:pt x="1606" y="742"/>
                    <a:pt x="1607" y="745"/>
                    <a:pt x="1608" y="746"/>
                  </a:cubicBezTo>
                  <a:cubicBezTo>
                    <a:pt x="1608" y="747"/>
                    <a:pt x="1608" y="748"/>
                    <a:pt x="1608" y="749"/>
                  </a:cubicBezTo>
                  <a:cubicBezTo>
                    <a:pt x="1608" y="749"/>
                    <a:pt x="1609" y="749"/>
                    <a:pt x="1610" y="749"/>
                  </a:cubicBezTo>
                  <a:cubicBezTo>
                    <a:pt x="1611" y="749"/>
                    <a:pt x="1613" y="749"/>
                    <a:pt x="1613" y="749"/>
                  </a:cubicBezTo>
                  <a:cubicBezTo>
                    <a:pt x="1613" y="750"/>
                    <a:pt x="1612" y="751"/>
                    <a:pt x="1611" y="751"/>
                  </a:cubicBezTo>
                  <a:cubicBezTo>
                    <a:pt x="1611" y="751"/>
                    <a:pt x="1609" y="751"/>
                    <a:pt x="1609" y="751"/>
                  </a:cubicBezTo>
                  <a:cubicBezTo>
                    <a:pt x="1609" y="752"/>
                    <a:pt x="1609" y="753"/>
                    <a:pt x="1610" y="753"/>
                  </a:cubicBezTo>
                  <a:cubicBezTo>
                    <a:pt x="1611" y="753"/>
                    <a:pt x="1612" y="752"/>
                    <a:pt x="1613" y="752"/>
                  </a:cubicBezTo>
                  <a:cubicBezTo>
                    <a:pt x="1613" y="753"/>
                    <a:pt x="1613" y="754"/>
                    <a:pt x="1612" y="755"/>
                  </a:cubicBezTo>
                  <a:cubicBezTo>
                    <a:pt x="1612" y="755"/>
                    <a:pt x="1611" y="756"/>
                    <a:pt x="1611" y="757"/>
                  </a:cubicBezTo>
                  <a:cubicBezTo>
                    <a:pt x="1611" y="758"/>
                    <a:pt x="1611" y="759"/>
                    <a:pt x="1611" y="761"/>
                  </a:cubicBezTo>
                  <a:cubicBezTo>
                    <a:pt x="1612" y="764"/>
                    <a:pt x="1614" y="764"/>
                    <a:pt x="1614" y="766"/>
                  </a:cubicBezTo>
                  <a:cubicBezTo>
                    <a:pt x="1614" y="767"/>
                    <a:pt x="1615" y="767"/>
                    <a:pt x="1616" y="767"/>
                  </a:cubicBezTo>
                  <a:cubicBezTo>
                    <a:pt x="1617" y="767"/>
                    <a:pt x="1618" y="768"/>
                    <a:pt x="1619" y="769"/>
                  </a:cubicBezTo>
                  <a:cubicBezTo>
                    <a:pt x="1621" y="770"/>
                    <a:pt x="1621" y="772"/>
                    <a:pt x="1621" y="772"/>
                  </a:cubicBezTo>
                  <a:cubicBezTo>
                    <a:pt x="1621" y="773"/>
                    <a:pt x="1622" y="774"/>
                    <a:pt x="1623" y="774"/>
                  </a:cubicBezTo>
                  <a:cubicBezTo>
                    <a:pt x="1624" y="774"/>
                    <a:pt x="1625" y="774"/>
                    <a:pt x="1625" y="774"/>
                  </a:cubicBezTo>
                  <a:cubicBezTo>
                    <a:pt x="1625" y="774"/>
                    <a:pt x="1627" y="778"/>
                    <a:pt x="1628" y="781"/>
                  </a:cubicBezTo>
                  <a:cubicBezTo>
                    <a:pt x="1628" y="785"/>
                    <a:pt x="1629" y="788"/>
                    <a:pt x="1629" y="790"/>
                  </a:cubicBezTo>
                  <a:cubicBezTo>
                    <a:pt x="1628" y="792"/>
                    <a:pt x="1627" y="793"/>
                    <a:pt x="1629" y="794"/>
                  </a:cubicBezTo>
                  <a:cubicBezTo>
                    <a:pt x="1630" y="794"/>
                    <a:pt x="1631" y="795"/>
                    <a:pt x="1634" y="794"/>
                  </a:cubicBezTo>
                  <a:cubicBezTo>
                    <a:pt x="1636" y="794"/>
                    <a:pt x="1642" y="793"/>
                    <a:pt x="1642" y="792"/>
                  </a:cubicBezTo>
                  <a:cubicBezTo>
                    <a:pt x="1643" y="792"/>
                    <a:pt x="1646" y="790"/>
                    <a:pt x="1648" y="789"/>
                  </a:cubicBezTo>
                  <a:cubicBezTo>
                    <a:pt x="1650" y="788"/>
                    <a:pt x="1654" y="786"/>
                    <a:pt x="1654" y="785"/>
                  </a:cubicBezTo>
                  <a:cubicBezTo>
                    <a:pt x="1655" y="784"/>
                    <a:pt x="1656" y="778"/>
                    <a:pt x="1658" y="777"/>
                  </a:cubicBezTo>
                  <a:cubicBezTo>
                    <a:pt x="1661" y="775"/>
                    <a:pt x="1664" y="773"/>
                    <a:pt x="1665" y="771"/>
                  </a:cubicBezTo>
                  <a:cubicBezTo>
                    <a:pt x="1667" y="769"/>
                    <a:pt x="1673" y="762"/>
                    <a:pt x="1674" y="761"/>
                  </a:cubicBezTo>
                  <a:cubicBezTo>
                    <a:pt x="1675" y="761"/>
                    <a:pt x="1678" y="760"/>
                    <a:pt x="1678" y="761"/>
                  </a:cubicBezTo>
                  <a:cubicBezTo>
                    <a:pt x="1679" y="761"/>
                    <a:pt x="1679" y="763"/>
                    <a:pt x="1679" y="764"/>
                  </a:cubicBezTo>
                  <a:cubicBezTo>
                    <a:pt x="1679" y="765"/>
                    <a:pt x="1680" y="766"/>
                    <a:pt x="1680" y="767"/>
                  </a:cubicBezTo>
                  <a:cubicBezTo>
                    <a:pt x="1681" y="768"/>
                    <a:pt x="1681" y="768"/>
                    <a:pt x="1680" y="769"/>
                  </a:cubicBezTo>
                  <a:cubicBezTo>
                    <a:pt x="1679" y="770"/>
                    <a:pt x="1680" y="772"/>
                    <a:pt x="1680" y="773"/>
                  </a:cubicBezTo>
                  <a:cubicBezTo>
                    <a:pt x="1681" y="774"/>
                    <a:pt x="1684" y="773"/>
                    <a:pt x="1686" y="774"/>
                  </a:cubicBezTo>
                  <a:cubicBezTo>
                    <a:pt x="1687" y="775"/>
                    <a:pt x="1692" y="781"/>
                    <a:pt x="1692" y="781"/>
                  </a:cubicBezTo>
                  <a:cubicBezTo>
                    <a:pt x="1692" y="781"/>
                    <a:pt x="1693" y="784"/>
                    <a:pt x="1695" y="786"/>
                  </a:cubicBezTo>
                  <a:cubicBezTo>
                    <a:pt x="1697" y="788"/>
                    <a:pt x="1701" y="787"/>
                    <a:pt x="1701" y="788"/>
                  </a:cubicBezTo>
                  <a:cubicBezTo>
                    <a:pt x="1701" y="789"/>
                    <a:pt x="1700" y="791"/>
                    <a:pt x="1700" y="792"/>
                  </a:cubicBezTo>
                  <a:cubicBezTo>
                    <a:pt x="1700" y="793"/>
                    <a:pt x="1699" y="796"/>
                    <a:pt x="1699" y="797"/>
                  </a:cubicBezTo>
                  <a:cubicBezTo>
                    <a:pt x="1699" y="798"/>
                    <a:pt x="1699" y="800"/>
                    <a:pt x="1700" y="800"/>
                  </a:cubicBezTo>
                  <a:cubicBezTo>
                    <a:pt x="1701" y="800"/>
                    <a:pt x="1705" y="803"/>
                    <a:pt x="1705" y="804"/>
                  </a:cubicBezTo>
                  <a:cubicBezTo>
                    <a:pt x="1704" y="805"/>
                    <a:pt x="1704" y="806"/>
                    <a:pt x="1705" y="806"/>
                  </a:cubicBezTo>
                  <a:cubicBezTo>
                    <a:pt x="1707" y="807"/>
                    <a:pt x="1708" y="807"/>
                    <a:pt x="1708" y="809"/>
                  </a:cubicBezTo>
                  <a:cubicBezTo>
                    <a:pt x="1709" y="810"/>
                    <a:pt x="1712" y="813"/>
                    <a:pt x="1712" y="815"/>
                  </a:cubicBezTo>
                  <a:cubicBezTo>
                    <a:pt x="1712" y="816"/>
                    <a:pt x="1712" y="817"/>
                    <a:pt x="1713" y="818"/>
                  </a:cubicBezTo>
                  <a:cubicBezTo>
                    <a:pt x="1715" y="819"/>
                    <a:pt x="1715" y="819"/>
                    <a:pt x="1715" y="821"/>
                  </a:cubicBezTo>
                  <a:cubicBezTo>
                    <a:pt x="1715" y="822"/>
                    <a:pt x="1715" y="823"/>
                    <a:pt x="1715" y="823"/>
                  </a:cubicBezTo>
                  <a:cubicBezTo>
                    <a:pt x="1715" y="824"/>
                    <a:pt x="1715" y="824"/>
                    <a:pt x="1715" y="824"/>
                  </a:cubicBezTo>
                  <a:cubicBezTo>
                    <a:pt x="1716" y="824"/>
                    <a:pt x="1717" y="824"/>
                    <a:pt x="1717" y="825"/>
                  </a:cubicBezTo>
                  <a:cubicBezTo>
                    <a:pt x="1718" y="826"/>
                    <a:pt x="1720" y="830"/>
                    <a:pt x="1720" y="831"/>
                  </a:cubicBezTo>
                  <a:cubicBezTo>
                    <a:pt x="1720" y="832"/>
                    <a:pt x="1719" y="836"/>
                    <a:pt x="1719" y="836"/>
                  </a:cubicBezTo>
                  <a:cubicBezTo>
                    <a:pt x="1719" y="836"/>
                    <a:pt x="1718" y="836"/>
                    <a:pt x="1717" y="837"/>
                  </a:cubicBezTo>
                  <a:cubicBezTo>
                    <a:pt x="1717" y="837"/>
                    <a:pt x="1716" y="837"/>
                    <a:pt x="1715" y="837"/>
                  </a:cubicBezTo>
                  <a:cubicBezTo>
                    <a:pt x="1715" y="836"/>
                    <a:pt x="1714" y="835"/>
                    <a:pt x="1714" y="835"/>
                  </a:cubicBezTo>
                  <a:cubicBezTo>
                    <a:pt x="1713" y="836"/>
                    <a:pt x="1713" y="836"/>
                    <a:pt x="1713" y="836"/>
                  </a:cubicBezTo>
                  <a:cubicBezTo>
                    <a:pt x="1713" y="836"/>
                    <a:pt x="1714" y="838"/>
                    <a:pt x="1715" y="838"/>
                  </a:cubicBezTo>
                  <a:cubicBezTo>
                    <a:pt x="1716" y="839"/>
                    <a:pt x="1717" y="839"/>
                    <a:pt x="1717" y="840"/>
                  </a:cubicBezTo>
                  <a:cubicBezTo>
                    <a:pt x="1717" y="841"/>
                    <a:pt x="1717" y="841"/>
                    <a:pt x="1715" y="841"/>
                  </a:cubicBezTo>
                  <a:cubicBezTo>
                    <a:pt x="1713" y="841"/>
                    <a:pt x="1711" y="840"/>
                    <a:pt x="1710" y="841"/>
                  </a:cubicBezTo>
                  <a:cubicBezTo>
                    <a:pt x="1709" y="841"/>
                    <a:pt x="1706" y="843"/>
                    <a:pt x="1707" y="844"/>
                  </a:cubicBezTo>
                  <a:cubicBezTo>
                    <a:pt x="1708" y="844"/>
                    <a:pt x="1709" y="845"/>
                    <a:pt x="1709" y="846"/>
                  </a:cubicBezTo>
                  <a:cubicBezTo>
                    <a:pt x="1709" y="848"/>
                    <a:pt x="1709" y="848"/>
                    <a:pt x="1710" y="848"/>
                  </a:cubicBezTo>
                  <a:cubicBezTo>
                    <a:pt x="1712" y="848"/>
                    <a:pt x="1713" y="848"/>
                    <a:pt x="1714" y="850"/>
                  </a:cubicBezTo>
                  <a:cubicBezTo>
                    <a:pt x="1715" y="851"/>
                    <a:pt x="1717" y="854"/>
                    <a:pt x="1717" y="853"/>
                  </a:cubicBezTo>
                  <a:cubicBezTo>
                    <a:pt x="1718" y="852"/>
                    <a:pt x="1718" y="851"/>
                    <a:pt x="1719" y="850"/>
                  </a:cubicBezTo>
                  <a:cubicBezTo>
                    <a:pt x="1720" y="850"/>
                    <a:pt x="1720" y="849"/>
                    <a:pt x="1721" y="850"/>
                  </a:cubicBezTo>
                  <a:cubicBezTo>
                    <a:pt x="1722" y="851"/>
                    <a:pt x="1723" y="853"/>
                    <a:pt x="1724" y="853"/>
                  </a:cubicBezTo>
                  <a:cubicBezTo>
                    <a:pt x="1725" y="853"/>
                    <a:pt x="1726" y="852"/>
                    <a:pt x="1727" y="853"/>
                  </a:cubicBezTo>
                  <a:cubicBezTo>
                    <a:pt x="1728" y="854"/>
                    <a:pt x="1730" y="855"/>
                    <a:pt x="1731" y="855"/>
                  </a:cubicBezTo>
                  <a:cubicBezTo>
                    <a:pt x="1732" y="854"/>
                    <a:pt x="1736" y="853"/>
                    <a:pt x="1736" y="853"/>
                  </a:cubicBezTo>
                  <a:cubicBezTo>
                    <a:pt x="1736" y="853"/>
                    <a:pt x="1736" y="853"/>
                    <a:pt x="1736" y="853"/>
                  </a:cubicBezTo>
                  <a:cubicBezTo>
                    <a:pt x="1736" y="854"/>
                    <a:pt x="1737" y="856"/>
                    <a:pt x="1737" y="858"/>
                  </a:cubicBezTo>
                  <a:cubicBezTo>
                    <a:pt x="1738" y="859"/>
                    <a:pt x="1737" y="860"/>
                    <a:pt x="1737" y="861"/>
                  </a:cubicBezTo>
                  <a:cubicBezTo>
                    <a:pt x="1736" y="861"/>
                    <a:pt x="1736" y="862"/>
                    <a:pt x="1737" y="864"/>
                  </a:cubicBezTo>
                  <a:cubicBezTo>
                    <a:pt x="1737" y="865"/>
                    <a:pt x="1737" y="866"/>
                    <a:pt x="1737" y="867"/>
                  </a:cubicBezTo>
                  <a:cubicBezTo>
                    <a:pt x="1737" y="869"/>
                    <a:pt x="1737" y="874"/>
                    <a:pt x="1737" y="875"/>
                  </a:cubicBezTo>
                  <a:cubicBezTo>
                    <a:pt x="1737" y="877"/>
                    <a:pt x="1737" y="880"/>
                    <a:pt x="1736" y="880"/>
                  </a:cubicBezTo>
                  <a:cubicBezTo>
                    <a:pt x="1735" y="881"/>
                    <a:pt x="1735" y="883"/>
                    <a:pt x="1735" y="885"/>
                  </a:cubicBezTo>
                  <a:cubicBezTo>
                    <a:pt x="1735" y="886"/>
                    <a:pt x="1735" y="886"/>
                    <a:pt x="1735" y="887"/>
                  </a:cubicBezTo>
                  <a:cubicBezTo>
                    <a:pt x="1734" y="887"/>
                    <a:pt x="1734" y="887"/>
                    <a:pt x="1734" y="887"/>
                  </a:cubicBezTo>
                  <a:cubicBezTo>
                    <a:pt x="1734" y="887"/>
                    <a:pt x="1734" y="887"/>
                    <a:pt x="1733" y="887"/>
                  </a:cubicBezTo>
                  <a:cubicBezTo>
                    <a:pt x="1732" y="887"/>
                    <a:pt x="1732" y="888"/>
                    <a:pt x="1731" y="887"/>
                  </a:cubicBezTo>
                  <a:cubicBezTo>
                    <a:pt x="1731" y="886"/>
                    <a:pt x="1730" y="886"/>
                    <a:pt x="1729" y="886"/>
                  </a:cubicBezTo>
                  <a:cubicBezTo>
                    <a:pt x="1728" y="886"/>
                    <a:pt x="1728" y="885"/>
                    <a:pt x="1726" y="886"/>
                  </a:cubicBezTo>
                  <a:cubicBezTo>
                    <a:pt x="1723" y="888"/>
                    <a:pt x="1722" y="889"/>
                    <a:pt x="1721" y="890"/>
                  </a:cubicBezTo>
                  <a:cubicBezTo>
                    <a:pt x="1719" y="890"/>
                    <a:pt x="1717" y="891"/>
                    <a:pt x="1716" y="892"/>
                  </a:cubicBezTo>
                  <a:cubicBezTo>
                    <a:pt x="1715" y="892"/>
                    <a:pt x="1714" y="893"/>
                    <a:pt x="1713" y="894"/>
                  </a:cubicBezTo>
                  <a:cubicBezTo>
                    <a:pt x="1713" y="896"/>
                    <a:pt x="1711" y="897"/>
                    <a:pt x="1711" y="899"/>
                  </a:cubicBezTo>
                  <a:cubicBezTo>
                    <a:pt x="1711" y="900"/>
                    <a:pt x="1712" y="902"/>
                    <a:pt x="1712" y="903"/>
                  </a:cubicBezTo>
                  <a:cubicBezTo>
                    <a:pt x="1711" y="905"/>
                    <a:pt x="1711" y="906"/>
                    <a:pt x="1712" y="906"/>
                  </a:cubicBezTo>
                  <a:cubicBezTo>
                    <a:pt x="1713" y="907"/>
                    <a:pt x="1715" y="907"/>
                    <a:pt x="1715" y="908"/>
                  </a:cubicBezTo>
                  <a:cubicBezTo>
                    <a:pt x="1715" y="909"/>
                    <a:pt x="1713" y="908"/>
                    <a:pt x="1711" y="910"/>
                  </a:cubicBezTo>
                  <a:cubicBezTo>
                    <a:pt x="1710" y="912"/>
                    <a:pt x="1708" y="911"/>
                    <a:pt x="1707" y="913"/>
                  </a:cubicBezTo>
                  <a:cubicBezTo>
                    <a:pt x="1706" y="914"/>
                    <a:pt x="1705" y="915"/>
                    <a:pt x="1704" y="915"/>
                  </a:cubicBezTo>
                  <a:cubicBezTo>
                    <a:pt x="1703" y="915"/>
                    <a:pt x="1700" y="915"/>
                    <a:pt x="1700" y="916"/>
                  </a:cubicBezTo>
                  <a:cubicBezTo>
                    <a:pt x="1700" y="917"/>
                    <a:pt x="1700" y="917"/>
                    <a:pt x="1699" y="917"/>
                  </a:cubicBezTo>
                  <a:cubicBezTo>
                    <a:pt x="1698" y="917"/>
                    <a:pt x="1697" y="916"/>
                    <a:pt x="1696" y="916"/>
                  </a:cubicBezTo>
                  <a:cubicBezTo>
                    <a:pt x="1695" y="917"/>
                    <a:pt x="1694" y="918"/>
                    <a:pt x="1694" y="919"/>
                  </a:cubicBezTo>
                  <a:cubicBezTo>
                    <a:pt x="1694" y="920"/>
                    <a:pt x="1694" y="922"/>
                    <a:pt x="1693" y="923"/>
                  </a:cubicBezTo>
                  <a:cubicBezTo>
                    <a:pt x="1693" y="923"/>
                    <a:pt x="1693" y="923"/>
                    <a:pt x="1691" y="922"/>
                  </a:cubicBezTo>
                  <a:cubicBezTo>
                    <a:pt x="1690" y="921"/>
                    <a:pt x="1690" y="921"/>
                    <a:pt x="1689" y="920"/>
                  </a:cubicBezTo>
                  <a:cubicBezTo>
                    <a:pt x="1688" y="920"/>
                    <a:pt x="1687" y="920"/>
                    <a:pt x="1686" y="919"/>
                  </a:cubicBezTo>
                  <a:cubicBezTo>
                    <a:pt x="1685" y="919"/>
                    <a:pt x="1685" y="919"/>
                    <a:pt x="1685" y="919"/>
                  </a:cubicBezTo>
                  <a:cubicBezTo>
                    <a:pt x="1684" y="918"/>
                    <a:pt x="1684" y="918"/>
                    <a:pt x="1682" y="918"/>
                  </a:cubicBezTo>
                  <a:cubicBezTo>
                    <a:pt x="1681" y="919"/>
                    <a:pt x="1679" y="920"/>
                    <a:pt x="1678" y="920"/>
                  </a:cubicBezTo>
                  <a:cubicBezTo>
                    <a:pt x="1676" y="920"/>
                    <a:pt x="1674" y="919"/>
                    <a:pt x="1674" y="918"/>
                  </a:cubicBezTo>
                  <a:cubicBezTo>
                    <a:pt x="1673" y="917"/>
                    <a:pt x="1674" y="916"/>
                    <a:pt x="1672" y="916"/>
                  </a:cubicBezTo>
                  <a:cubicBezTo>
                    <a:pt x="1671" y="916"/>
                    <a:pt x="1670" y="916"/>
                    <a:pt x="1668" y="916"/>
                  </a:cubicBezTo>
                  <a:cubicBezTo>
                    <a:pt x="1666" y="916"/>
                    <a:pt x="1658" y="917"/>
                    <a:pt x="1659" y="919"/>
                  </a:cubicBezTo>
                  <a:cubicBezTo>
                    <a:pt x="1659" y="921"/>
                    <a:pt x="1660" y="923"/>
                    <a:pt x="1661" y="923"/>
                  </a:cubicBezTo>
                  <a:cubicBezTo>
                    <a:pt x="1663" y="923"/>
                    <a:pt x="1666" y="922"/>
                    <a:pt x="1667" y="923"/>
                  </a:cubicBezTo>
                  <a:cubicBezTo>
                    <a:pt x="1667" y="923"/>
                    <a:pt x="1667" y="924"/>
                    <a:pt x="1666" y="925"/>
                  </a:cubicBezTo>
                  <a:cubicBezTo>
                    <a:pt x="1665" y="927"/>
                    <a:pt x="1663" y="928"/>
                    <a:pt x="1664" y="929"/>
                  </a:cubicBezTo>
                  <a:cubicBezTo>
                    <a:pt x="1665" y="931"/>
                    <a:pt x="1664" y="931"/>
                    <a:pt x="1663" y="931"/>
                  </a:cubicBezTo>
                  <a:cubicBezTo>
                    <a:pt x="1662" y="932"/>
                    <a:pt x="1661" y="933"/>
                    <a:pt x="1660" y="933"/>
                  </a:cubicBezTo>
                  <a:cubicBezTo>
                    <a:pt x="1659" y="933"/>
                    <a:pt x="1659" y="932"/>
                    <a:pt x="1658" y="932"/>
                  </a:cubicBezTo>
                  <a:cubicBezTo>
                    <a:pt x="1657" y="932"/>
                    <a:pt x="1656" y="932"/>
                    <a:pt x="1655" y="931"/>
                  </a:cubicBezTo>
                  <a:cubicBezTo>
                    <a:pt x="1654" y="931"/>
                    <a:pt x="1653" y="929"/>
                    <a:pt x="1652" y="929"/>
                  </a:cubicBezTo>
                  <a:cubicBezTo>
                    <a:pt x="1651" y="929"/>
                    <a:pt x="1651" y="930"/>
                    <a:pt x="1651" y="931"/>
                  </a:cubicBezTo>
                  <a:cubicBezTo>
                    <a:pt x="1651" y="931"/>
                    <a:pt x="1652" y="933"/>
                    <a:pt x="1651" y="933"/>
                  </a:cubicBezTo>
                  <a:cubicBezTo>
                    <a:pt x="1651" y="933"/>
                    <a:pt x="1650" y="933"/>
                    <a:pt x="1649" y="933"/>
                  </a:cubicBezTo>
                  <a:cubicBezTo>
                    <a:pt x="1647" y="934"/>
                    <a:pt x="1644" y="932"/>
                    <a:pt x="1643" y="932"/>
                  </a:cubicBezTo>
                  <a:cubicBezTo>
                    <a:pt x="1642" y="932"/>
                    <a:pt x="1640" y="932"/>
                    <a:pt x="1638" y="934"/>
                  </a:cubicBezTo>
                  <a:cubicBezTo>
                    <a:pt x="1635" y="936"/>
                    <a:pt x="1634" y="938"/>
                    <a:pt x="1634" y="942"/>
                  </a:cubicBezTo>
                  <a:cubicBezTo>
                    <a:pt x="1634" y="946"/>
                    <a:pt x="1634" y="949"/>
                    <a:pt x="1632" y="951"/>
                  </a:cubicBezTo>
                  <a:cubicBezTo>
                    <a:pt x="1629" y="954"/>
                    <a:pt x="1627" y="956"/>
                    <a:pt x="1627" y="956"/>
                  </a:cubicBezTo>
                  <a:cubicBezTo>
                    <a:pt x="1627" y="956"/>
                    <a:pt x="1626" y="957"/>
                    <a:pt x="1625" y="957"/>
                  </a:cubicBezTo>
                  <a:cubicBezTo>
                    <a:pt x="1625" y="959"/>
                    <a:pt x="1625" y="959"/>
                    <a:pt x="1625" y="959"/>
                  </a:cubicBezTo>
                  <a:cubicBezTo>
                    <a:pt x="1625" y="959"/>
                    <a:pt x="1625" y="959"/>
                    <a:pt x="1624" y="960"/>
                  </a:cubicBezTo>
                  <a:cubicBezTo>
                    <a:pt x="1624" y="961"/>
                    <a:pt x="1624" y="961"/>
                    <a:pt x="1623" y="962"/>
                  </a:cubicBezTo>
                  <a:cubicBezTo>
                    <a:pt x="1623" y="962"/>
                    <a:pt x="1622" y="962"/>
                    <a:pt x="1621" y="962"/>
                  </a:cubicBezTo>
                  <a:cubicBezTo>
                    <a:pt x="1620" y="962"/>
                    <a:pt x="1620" y="962"/>
                    <a:pt x="1619" y="960"/>
                  </a:cubicBezTo>
                  <a:cubicBezTo>
                    <a:pt x="1619" y="959"/>
                    <a:pt x="1619" y="959"/>
                    <a:pt x="1618" y="959"/>
                  </a:cubicBezTo>
                  <a:cubicBezTo>
                    <a:pt x="1617" y="958"/>
                    <a:pt x="1616" y="957"/>
                    <a:pt x="1616" y="957"/>
                  </a:cubicBezTo>
                  <a:cubicBezTo>
                    <a:pt x="1616" y="957"/>
                    <a:pt x="1615" y="957"/>
                    <a:pt x="1615" y="957"/>
                  </a:cubicBezTo>
                  <a:cubicBezTo>
                    <a:pt x="1615" y="956"/>
                    <a:pt x="1615" y="956"/>
                    <a:pt x="1615" y="956"/>
                  </a:cubicBezTo>
                  <a:cubicBezTo>
                    <a:pt x="1613" y="957"/>
                    <a:pt x="1612" y="958"/>
                    <a:pt x="1610" y="959"/>
                  </a:cubicBezTo>
                  <a:cubicBezTo>
                    <a:pt x="1607" y="959"/>
                    <a:pt x="1606" y="960"/>
                    <a:pt x="1605" y="960"/>
                  </a:cubicBezTo>
                  <a:cubicBezTo>
                    <a:pt x="1604" y="961"/>
                    <a:pt x="1604" y="961"/>
                    <a:pt x="1604" y="961"/>
                  </a:cubicBezTo>
                  <a:cubicBezTo>
                    <a:pt x="1604" y="961"/>
                    <a:pt x="1603" y="962"/>
                    <a:pt x="1602" y="963"/>
                  </a:cubicBezTo>
                  <a:cubicBezTo>
                    <a:pt x="1601" y="963"/>
                    <a:pt x="1601" y="963"/>
                    <a:pt x="1600" y="964"/>
                  </a:cubicBezTo>
                  <a:cubicBezTo>
                    <a:pt x="1599" y="965"/>
                    <a:pt x="1598" y="966"/>
                    <a:pt x="1598" y="967"/>
                  </a:cubicBezTo>
                  <a:cubicBezTo>
                    <a:pt x="1598" y="968"/>
                    <a:pt x="1597" y="970"/>
                    <a:pt x="1597" y="971"/>
                  </a:cubicBezTo>
                  <a:cubicBezTo>
                    <a:pt x="1596" y="972"/>
                    <a:pt x="1595" y="973"/>
                    <a:pt x="1594" y="973"/>
                  </a:cubicBezTo>
                  <a:cubicBezTo>
                    <a:pt x="1593" y="974"/>
                    <a:pt x="1591" y="975"/>
                    <a:pt x="1591" y="976"/>
                  </a:cubicBezTo>
                  <a:cubicBezTo>
                    <a:pt x="1591" y="977"/>
                    <a:pt x="1590" y="978"/>
                    <a:pt x="1590" y="979"/>
                  </a:cubicBezTo>
                  <a:cubicBezTo>
                    <a:pt x="1589" y="980"/>
                    <a:pt x="1588" y="982"/>
                    <a:pt x="1587" y="983"/>
                  </a:cubicBezTo>
                  <a:cubicBezTo>
                    <a:pt x="1586" y="983"/>
                    <a:pt x="1586" y="983"/>
                    <a:pt x="1585" y="984"/>
                  </a:cubicBezTo>
                  <a:cubicBezTo>
                    <a:pt x="1584" y="985"/>
                    <a:pt x="1582" y="987"/>
                    <a:pt x="1582" y="987"/>
                  </a:cubicBezTo>
                  <a:cubicBezTo>
                    <a:pt x="1582" y="987"/>
                    <a:pt x="1580" y="986"/>
                    <a:pt x="1579" y="986"/>
                  </a:cubicBezTo>
                  <a:cubicBezTo>
                    <a:pt x="1577" y="986"/>
                    <a:pt x="1577" y="984"/>
                    <a:pt x="1574" y="986"/>
                  </a:cubicBezTo>
                  <a:cubicBezTo>
                    <a:pt x="1571" y="987"/>
                    <a:pt x="1573" y="987"/>
                    <a:pt x="1573" y="988"/>
                  </a:cubicBezTo>
                  <a:cubicBezTo>
                    <a:pt x="1574" y="989"/>
                    <a:pt x="1573" y="989"/>
                    <a:pt x="1572" y="988"/>
                  </a:cubicBezTo>
                  <a:cubicBezTo>
                    <a:pt x="1571" y="988"/>
                    <a:pt x="1569" y="988"/>
                    <a:pt x="1569" y="988"/>
                  </a:cubicBezTo>
                  <a:cubicBezTo>
                    <a:pt x="1569" y="989"/>
                    <a:pt x="1568" y="990"/>
                    <a:pt x="1568" y="990"/>
                  </a:cubicBezTo>
                  <a:cubicBezTo>
                    <a:pt x="1567" y="991"/>
                    <a:pt x="1567" y="992"/>
                    <a:pt x="1565" y="992"/>
                  </a:cubicBezTo>
                  <a:cubicBezTo>
                    <a:pt x="1564" y="992"/>
                    <a:pt x="1564" y="992"/>
                    <a:pt x="1563" y="993"/>
                  </a:cubicBezTo>
                  <a:cubicBezTo>
                    <a:pt x="1563" y="994"/>
                    <a:pt x="1562" y="994"/>
                    <a:pt x="1561" y="995"/>
                  </a:cubicBezTo>
                  <a:cubicBezTo>
                    <a:pt x="1560" y="997"/>
                    <a:pt x="1559" y="999"/>
                    <a:pt x="1557" y="999"/>
                  </a:cubicBezTo>
                  <a:cubicBezTo>
                    <a:pt x="1555" y="999"/>
                    <a:pt x="1555" y="999"/>
                    <a:pt x="1554" y="1000"/>
                  </a:cubicBezTo>
                  <a:cubicBezTo>
                    <a:pt x="1553" y="1001"/>
                    <a:pt x="1552" y="1001"/>
                    <a:pt x="1551" y="1002"/>
                  </a:cubicBezTo>
                  <a:cubicBezTo>
                    <a:pt x="1550" y="1003"/>
                    <a:pt x="1547" y="1005"/>
                    <a:pt x="1548" y="1006"/>
                  </a:cubicBezTo>
                  <a:cubicBezTo>
                    <a:pt x="1548" y="1007"/>
                    <a:pt x="1549" y="1006"/>
                    <a:pt x="1550" y="1007"/>
                  </a:cubicBezTo>
                  <a:cubicBezTo>
                    <a:pt x="1550" y="1007"/>
                    <a:pt x="1550" y="1009"/>
                    <a:pt x="1549" y="1009"/>
                  </a:cubicBezTo>
                  <a:cubicBezTo>
                    <a:pt x="1549" y="1009"/>
                    <a:pt x="1547" y="1010"/>
                    <a:pt x="1547" y="1010"/>
                  </a:cubicBezTo>
                  <a:cubicBezTo>
                    <a:pt x="1547" y="1011"/>
                    <a:pt x="1548" y="1013"/>
                    <a:pt x="1548" y="1014"/>
                  </a:cubicBezTo>
                  <a:cubicBezTo>
                    <a:pt x="1548" y="1014"/>
                    <a:pt x="1546" y="1015"/>
                    <a:pt x="1546" y="1016"/>
                  </a:cubicBezTo>
                  <a:cubicBezTo>
                    <a:pt x="1546" y="1016"/>
                    <a:pt x="1546" y="1017"/>
                    <a:pt x="1545" y="1017"/>
                  </a:cubicBezTo>
                  <a:cubicBezTo>
                    <a:pt x="1543" y="1017"/>
                    <a:pt x="1543" y="1017"/>
                    <a:pt x="1542" y="1018"/>
                  </a:cubicBezTo>
                  <a:cubicBezTo>
                    <a:pt x="1541" y="1019"/>
                    <a:pt x="1541" y="1019"/>
                    <a:pt x="1540" y="1020"/>
                  </a:cubicBezTo>
                  <a:cubicBezTo>
                    <a:pt x="1540" y="1021"/>
                    <a:pt x="1539" y="1022"/>
                    <a:pt x="1539" y="1023"/>
                  </a:cubicBezTo>
                  <a:cubicBezTo>
                    <a:pt x="1538" y="1024"/>
                    <a:pt x="1536" y="1025"/>
                    <a:pt x="1538" y="1026"/>
                  </a:cubicBezTo>
                  <a:cubicBezTo>
                    <a:pt x="1539" y="1026"/>
                    <a:pt x="1541" y="1026"/>
                    <a:pt x="1540" y="1027"/>
                  </a:cubicBezTo>
                  <a:cubicBezTo>
                    <a:pt x="1539" y="1028"/>
                    <a:pt x="1538" y="1027"/>
                    <a:pt x="1536" y="1029"/>
                  </a:cubicBezTo>
                  <a:cubicBezTo>
                    <a:pt x="1535" y="1031"/>
                    <a:pt x="1534" y="1031"/>
                    <a:pt x="1534" y="1032"/>
                  </a:cubicBezTo>
                  <a:cubicBezTo>
                    <a:pt x="1534" y="1034"/>
                    <a:pt x="1532" y="1036"/>
                    <a:pt x="1532" y="1037"/>
                  </a:cubicBezTo>
                  <a:cubicBezTo>
                    <a:pt x="1531" y="1038"/>
                    <a:pt x="1530" y="1039"/>
                    <a:pt x="1530" y="1040"/>
                  </a:cubicBezTo>
                  <a:cubicBezTo>
                    <a:pt x="1530" y="1041"/>
                    <a:pt x="1532" y="1042"/>
                    <a:pt x="1531" y="1043"/>
                  </a:cubicBezTo>
                  <a:cubicBezTo>
                    <a:pt x="1530" y="1044"/>
                    <a:pt x="1530" y="1046"/>
                    <a:pt x="1528" y="1046"/>
                  </a:cubicBezTo>
                  <a:cubicBezTo>
                    <a:pt x="1526" y="1046"/>
                    <a:pt x="1526" y="1046"/>
                    <a:pt x="1525" y="1045"/>
                  </a:cubicBezTo>
                  <a:cubicBezTo>
                    <a:pt x="1524" y="1044"/>
                    <a:pt x="1525" y="1044"/>
                    <a:pt x="1525" y="1042"/>
                  </a:cubicBezTo>
                  <a:cubicBezTo>
                    <a:pt x="1525" y="1039"/>
                    <a:pt x="1524" y="1040"/>
                    <a:pt x="1524" y="1038"/>
                  </a:cubicBezTo>
                  <a:cubicBezTo>
                    <a:pt x="1524" y="1036"/>
                    <a:pt x="1525" y="1035"/>
                    <a:pt x="1524" y="1035"/>
                  </a:cubicBezTo>
                  <a:cubicBezTo>
                    <a:pt x="1523" y="1036"/>
                    <a:pt x="1523" y="1037"/>
                    <a:pt x="1522" y="1035"/>
                  </a:cubicBezTo>
                  <a:cubicBezTo>
                    <a:pt x="1521" y="1034"/>
                    <a:pt x="1521" y="1030"/>
                    <a:pt x="1519" y="1029"/>
                  </a:cubicBezTo>
                  <a:cubicBezTo>
                    <a:pt x="1518" y="1028"/>
                    <a:pt x="1516" y="1028"/>
                    <a:pt x="1516" y="1026"/>
                  </a:cubicBezTo>
                  <a:cubicBezTo>
                    <a:pt x="1517" y="1025"/>
                    <a:pt x="1517" y="1023"/>
                    <a:pt x="1516" y="1023"/>
                  </a:cubicBezTo>
                  <a:cubicBezTo>
                    <a:pt x="1515" y="1022"/>
                    <a:pt x="1515" y="1021"/>
                    <a:pt x="1513" y="1020"/>
                  </a:cubicBezTo>
                  <a:cubicBezTo>
                    <a:pt x="1512" y="1019"/>
                    <a:pt x="1510" y="1017"/>
                    <a:pt x="1509" y="1016"/>
                  </a:cubicBezTo>
                  <a:cubicBezTo>
                    <a:pt x="1509" y="1014"/>
                    <a:pt x="1507" y="1012"/>
                    <a:pt x="1506" y="1011"/>
                  </a:cubicBezTo>
                  <a:cubicBezTo>
                    <a:pt x="1506" y="1010"/>
                    <a:pt x="1505" y="1010"/>
                    <a:pt x="1506" y="1009"/>
                  </a:cubicBezTo>
                  <a:cubicBezTo>
                    <a:pt x="1506" y="1007"/>
                    <a:pt x="1507" y="1006"/>
                    <a:pt x="1506" y="1005"/>
                  </a:cubicBezTo>
                  <a:cubicBezTo>
                    <a:pt x="1506" y="1003"/>
                    <a:pt x="1505" y="1003"/>
                    <a:pt x="1503" y="1003"/>
                  </a:cubicBezTo>
                  <a:cubicBezTo>
                    <a:pt x="1502" y="1003"/>
                    <a:pt x="1501" y="1004"/>
                    <a:pt x="1500" y="1004"/>
                  </a:cubicBezTo>
                  <a:cubicBezTo>
                    <a:pt x="1498" y="1004"/>
                    <a:pt x="1497" y="1004"/>
                    <a:pt x="1495" y="1003"/>
                  </a:cubicBezTo>
                  <a:cubicBezTo>
                    <a:pt x="1494" y="1003"/>
                    <a:pt x="1490" y="1003"/>
                    <a:pt x="1489" y="1002"/>
                  </a:cubicBezTo>
                  <a:cubicBezTo>
                    <a:pt x="1488" y="1000"/>
                    <a:pt x="1489" y="1000"/>
                    <a:pt x="1487" y="999"/>
                  </a:cubicBezTo>
                  <a:cubicBezTo>
                    <a:pt x="1486" y="999"/>
                    <a:pt x="1484" y="999"/>
                    <a:pt x="1484" y="998"/>
                  </a:cubicBezTo>
                  <a:cubicBezTo>
                    <a:pt x="1484" y="997"/>
                    <a:pt x="1486" y="994"/>
                    <a:pt x="1485" y="993"/>
                  </a:cubicBezTo>
                  <a:cubicBezTo>
                    <a:pt x="1485" y="992"/>
                    <a:pt x="1483" y="993"/>
                    <a:pt x="1482" y="992"/>
                  </a:cubicBezTo>
                  <a:cubicBezTo>
                    <a:pt x="1481" y="992"/>
                    <a:pt x="1480" y="991"/>
                    <a:pt x="1480" y="991"/>
                  </a:cubicBezTo>
                  <a:cubicBezTo>
                    <a:pt x="1480" y="992"/>
                    <a:pt x="1480" y="992"/>
                    <a:pt x="1480" y="992"/>
                  </a:cubicBezTo>
                  <a:cubicBezTo>
                    <a:pt x="1479" y="994"/>
                    <a:pt x="1479" y="995"/>
                    <a:pt x="1478" y="996"/>
                  </a:cubicBezTo>
                  <a:cubicBezTo>
                    <a:pt x="1477" y="997"/>
                    <a:pt x="1475" y="998"/>
                    <a:pt x="1474" y="999"/>
                  </a:cubicBezTo>
                  <a:cubicBezTo>
                    <a:pt x="1473" y="999"/>
                    <a:pt x="1471" y="1000"/>
                    <a:pt x="1470" y="1001"/>
                  </a:cubicBezTo>
                  <a:cubicBezTo>
                    <a:pt x="1469" y="1002"/>
                    <a:pt x="1467" y="1004"/>
                    <a:pt x="1467" y="1005"/>
                  </a:cubicBezTo>
                  <a:cubicBezTo>
                    <a:pt x="1467" y="1006"/>
                    <a:pt x="1466" y="1007"/>
                    <a:pt x="1466" y="1008"/>
                  </a:cubicBezTo>
                  <a:cubicBezTo>
                    <a:pt x="1465" y="1009"/>
                    <a:pt x="1465" y="1011"/>
                    <a:pt x="1466" y="1011"/>
                  </a:cubicBezTo>
                  <a:cubicBezTo>
                    <a:pt x="1466" y="1011"/>
                    <a:pt x="1468" y="1012"/>
                    <a:pt x="1468" y="1012"/>
                  </a:cubicBezTo>
                  <a:cubicBezTo>
                    <a:pt x="1469" y="1013"/>
                    <a:pt x="1470" y="1014"/>
                    <a:pt x="1470" y="1015"/>
                  </a:cubicBezTo>
                  <a:cubicBezTo>
                    <a:pt x="1471" y="1016"/>
                    <a:pt x="1471" y="1016"/>
                    <a:pt x="1471" y="1016"/>
                  </a:cubicBezTo>
                  <a:cubicBezTo>
                    <a:pt x="1472" y="1017"/>
                    <a:pt x="1473" y="1017"/>
                    <a:pt x="1474" y="1017"/>
                  </a:cubicBezTo>
                  <a:cubicBezTo>
                    <a:pt x="1475" y="1017"/>
                    <a:pt x="1475" y="1017"/>
                    <a:pt x="1476" y="1018"/>
                  </a:cubicBezTo>
                  <a:cubicBezTo>
                    <a:pt x="1477" y="1019"/>
                    <a:pt x="1477" y="1022"/>
                    <a:pt x="1477" y="1023"/>
                  </a:cubicBezTo>
                  <a:cubicBezTo>
                    <a:pt x="1477" y="1023"/>
                    <a:pt x="1476" y="1028"/>
                    <a:pt x="1475" y="1028"/>
                  </a:cubicBezTo>
                  <a:cubicBezTo>
                    <a:pt x="1474" y="1029"/>
                    <a:pt x="1474" y="1031"/>
                    <a:pt x="1475" y="1033"/>
                  </a:cubicBezTo>
                  <a:cubicBezTo>
                    <a:pt x="1476" y="1034"/>
                    <a:pt x="1476" y="1035"/>
                    <a:pt x="1475" y="1037"/>
                  </a:cubicBezTo>
                  <a:cubicBezTo>
                    <a:pt x="1475" y="1038"/>
                    <a:pt x="1476" y="1039"/>
                    <a:pt x="1476" y="1040"/>
                  </a:cubicBezTo>
                  <a:cubicBezTo>
                    <a:pt x="1476" y="1040"/>
                    <a:pt x="1476" y="1041"/>
                    <a:pt x="1476" y="1041"/>
                  </a:cubicBezTo>
                  <a:cubicBezTo>
                    <a:pt x="1476" y="1043"/>
                    <a:pt x="1476" y="1044"/>
                    <a:pt x="1475" y="1045"/>
                  </a:cubicBezTo>
                  <a:cubicBezTo>
                    <a:pt x="1475" y="1047"/>
                    <a:pt x="1475" y="1047"/>
                    <a:pt x="1476" y="1048"/>
                  </a:cubicBezTo>
                  <a:cubicBezTo>
                    <a:pt x="1476" y="1048"/>
                    <a:pt x="1477" y="1049"/>
                    <a:pt x="1477" y="1050"/>
                  </a:cubicBezTo>
                  <a:cubicBezTo>
                    <a:pt x="1477" y="1051"/>
                    <a:pt x="1476" y="1052"/>
                    <a:pt x="1476" y="1053"/>
                  </a:cubicBezTo>
                  <a:cubicBezTo>
                    <a:pt x="1476" y="1054"/>
                    <a:pt x="1478" y="1055"/>
                    <a:pt x="1478" y="1056"/>
                  </a:cubicBezTo>
                  <a:cubicBezTo>
                    <a:pt x="1478" y="1056"/>
                    <a:pt x="1478" y="1057"/>
                    <a:pt x="1478" y="1057"/>
                  </a:cubicBezTo>
                  <a:cubicBezTo>
                    <a:pt x="1478" y="1058"/>
                    <a:pt x="1478" y="1058"/>
                    <a:pt x="1478" y="1058"/>
                  </a:cubicBezTo>
                  <a:cubicBezTo>
                    <a:pt x="1478" y="1058"/>
                    <a:pt x="1479" y="1060"/>
                    <a:pt x="1480" y="1061"/>
                  </a:cubicBezTo>
                  <a:cubicBezTo>
                    <a:pt x="1480" y="1061"/>
                    <a:pt x="1482" y="1062"/>
                    <a:pt x="1483" y="1062"/>
                  </a:cubicBezTo>
                  <a:cubicBezTo>
                    <a:pt x="1484" y="1062"/>
                    <a:pt x="1486" y="1063"/>
                    <a:pt x="1486" y="1064"/>
                  </a:cubicBezTo>
                  <a:cubicBezTo>
                    <a:pt x="1486" y="1065"/>
                    <a:pt x="1486" y="1065"/>
                    <a:pt x="1486" y="1066"/>
                  </a:cubicBezTo>
                  <a:cubicBezTo>
                    <a:pt x="1485" y="1066"/>
                    <a:pt x="1483" y="1066"/>
                    <a:pt x="1483" y="1066"/>
                  </a:cubicBezTo>
                  <a:cubicBezTo>
                    <a:pt x="1483" y="1067"/>
                    <a:pt x="1483" y="1068"/>
                    <a:pt x="1485" y="1069"/>
                  </a:cubicBezTo>
                  <a:cubicBezTo>
                    <a:pt x="1486" y="1070"/>
                    <a:pt x="1487" y="1071"/>
                    <a:pt x="1487" y="1072"/>
                  </a:cubicBezTo>
                  <a:cubicBezTo>
                    <a:pt x="1487" y="1073"/>
                    <a:pt x="1485" y="1074"/>
                    <a:pt x="1485" y="1075"/>
                  </a:cubicBezTo>
                  <a:cubicBezTo>
                    <a:pt x="1485" y="1076"/>
                    <a:pt x="1486" y="1078"/>
                    <a:pt x="1485" y="1079"/>
                  </a:cubicBezTo>
                  <a:cubicBezTo>
                    <a:pt x="1484" y="1080"/>
                    <a:pt x="1482" y="1079"/>
                    <a:pt x="1482" y="1080"/>
                  </a:cubicBezTo>
                  <a:cubicBezTo>
                    <a:pt x="1481" y="1081"/>
                    <a:pt x="1482" y="1082"/>
                    <a:pt x="1483" y="1083"/>
                  </a:cubicBezTo>
                  <a:cubicBezTo>
                    <a:pt x="1483" y="1084"/>
                    <a:pt x="1484" y="1086"/>
                    <a:pt x="1483" y="1086"/>
                  </a:cubicBezTo>
                  <a:cubicBezTo>
                    <a:pt x="1482" y="1087"/>
                    <a:pt x="1482" y="1087"/>
                    <a:pt x="1481" y="1088"/>
                  </a:cubicBezTo>
                  <a:cubicBezTo>
                    <a:pt x="1479" y="1088"/>
                    <a:pt x="1478" y="1088"/>
                    <a:pt x="1478" y="1089"/>
                  </a:cubicBezTo>
                  <a:cubicBezTo>
                    <a:pt x="1478" y="1089"/>
                    <a:pt x="1478" y="1089"/>
                    <a:pt x="1478" y="1089"/>
                  </a:cubicBezTo>
                  <a:cubicBezTo>
                    <a:pt x="1478" y="1089"/>
                    <a:pt x="1478" y="1089"/>
                    <a:pt x="1478" y="1089"/>
                  </a:cubicBezTo>
                  <a:cubicBezTo>
                    <a:pt x="1478" y="1089"/>
                    <a:pt x="1477" y="1090"/>
                    <a:pt x="1477" y="1091"/>
                  </a:cubicBezTo>
                  <a:cubicBezTo>
                    <a:pt x="1476" y="1091"/>
                    <a:pt x="1476" y="1092"/>
                    <a:pt x="1475" y="1092"/>
                  </a:cubicBezTo>
                  <a:cubicBezTo>
                    <a:pt x="1474" y="1092"/>
                    <a:pt x="1473" y="1091"/>
                    <a:pt x="1472" y="1092"/>
                  </a:cubicBezTo>
                  <a:cubicBezTo>
                    <a:pt x="1471" y="1092"/>
                    <a:pt x="1470" y="1092"/>
                    <a:pt x="1469" y="1093"/>
                  </a:cubicBezTo>
                  <a:cubicBezTo>
                    <a:pt x="1467" y="1093"/>
                    <a:pt x="1466" y="1093"/>
                    <a:pt x="1465" y="1093"/>
                  </a:cubicBezTo>
                  <a:cubicBezTo>
                    <a:pt x="1463" y="1093"/>
                    <a:pt x="1462" y="1093"/>
                    <a:pt x="1461" y="1093"/>
                  </a:cubicBezTo>
                  <a:cubicBezTo>
                    <a:pt x="1460" y="1093"/>
                    <a:pt x="1459" y="1092"/>
                    <a:pt x="1458" y="1093"/>
                  </a:cubicBezTo>
                  <a:cubicBezTo>
                    <a:pt x="1457" y="1094"/>
                    <a:pt x="1454" y="1094"/>
                    <a:pt x="1453" y="1094"/>
                  </a:cubicBezTo>
                  <a:cubicBezTo>
                    <a:pt x="1452" y="1093"/>
                    <a:pt x="1452" y="1093"/>
                    <a:pt x="1452" y="1092"/>
                  </a:cubicBezTo>
                  <a:cubicBezTo>
                    <a:pt x="1451" y="1091"/>
                    <a:pt x="1451" y="1090"/>
                    <a:pt x="1451" y="1089"/>
                  </a:cubicBezTo>
                  <a:cubicBezTo>
                    <a:pt x="1451" y="1088"/>
                    <a:pt x="1451" y="1087"/>
                    <a:pt x="1450" y="1088"/>
                  </a:cubicBezTo>
                  <a:cubicBezTo>
                    <a:pt x="1450" y="1088"/>
                    <a:pt x="1449" y="1089"/>
                    <a:pt x="1448" y="1090"/>
                  </a:cubicBezTo>
                  <a:cubicBezTo>
                    <a:pt x="1447" y="1090"/>
                    <a:pt x="1446" y="1091"/>
                    <a:pt x="1446" y="1092"/>
                  </a:cubicBezTo>
                  <a:cubicBezTo>
                    <a:pt x="1446" y="1093"/>
                    <a:pt x="1445" y="1094"/>
                    <a:pt x="1443" y="1094"/>
                  </a:cubicBezTo>
                  <a:cubicBezTo>
                    <a:pt x="1442" y="1094"/>
                    <a:pt x="1442" y="1093"/>
                    <a:pt x="1440" y="1092"/>
                  </a:cubicBezTo>
                  <a:cubicBezTo>
                    <a:pt x="1439" y="1092"/>
                    <a:pt x="1439" y="1093"/>
                    <a:pt x="1437" y="1093"/>
                  </a:cubicBezTo>
                  <a:cubicBezTo>
                    <a:pt x="1435" y="1093"/>
                    <a:pt x="1434" y="1092"/>
                    <a:pt x="1433" y="1093"/>
                  </a:cubicBezTo>
                  <a:cubicBezTo>
                    <a:pt x="1431" y="1093"/>
                    <a:pt x="1430" y="1093"/>
                    <a:pt x="1429" y="1093"/>
                  </a:cubicBezTo>
                  <a:cubicBezTo>
                    <a:pt x="1429" y="1094"/>
                    <a:pt x="1428" y="1094"/>
                    <a:pt x="1426" y="1095"/>
                  </a:cubicBezTo>
                  <a:cubicBezTo>
                    <a:pt x="1425" y="1095"/>
                    <a:pt x="1423" y="1095"/>
                    <a:pt x="1423" y="1096"/>
                  </a:cubicBezTo>
                  <a:cubicBezTo>
                    <a:pt x="1423" y="1097"/>
                    <a:pt x="1423" y="1098"/>
                    <a:pt x="1422" y="1098"/>
                  </a:cubicBezTo>
                  <a:cubicBezTo>
                    <a:pt x="1421" y="1098"/>
                    <a:pt x="1420" y="1098"/>
                    <a:pt x="1419" y="1096"/>
                  </a:cubicBezTo>
                  <a:cubicBezTo>
                    <a:pt x="1419" y="1095"/>
                    <a:pt x="1418" y="1092"/>
                    <a:pt x="1418" y="1091"/>
                  </a:cubicBezTo>
                  <a:cubicBezTo>
                    <a:pt x="1418" y="1090"/>
                    <a:pt x="1418" y="1089"/>
                    <a:pt x="1417" y="1088"/>
                  </a:cubicBezTo>
                  <a:cubicBezTo>
                    <a:pt x="1416" y="1087"/>
                    <a:pt x="1417" y="1087"/>
                    <a:pt x="1415" y="1086"/>
                  </a:cubicBezTo>
                  <a:cubicBezTo>
                    <a:pt x="1413" y="1086"/>
                    <a:pt x="1411" y="1086"/>
                    <a:pt x="1411" y="1085"/>
                  </a:cubicBezTo>
                  <a:cubicBezTo>
                    <a:pt x="1411" y="1084"/>
                    <a:pt x="1413" y="1084"/>
                    <a:pt x="1413" y="1083"/>
                  </a:cubicBezTo>
                  <a:cubicBezTo>
                    <a:pt x="1414" y="1082"/>
                    <a:pt x="1414" y="1081"/>
                    <a:pt x="1414" y="1081"/>
                  </a:cubicBezTo>
                  <a:cubicBezTo>
                    <a:pt x="1414" y="1080"/>
                    <a:pt x="1413" y="1079"/>
                    <a:pt x="1413" y="1078"/>
                  </a:cubicBezTo>
                  <a:cubicBezTo>
                    <a:pt x="1413" y="1077"/>
                    <a:pt x="1414" y="1076"/>
                    <a:pt x="1413" y="1076"/>
                  </a:cubicBezTo>
                  <a:cubicBezTo>
                    <a:pt x="1412" y="1076"/>
                    <a:pt x="1411" y="1077"/>
                    <a:pt x="1410" y="1076"/>
                  </a:cubicBezTo>
                  <a:cubicBezTo>
                    <a:pt x="1408" y="1076"/>
                    <a:pt x="1407" y="1076"/>
                    <a:pt x="1406" y="1074"/>
                  </a:cubicBezTo>
                  <a:cubicBezTo>
                    <a:pt x="1405" y="1072"/>
                    <a:pt x="1406" y="1071"/>
                    <a:pt x="1405" y="1070"/>
                  </a:cubicBezTo>
                  <a:cubicBezTo>
                    <a:pt x="1405" y="1070"/>
                    <a:pt x="1404" y="1069"/>
                    <a:pt x="1403" y="1068"/>
                  </a:cubicBezTo>
                  <a:cubicBezTo>
                    <a:pt x="1402" y="1067"/>
                    <a:pt x="1401" y="1065"/>
                    <a:pt x="1400" y="1064"/>
                  </a:cubicBezTo>
                  <a:cubicBezTo>
                    <a:pt x="1399" y="1063"/>
                    <a:pt x="1399" y="1062"/>
                    <a:pt x="1399" y="1061"/>
                  </a:cubicBezTo>
                  <a:cubicBezTo>
                    <a:pt x="1399" y="1059"/>
                    <a:pt x="1399" y="1055"/>
                    <a:pt x="1401" y="1055"/>
                  </a:cubicBezTo>
                  <a:cubicBezTo>
                    <a:pt x="1403" y="1055"/>
                    <a:pt x="1404" y="1055"/>
                    <a:pt x="1405" y="1056"/>
                  </a:cubicBezTo>
                  <a:cubicBezTo>
                    <a:pt x="1406" y="1056"/>
                    <a:pt x="1406" y="1059"/>
                    <a:pt x="1407" y="1059"/>
                  </a:cubicBezTo>
                  <a:cubicBezTo>
                    <a:pt x="1408" y="1059"/>
                    <a:pt x="1409" y="1058"/>
                    <a:pt x="1410" y="1056"/>
                  </a:cubicBezTo>
                  <a:cubicBezTo>
                    <a:pt x="1410" y="1055"/>
                    <a:pt x="1411" y="1052"/>
                    <a:pt x="1411" y="1050"/>
                  </a:cubicBezTo>
                  <a:cubicBezTo>
                    <a:pt x="1411" y="1049"/>
                    <a:pt x="1411" y="1049"/>
                    <a:pt x="1409" y="1048"/>
                  </a:cubicBezTo>
                  <a:cubicBezTo>
                    <a:pt x="1408" y="1047"/>
                    <a:pt x="1404" y="1045"/>
                    <a:pt x="1405" y="1044"/>
                  </a:cubicBezTo>
                  <a:cubicBezTo>
                    <a:pt x="1407" y="1044"/>
                    <a:pt x="1407" y="1044"/>
                    <a:pt x="1407" y="1042"/>
                  </a:cubicBezTo>
                  <a:cubicBezTo>
                    <a:pt x="1407" y="1041"/>
                    <a:pt x="1408" y="1039"/>
                    <a:pt x="1407" y="1038"/>
                  </a:cubicBezTo>
                  <a:cubicBezTo>
                    <a:pt x="1405" y="1037"/>
                    <a:pt x="1405" y="1037"/>
                    <a:pt x="1404" y="1037"/>
                  </a:cubicBezTo>
                  <a:cubicBezTo>
                    <a:pt x="1402" y="1037"/>
                    <a:pt x="1402" y="1037"/>
                    <a:pt x="1403" y="1036"/>
                  </a:cubicBezTo>
                  <a:cubicBezTo>
                    <a:pt x="1404" y="1036"/>
                    <a:pt x="1405" y="1035"/>
                    <a:pt x="1405" y="1034"/>
                  </a:cubicBezTo>
                  <a:cubicBezTo>
                    <a:pt x="1405" y="1032"/>
                    <a:pt x="1404" y="1031"/>
                    <a:pt x="1402" y="1030"/>
                  </a:cubicBezTo>
                  <a:cubicBezTo>
                    <a:pt x="1401" y="1030"/>
                    <a:pt x="1400" y="1030"/>
                    <a:pt x="1400" y="1032"/>
                  </a:cubicBezTo>
                  <a:cubicBezTo>
                    <a:pt x="1400" y="1033"/>
                    <a:pt x="1401" y="1033"/>
                    <a:pt x="1400" y="1035"/>
                  </a:cubicBezTo>
                  <a:cubicBezTo>
                    <a:pt x="1399" y="1036"/>
                    <a:pt x="1398" y="1036"/>
                    <a:pt x="1397" y="1036"/>
                  </a:cubicBezTo>
                  <a:cubicBezTo>
                    <a:pt x="1396" y="1036"/>
                    <a:pt x="1393" y="1036"/>
                    <a:pt x="1394" y="1035"/>
                  </a:cubicBezTo>
                  <a:cubicBezTo>
                    <a:pt x="1395" y="1035"/>
                    <a:pt x="1396" y="1034"/>
                    <a:pt x="1396" y="1033"/>
                  </a:cubicBezTo>
                  <a:cubicBezTo>
                    <a:pt x="1396" y="1032"/>
                    <a:pt x="1396" y="1030"/>
                    <a:pt x="1395" y="1030"/>
                  </a:cubicBezTo>
                  <a:cubicBezTo>
                    <a:pt x="1393" y="1030"/>
                    <a:pt x="1391" y="1031"/>
                    <a:pt x="1391" y="1029"/>
                  </a:cubicBezTo>
                  <a:cubicBezTo>
                    <a:pt x="1391" y="1027"/>
                    <a:pt x="1392" y="1025"/>
                    <a:pt x="1391" y="1024"/>
                  </a:cubicBezTo>
                  <a:cubicBezTo>
                    <a:pt x="1391" y="1024"/>
                    <a:pt x="1389" y="1023"/>
                    <a:pt x="1387" y="1023"/>
                  </a:cubicBezTo>
                  <a:cubicBezTo>
                    <a:pt x="1386" y="1022"/>
                    <a:pt x="1385" y="1022"/>
                    <a:pt x="1384" y="1021"/>
                  </a:cubicBezTo>
                  <a:cubicBezTo>
                    <a:pt x="1383" y="1020"/>
                    <a:pt x="1381" y="1020"/>
                    <a:pt x="1382" y="1019"/>
                  </a:cubicBezTo>
                  <a:cubicBezTo>
                    <a:pt x="1382" y="1018"/>
                    <a:pt x="1384" y="1017"/>
                    <a:pt x="1385" y="1016"/>
                  </a:cubicBezTo>
                  <a:cubicBezTo>
                    <a:pt x="1386" y="1015"/>
                    <a:pt x="1387" y="1014"/>
                    <a:pt x="1387" y="1013"/>
                  </a:cubicBezTo>
                  <a:cubicBezTo>
                    <a:pt x="1386" y="1012"/>
                    <a:pt x="1384" y="1013"/>
                    <a:pt x="1384" y="1012"/>
                  </a:cubicBezTo>
                  <a:cubicBezTo>
                    <a:pt x="1383" y="1011"/>
                    <a:pt x="1383" y="1010"/>
                    <a:pt x="1383" y="1008"/>
                  </a:cubicBezTo>
                  <a:cubicBezTo>
                    <a:pt x="1383" y="1006"/>
                    <a:pt x="1384" y="1005"/>
                    <a:pt x="1382" y="1004"/>
                  </a:cubicBezTo>
                  <a:cubicBezTo>
                    <a:pt x="1381" y="1003"/>
                    <a:pt x="1380" y="1003"/>
                    <a:pt x="1379" y="1003"/>
                  </a:cubicBezTo>
                  <a:cubicBezTo>
                    <a:pt x="1378" y="1002"/>
                    <a:pt x="1377" y="1001"/>
                    <a:pt x="1377" y="1000"/>
                  </a:cubicBezTo>
                  <a:cubicBezTo>
                    <a:pt x="1376" y="999"/>
                    <a:pt x="1377" y="999"/>
                    <a:pt x="1375" y="998"/>
                  </a:cubicBezTo>
                  <a:cubicBezTo>
                    <a:pt x="1373" y="998"/>
                    <a:pt x="1372" y="997"/>
                    <a:pt x="1371" y="996"/>
                  </a:cubicBezTo>
                  <a:cubicBezTo>
                    <a:pt x="1371" y="994"/>
                    <a:pt x="1369" y="993"/>
                    <a:pt x="1369" y="993"/>
                  </a:cubicBezTo>
                  <a:cubicBezTo>
                    <a:pt x="1368" y="992"/>
                    <a:pt x="1365" y="991"/>
                    <a:pt x="1365" y="990"/>
                  </a:cubicBezTo>
                  <a:cubicBezTo>
                    <a:pt x="1365" y="989"/>
                    <a:pt x="1366" y="988"/>
                    <a:pt x="1366" y="988"/>
                  </a:cubicBezTo>
                  <a:cubicBezTo>
                    <a:pt x="1365" y="987"/>
                    <a:pt x="1364" y="988"/>
                    <a:pt x="1363" y="989"/>
                  </a:cubicBezTo>
                  <a:cubicBezTo>
                    <a:pt x="1362" y="989"/>
                    <a:pt x="1361" y="991"/>
                    <a:pt x="1359" y="991"/>
                  </a:cubicBezTo>
                  <a:cubicBezTo>
                    <a:pt x="1358" y="992"/>
                    <a:pt x="1357" y="992"/>
                    <a:pt x="1355" y="992"/>
                  </a:cubicBezTo>
                  <a:cubicBezTo>
                    <a:pt x="1354" y="991"/>
                    <a:pt x="1354" y="991"/>
                    <a:pt x="1352" y="991"/>
                  </a:cubicBezTo>
                  <a:cubicBezTo>
                    <a:pt x="1350" y="991"/>
                    <a:pt x="1349" y="991"/>
                    <a:pt x="1348" y="991"/>
                  </a:cubicBezTo>
                  <a:cubicBezTo>
                    <a:pt x="1347" y="992"/>
                    <a:pt x="1346" y="992"/>
                    <a:pt x="1345" y="992"/>
                  </a:cubicBezTo>
                  <a:cubicBezTo>
                    <a:pt x="1344" y="992"/>
                    <a:pt x="1343" y="992"/>
                    <a:pt x="1343" y="993"/>
                  </a:cubicBezTo>
                  <a:cubicBezTo>
                    <a:pt x="1342" y="994"/>
                    <a:pt x="1342" y="995"/>
                    <a:pt x="1342" y="997"/>
                  </a:cubicBezTo>
                  <a:cubicBezTo>
                    <a:pt x="1341" y="998"/>
                    <a:pt x="1339" y="1000"/>
                    <a:pt x="1340" y="1000"/>
                  </a:cubicBezTo>
                  <a:cubicBezTo>
                    <a:pt x="1341" y="1000"/>
                    <a:pt x="1341" y="1000"/>
                    <a:pt x="1341" y="1002"/>
                  </a:cubicBezTo>
                  <a:cubicBezTo>
                    <a:pt x="1341" y="1003"/>
                    <a:pt x="1341" y="1003"/>
                    <a:pt x="1341" y="1004"/>
                  </a:cubicBezTo>
                  <a:cubicBezTo>
                    <a:pt x="1341" y="1004"/>
                    <a:pt x="1341" y="1004"/>
                    <a:pt x="1341" y="1004"/>
                  </a:cubicBezTo>
                  <a:cubicBezTo>
                    <a:pt x="1341" y="1004"/>
                    <a:pt x="1341" y="1005"/>
                    <a:pt x="1340" y="1005"/>
                  </a:cubicBezTo>
                  <a:cubicBezTo>
                    <a:pt x="1340" y="1005"/>
                    <a:pt x="1339" y="1005"/>
                    <a:pt x="1338" y="1005"/>
                  </a:cubicBezTo>
                  <a:cubicBezTo>
                    <a:pt x="1338" y="1005"/>
                    <a:pt x="1338" y="1005"/>
                    <a:pt x="1338" y="1005"/>
                  </a:cubicBezTo>
                  <a:cubicBezTo>
                    <a:pt x="1337" y="1005"/>
                    <a:pt x="1335" y="1005"/>
                    <a:pt x="1334" y="1005"/>
                  </a:cubicBezTo>
                  <a:cubicBezTo>
                    <a:pt x="1333" y="1004"/>
                    <a:pt x="1331" y="1005"/>
                    <a:pt x="1329" y="1005"/>
                  </a:cubicBezTo>
                  <a:cubicBezTo>
                    <a:pt x="1326" y="1006"/>
                    <a:pt x="1324" y="1007"/>
                    <a:pt x="1323" y="1006"/>
                  </a:cubicBezTo>
                  <a:cubicBezTo>
                    <a:pt x="1322" y="1006"/>
                    <a:pt x="1321" y="1005"/>
                    <a:pt x="1318" y="1008"/>
                  </a:cubicBezTo>
                  <a:cubicBezTo>
                    <a:pt x="1315" y="1010"/>
                    <a:pt x="1313" y="1013"/>
                    <a:pt x="1311" y="1014"/>
                  </a:cubicBezTo>
                  <a:cubicBezTo>
                    <a:pt x="1311" y="1014"/>
                    <a:pt x="1310" y="1014"/>
                    <a:pt x="1310" y="1014"/>
                  </a:cubicBezTo>
                  <a:cubicBezTo>
                    <a:pt x="1309" y="1016"/>
                    <a:pt x="1309" y="1016"/>
                    <a:pt x="1309" y="1016"/>
                  </a:cubicBezTo>
                  <a:cubicBezTo>
                    <a:pt x="1309" y="1016"/>
                    <a:pt x="1308" y="1019"/>
                    <a:pt x="1309" y="1020"/>
                  </a:cubicBezTo>
                  <a:cubicBezTo>
                    <a:pt x="1310" y="1021"/>
                    <a:pt x="1311" y="1024"/>
                    <a:pt x="1311" y="1026"/>
                  </a:cubicBezTo>
                  <a:cubicBezTo>
                    <a:pt x="1311" y="1027"/>
                    <a:pt x="1311" y="1029"/>
                    <a:pt x="1312" y="1029"/>
                  </a:cubicBezTo>
                  <a:cubicBezTo>
                    <a:pt x="1312" y="1030"/>
                    <a:pt x="1313" y="1032"/>
                    <a:pt x="1313" y="1033"/>
                  </a:cubicBezTo>
                  <a:cubicBezTo>
                    <a:pt x="1312" y="1034"/>
                    <a:pt x="1312" y="1034"/>
                    <a:pt x="1310" y="1033"/>
                  </a:cubicBezTo>
                  <a:cubicBezTo>
                    <a:pt x="1309" y="1033"/>
                    <a:pt x="1308" y="1033"/>
                    <a:pt x="1307" y="1033"/>
                  </a:cubicBezTo>
                  <a:cubicBezTo>
                    <a:pt x="1306" y="1033"/>
                    <a:pt x="1303" y="1033"/>
                    <a:pt x="1304" y="1033"/>
                  </a:cubicBezTo>
                  <a:cubicBezTo>
                    <a:pt x="1304" y="1034"/>
                    <a:pt x="1307" y="1037"/>
                    <a:pt x="1307" y="1037"/>
                  </a:cubicBezTo>
                  <a:cubicBezTo>
                    <a:pt x="1308" y="1037"/>
                    <a:pt x="1309" y="1037"/>
                    <a:pt x="1309" y="1038"/>
                  </a:cubicBezTo>
                  <a:cubicBezTo>
                    <a:pt x="1310" y="1039"/>
                    <a:pt x="1311" y="1040"/>
                    <a:pt x="1311" y="1041"/>
                  </a:cubicBezTo>
                  <a:cubicBezTo>
                    <a:pt x="1312" y="1042"/>
                    <a:pt x="1312" y="1043"/>
                    <a:pt x="1312" y="1045"/>
                  </a:cubicBezTo>
                  <a:cubicBezTo>
                    <a:pt x="1312" y="1046"/>
                    <a:pt x="1312" y="1048"/>
                    <a:pt x="1312" y="1049"/>
                  </a:cubicBezTo>
                  <a:cubicBezTo>
                    <a:pt x="1312" y="1049"/>
                    <a:pt x="1312" y="1050"/>
                    <a:pt x="1311" y="1051"/>
                  </a:cubicBezTo>
                  <a:cubicBezTo>
                    <a:pt x="1310" y="1051"/>
                    <a:pt x="1308" y="1053"/>
                    <a:pt x="1307" y="1053"/>
                  </a:cubicBezTo>
                  <a:cubicBezTo>
                    <a:pt x="1307" y="1054"/>
                    <a:pt x="1306" y="1054"/>
                    <a:pt x="1306" y="1053"/>
                  </a:cubicBezTo>
                  <a:cubicBezTo>
                    <a:pt x="1305" y="1052"/>
                    <a:pt x="1305" y="1052"/>
                    <a:pt x="1304" y="1053"/>
                  </a:cubicBezTo>
                  <a:cubicBezTo>
                    <a:pt x="1303" y="1054"/>
                    <a:pt x="1303" y="1056"/>
                    <a:pt x="1302" y="1057"/>
                  </a:cubicBezTo>
                  <a:cubicBezTo>
                    <a:pt x="1302" y="1057"/>
                    <a:pt x="1300" y="1057"/>
                    <a:pt x="1299" y="1058"/>
                  </a:cubicBezTo>
                  <a:cubicBezTo>
                    <a:pt x="1297" y="1059"/>
                    <a:pt x="1296" y="1059"/>
                    <a:pt x="1296" y="1059"/>
                  </a:cubicBezTo>
                  <a:cubicBezTo>
                    <a:pt x="1295" y="1059"/>
                    <a:pt x="1294" y="1060"/>
                    <a:pt x="1292" y="1060"/>
                  </a:cubicBezTo>
                  <a:cubicBezTo>
                    <a:pt x="1290" y="1059"/>
                    <a:pt x="1289" y="1057"/>
                    <a:pt x="1289" y="1057"/>
                  </a:cubicBezTo>
                  <a:cubicBezTo>
                    <a:pt x="1288" y="1056"/>
                    <a:pt x="1287" y="1056"/>
                    <a:pt x="1286" y="1057"/>
                  </a:cubicBezTo>
                  <a:cubicBezTo>
                    <a:pt x="1285" y="1059"/>
                    <a:pt x="1284" y="1060"/>
                    <a:pt x="1283" y="1060"/>
                  </a:cubicBezTo>
                  <a:cubicBezTo>
                    <a:pt x="1282" y="1060"/>
                    <a:pt x="1281" y="1061"/>
                    <a:pt x="1281" y="1059"/>
                  </a:cubicBezTo>
                  <a:cubicBezTo>
                    <a:pt x="1282" y="1058"/>
                    <a:pt x="1283" y="1056"/>
                    <a:pt x="1282" y="1055"/>
                  </a:cubicBezTo>
                  <a:cubicBezTo>
                    <a:pt x="1280" y="1054"/>
                    <a:pt x="1279" y="1054"/>
                    <a:pt x="1278" y="1054"/>
                  </a:cubicBezTo>
                  <a:cubicBezTo>
                    <a:pt x="1276" y="1055"/>
                    <a:pt x="1275" y="1055"/>
                    <a:pt x="1275" y="1057"/>
                  </a:cubicBezTo>
                  <a:cubicBezTo>
                    <a:pt x="1274" y="1058"/>
                    <a:pt x="1274" y="1059"/>
                    <a:pt x="1273" y="1060"/>
                  </a:cubicBezTo>
                  <a:cubicBezTo>
                    <a:pt x="1272" y="1061"/>
                    <a:pt x="1271" y="1062"/>
                    <a:pt x="1270" y="1064"/>
                  </a:cubicBezTo>
                  <a:cubicBezTo>
                    <a:pt x="1269" y="1066"/>
                    <a:pt x="1270" y="1068"/>
                    <a:pt x="1269" y="1069"/>
                  </a:cubicBezTo>
                  <a:cubicBezTo>
                    <a:pt x="1267" y="1069"/>
                    <a:pt x="1267" y="1069"/>
                    <a:pt x="1266" y="1069"/>
                  </a:cubicBezTo>
                  <a:cubicBezTo>
                    <a:pt x="1265" y="1069"/>
                    <a:pt x="1263" y="1069"/>
                    <a:pt x="1263" y="1070"/>
                  </a:cubicBezTo>
                  <a:cubicBezTo>
                    <a:pt x="1263" y="1072"/>
                    <a:pt x="1263" y="1072"/>
                    <a:pt x="1264" y="1073"/>
                  </a:cubicBezTo>
                  <a:cubicBezTo>
                    <a:pt x="1265" y="1074"/>
                    <a:pt x="1265" y="1074"/>
                    <a:pt x="1264" y="1075"/>
                  </a:cubicBezTo>
                  <a:cubicBezTo>
                    <a:pt x="1264" y="1076"/>
                    <a:pt x="1264" y="1078"/>
                    <a:pt x="1262" y="1078"/>
                  </a:cubicBezTo>
                  <a:cubicBezTo>
                    <a:pt x="1261" y="1078"/>
                    <a:pt x="1260" y="1078"/>
                    <a:pt x="1259" y="1078"/>
                  </a:cubicBezTo>
                  <a:cubicBezTo>
                    <a:pt x="1258" y="1078"/>
                    <a:pt x="1257" y="1077"/>
                    <a:pt x="1256" y="1076"/>
                  </a:cubicBezTo>
                  <a:cubicBezTo>
                    <a:pt x="1256" y="1074"/>
                    <a:pt x="1255" y="1072"/>
                    <a:pt x="1254" y="1071"/>
                  </a:cubicBezTo>
                  <a:cubicBezTo>
                    <a:pt x="1253" y="1069"/>
                    <a:pt x="1251" y="1067"/>
                    <a:pt x="1250" y="1066"/>
                  </a:cubicBezTo>
                  <a:cubicBezTo>
                    <a:pt x="1250" y="1065"/>
                    <a:pt x="1249" y="1063"/>
                    <a:pt x="1249" y="1063"/>
                  </a:cubicBezTo>
                  <a:cubicBezTo>
                    <a:pt x="1249" y="1063"/>
                    <a:pt x="1248" y="1065"/>
                    <a:pt x="1246" y="1065"/>
                  </a:cubicBezTo>
                  <a:cubicBezTo>
                    <a:pt x="1245" y="1065"/>
                    <a:pt x="1243" y="1065"/>
                    <a:pt x="1243" y="1066"/>
                  </a:cubicBezTo>
                  <a:cubicBezTo>
                    <a:pt x="1243" y="1067"/>
                    <a:pt x="1242" y="1067"/>
                    <a:pt x="1242" y="1068"/>
                  </a:cubicBezTo>
                  <a:cubicBezTo>
                    <a:pt x="1241" y="1069"/>
                    <a:pt x="1241" y="1070"/>
                    <a:pt x="1239" y="1070"/>
                  </a:cubicBezTo>
                  <a:cubicBezTo>
                    <a:pt x="1238" y="1070"/>
                    <a:pt x="1237" y="1069"/>
                    <a:pt x="1237" y="1070"/>
                  </a:cubicBezTo>
                  <a:cubicBezTo>
                    <a:pt x="1238" y="1072"/>
                    <a:pt x="1237" y="1072"/>
                    <a:pt x="1236" y="1073"/>
                  </a:cubicBezTo>
                  <a:cubicBezTo>
                    <a:pt x="1235" y="1074"/>
                    <a:pt x="1226" y="1082"/>
                    <a:pt x="1224" y="1083"/>
                  </a:cubicBezTo>
                  <a:cubicBezTo>
                    <a:pt x="1222" y="1085"/>
                    <a:pt x="1218" y="1087"/>
                    <a:pt x="1217" y="1088"/>
                  </a:cubicBezTo>
                  <a:cubicBezTo>
                    <a:pt x="1215" y="1088"/>
                    <a:pt x="1211" y="1089"/>
                    <a:pt x="1212" y="1091"/>
                  </a:cubicBezTo>
                  <a:cubicBezTo>
                    <a:pt x="1213" y="1092"/>
                    <a:pt x="1215" y="1092"/>
                    <a:pt x="1215" y="1093"/>
                  </a:cubicBezTo>
                  <a:cubicBezTo>
                    <a:pt x="1215" y="1094"/>
                    <a:pt x="1214" y="1096"/>
                    <a:pt x="1215" y="1097"/>
                  </a:cubicBezTo>
                  <a:cubicBezTo>
                    <a:pt x="1215" y="1097"/>
                    <a:pt x="1217" y="1099"/>
                    <a:pt x="1217" y="1099"/>
                  </a:cubicBezTo>
                  <a:cubicBezTo>
                    <a:pt x="1216" y="1099"/>
                    <a:pt x="1213" y="1100"/>
                    <a:pt x="1212" y="1100"/>
                  </a:cubicBezTo>
                  <a:cubicBezTo>
                    <a:pt x="1211" y="1099"/>
                    <a:pt x="1211" y="1098"/>
                    <a:pt x="1210" y="1098"/>
                  </a:cubicBezTo>
                  <a:cubicBezTo>
                    <a:pt x="1209" y="1098"/>
                    <a:pt x="1209" y="1099"/>
                    <a:pt x="1209" y="1099"/>
                  </a:cubicBezTo>
                  <a:cubicBezTo>
                    <a:pt x="1209" y="1100"/>
                    <a:pt x="1209" y="1101"/>
                    <a:pt x="1208" y="1102"/>
                  </a:cubicBezTo>
                  <a:cubicBezTo>
                    <a:pt x="1206" y="1102"/>
                    <a:pt x="1206" y="1102"/>
                    <a:pt x="1206" y="1102"/>
                  </a:cubicBezTo>
                  <a:cubicBezTo>
                    <a:pt x="1206" y="1102"/>
                    <a:pt x="1206" y="1100"/>
                    <a:pt x="1205" y="1100"/>
                  </a:cubicBezTo>
                  <a:cubicBezTo>
                    <a:pt x="1204" y="1100"/>
                    <a:pt x="1203" y="1100"/>
                    <a:pt x="1202" y="1100"/>
                  </a:cubicBezTo>
                  <a:cubicBezTo>
                    <a:pt x="1200" y="1099"/>
                    <a:pt x="1201" y="1099"/>
                    <a:pt x="1200" y="1099"/>
                  </a:cubicBezTo>
                  <a:cubicBezTo>
                    <a:pt x="1198" y="1099"/>
                    <a:pt x="1198" y="1099"/>
                    <a:pt x="1197" y="1099"/>
                  </a:cubicBezTo>
                  <a:cubicBezTo>
                    <a:pt x="1197" y="1100"/>
                    <a:pt x="1196" y="1101"/>
                    <a:pt x="1195" y="1101"/>
                  </a:cubicBezTo>
                  <a:cubicBezTo>
                    <a:pt x="1194" y="1101"/>
                    <a:pt x="1194" y="1100"/>
                    <a:pt x="1193" y="1100"/>
                  </a:cubicBezTo>
                  <a:cubicBezTo>
                    <a:pt x="1191" y="1100"/>
                    <a:pt x="1190" y="1101"/>
                    <a:pt x="1189" y="1101"/>
                  </a:cubicBezTo>
                  <a:cubicBezTo>
                    <a:pt x="1188" y="1101"/>
                    <a:pt x="1185" y="1101"/>
                    <a:pt x="1185" y="1102"/>
                  </a:cubicBezTo>
                  <a:cubicBezTo>
                    <a:pt x="1184" y="1102"/>
                    <a:pt x="1183" y="1102"/>
                    <a:pt x="1183" y="1102"/>
                  </a:cubicBezTo>
                  <a:cubicBezTo>
                    <a:pt x="1183" y="1102"/>
                    <a:pt x="1185" y="1100"/>
                    <a:pt x="1185" y="1098"/>
                  </a:cubicBezTo>
                  <a:cubicBezTo>
                    <a:pt x="1184" y="1097"/>
                    <a:pt x="1184" y="1094"/>
                    <a:pt x="1184" y="1092"/>
                  </a:cubicBezTo>
                  <a:cubicBezTo>
                    <a:pt x="1184" y="1091"/>
                    <a:pt x="1184" y="1087"/>
                    <a:pt x="1183" y="1086"/>
                  </a:cubicBezTo>
                  <a:cubicBezTo>
                    <a:pt x="1181" y="1085"/>
                    <a:pt x="1180" y="1084"/>
                    <a:pt x="1181" y="1084"/>
                  </a:cubicBezTo>
                  <a:cubicBezTo>
                    <a:pt x="1182" y="1084"/>
                    <a:pt x="1184" y="1082"/>
                    <a:pt x="1184" y="1082"/>
                  </a:cubicBezTo>
                  <a:cubicBezTo>
                    <a:pt x="1185" y="1081"/>
                    <a:pt x="1186" y="1080"/>
                    <a:pt x="1185" y="1079"/>
                  </a:cubicBezTo>
                  <a:cubicBezTo>
                    <a:pt x="1184" y="1079"/>
                    <a:pt x="1183" y="1079"/>
                    <a:pt x="1183" y="1077"/>
                  </a:cubicBezTo>
                  <a:cubicBezTo>
                    <a:pt x="1183" y="1076"/>
                    <a:pt x="1184" y="1075"/>
                    <a:pt x="1183" y="1074"/>
                  </a:cubicBezTo>
                  <a:cubicBezTo>
                    <a:pt x="1183" y="1073"/>
                    <a:pt x="1183" y="1073"/>
                    <a:pt x="1183" y="1072"/>
                  </a:cubicBezTo>
                  <a:cubicBezTo>
                    <a:pt x="1183" y="1071"/>
                    <a:pt x="1182" y="1069"/>
                    <a:pt x="1182" y="1068"/>
                  </a:cubicBezTo>
                  <a:cubicBezTo>
                    <a:pt x="1182" y="1067"/>
                    <a:pt x="1181" y="1066"/>
                    <a:pt x="1181" y="1065"/>
                  </a:cubicBezTo>
                  <a:cubicBezTo>
                    <a:pt x="1180" y="1064"/>
                    <a:pt x="1180" y="1063"/>
                    <a:pt x="1179" y="1062"/>
                  </a:cubicBezTo>
                  <a:cubicBezTo>
                    <a:pt x="1178" y="1061"/>
                    <a:pt x="1178" y="1061"/>
                    <a:pt x="1178" y="1059"/>
                  </a:cubicBezTo>
                  <a:cubicBezTo>
                    <a:pt x="1177" y="1058"/>
                    <a:pt x="1177" y="1057"/>
                    <a:pt x="1176" y="1056"/>
                  </a:cubicBezTo>
                  <a:cubicBezTo>
                    <a:pt x="1175" y="1056"/>
                    <a:pt x="1175" y="1056"/>
                    <a:pt x="1175" y="1055"/>
                  </a:cubicBezTo>
                  <a:cubicBezTo>
                    <a:pt x="1175" y="1054"/>
                    <a:pt x="1175" y="1054"/>
                    <a:pt x="1174" y="1054"/>
                  </a:cubicBezTo>
                  <a:cubicBezTo>
                    <a:pt x="1173" y="1054"/>
                    <a:pt x="1173" y="1055"/>
                    <a:pt x="1172" y="1055"/>
                  </a:cubicBezTo>
                  <a:cubicBezTo>
                    <a:pt x="1172" y="1056"/>
                    <a:pt x="1172" y="1057"/>
                    <a:pt x="1170" y="1057"/>
                  </a:cubicBezTo>
                  <a:cubicBezTo>
                    <a:pt x="1169" y="1057"/>
                    <a:pt x="1168" y="1057"/>
                    <a:pt x="1167" y="1057"/>
                  </a:cubicBezTo>
                  <a:cubicBezTo>
                    <a:pt x="1166" y="1057"/>
                    <a:pt x="1165" y="1058"/>
                    <a:pt x="1165" y="1058"/>
                  </a:cubicBezTo>
                  <a:cubicBezTo>
                    <a:pt x="1164" y="1059"/>
                    <a:pt x="1163" y="1060"/>
                    <a:pt x="1162" y="1058"/>
                  </a:cubicBezTo>
                  <a:cubicBezTo>
                    <a:pt x="1161" y="1057"/>
                    <a:pt x="1160" y="1057"/>
                    <a:pt x="1158" y="1057"/>
                  </a:cubicBezTo>
                  <a:cubicBezTo>
                    <a:pt x="1157" y="1058"/>
                    <a:pt x="1155" y="1058"/>
                    <a:pt x="1154" y="1060"/>
                  </a:cubicBezTo>
                  <a:cubicBezTo>
                    <a:pt x="1154" y="1062"/>
                    <a:pt x="1154" y="1064"/>
                    <a:pt x="1154" y="1064"/>
                  </a:cubicBezTo>
                  <a:cubicBezTo>
                    <a:pt x="1153" y="1064"/>
                    <a:pt x="1152" y="1065"/>
                    <a:pt x="1152" y="1066"/>
                  </a:cubicBezTo>
                  <a:cubicBezTo>
                    <a:pt x="1152" y="1068"/>
                    <a:pt x="1153" y="1068"/>
                    <a:pt x="1153" y="1069"/>
                  </a:cubicBezTo>
                  <a:cubicBezTo>
                    <a:pt x="1154" y="1070"/>
                    <a:pt x="1156" y="1071"/>
                    <a:pt x="1156" y="1071"/>
                  </a:cubicBezTo>
                  <a:cubicBezTo>
                    <a:pt x="1156" y="1072"/>
                    <a:pt x="1154" y="1073"/>
                    <a:pt x="1153" y="1073"/>
                  </a:cubicBezTo>
                  <a:cubicBezTo>
                    <a:pt x="1153" y="1074"/>
                    <a:pt x="1152" y="1074"/>
                    <a:pt x="1151" y="1075"/>
                  </a:cubicBezTo>
                  <a:cubicBezTo>
                    <a:pt x="1150" y="1075"/>
                    <a:pt x="1149" y="1075"/>
                    <a:pt x="1148" y="1075"/>
                  </a:cubicBezTo>
                  <a:cubicBezTo>
                    <a:pt x="1147" y="1074"/>
                    <a:pt x="1146" y="1074"/>
                    <a:pt x="1145" y="1075"/>
                  </a:cubicBezTo>
                  <a:cubicBezTo>
                    <a:pt x="1145" y="1076"/>
                    <a:pt x="1144" y="1077"/>
                    <a:pt x="1144" y="1077"/>
                  </a:cubicBezTo>
                  <a:cubicBezTo>
                    <a:pt x="1144" y="1078"/>
                    <a:pt x="1144" y="1080"/>
                    <a:pt x="1143" y="1081"/>
                  </a:cubicBezTo>
                  <a:cubicBezTo>
                    <a:pt x="1142" y="1082"/>
                    <a:pt x="1141" y="1084"/>
                    <a:pt x="1140" y="1085"/>
                  </a:cubicBezTo>
                  <a:cubicBezTo>
                    <a:pt x="1139" y="1085"/>
                    <a:pt x="1139" y="1088"/>
                    <a:pt x="1138" y="1089"/>
                  </a:cubicBezTo>
                  <a:cubicBezTo>
                    <a:pt x="1137" y="1090"/>
                    <a:pt x="1136" y="1089"/>
                    <a:pt x="1137" y="1091"/>
                  </a:cubicBezTo>
                  <a:cubicBezTo>
                    <a:pt x="1138" y="1094"/>
                    <a:pt x="1137" y="1095"/>
                    <a:pt x="1138" y="1096"/>
                  </a:cubicBezTo>
                  <a:cubicBezTo>
                    <a:pt x="1138" y="1098"/>
                    <a:pt x="1140" y="1098"/>
                    <a:pt x="1139" y="1098"/>
                  </a:cubicBezTo>
                  <a:cubicBezTo>
                    <a:pt x="1139" y="1099"/>
                    <a:pt x="1138" y="1100"/>
                    <a:pt x="1139" y="1101"/>
                  </a:cubicBezTo>
                  <a:cubicBezTo>
                    <a:pt x="1140" y="1102"/>
                    <a:pt x="1143" y="1105"/>
                    <a:pt x="1142" y="1105"/>
                  </a:cubicBezTo>
                  <a:cubicBezTo>
                    <a:pt x="1141" y="1105"/>
                    <a:pt x="1139" y="1105"/>
                    <a:pt x="1140" y="1106"/>
                  </a:cubicBezTo>
                  <a:cubicBezTo>
                    <a:pt x="1141" y="1107"/>
                    <a:pt x="1139" y="1109"/>
                    <a:pt x="1140" y="1110"/>
                  </a:cubicBezTo>
                  <a:cubicBezTo>
                    <a:pt x="1141" y="1112"/>
                    <a:pt x="1142" y="1115"/>
                    <a:pt x="1141" y="1115"/>
                  </a:cubicBezTo>
                  <a:cubicBezTo>
                    <a:pt x="1140" y="1115"/>
                    <a:pt x="1137" y="1114"/>
                    <a:pt x="1135" y="1114"/>
                  </a:cubicBezTo>
                  <a:cubicBezTo>
                    <a:pt x="1134" y="1114"/>
                    <a:pt x="1133" y="1113"/>
                    <a:pt x="1131" y="1114"/>
                  </a:cubicBezTo>
                  <a:cubicBezTo>
                    <a:pt x="1129" y="1115"/>
                    <a:pt x="1128" y="1115"/>
                    <a:pt x="1127" y="1115"/>
                  </a:cubicBezTo>
                  <a:cubicBezTo>
                    <a:pt x="1126" y="1116"/>
                    <a:pt x="1125" y="1117"/>
                    <a:pt x="1124" y="1117"/>
                  </a:cubicBezTo>
                  <a:cubicBezTo>
                    <a:pt x="1123" y="1118"/>
                    <a:pt x="1124" y="1119"/>
                    <a:pt x="1122" y="1119"/>
                  </a:cubicBezTo>
                  <a:cubicBezTo>
                    <a:pt x="1121" y="1119"/>
                    <a:pt x="1121" y="1119"/>
                    <a:pt x="1121" y="1121"/>
                  </a:cubicBezTo>
                  <a:cubicBezTo>
                    <a:pt x="1121" y="1122"/>
                    <a:pt x="1121" y="1122"/>
                    <a:pt x="1119" y="1123"/>
                  </a:cubicBezTo>
                  <a:cubicBezTo>
                    <a:pt x="1117" y="1124"/>
                    <a:pt x="1117" y="1126"/>
                    <a:pt x="1118" y="1126"/>
                  </a:cubicBezTo>
                  <a:cubicBezTo>
                    <a:pt x="1120" y="1127"/>
                    <a:pt x="1122" y="1127"/>
                    <a:pt x="1122" y="1128"/>
                  </a:cubicBezTo>
                  <a:cubicBezTo>
                    <a:pt x="1123" y="1128"/>
                    <a:pt x="1122" y="1129"/>
                    <a:pt x="1122" y="1131"/>
                  </a:cubicBezTo>
                  <a:cubicBezTo>
                    <a:pt x="1122" y="1132"/>
                    <a:pt x="1122" y="1133"/>
                    <a:pt x="1121" y="1134"/>
                  </a:cubicBezTo>
                  <a:cubicBezTo>
                    <a:pt x="1120" y="1135"/>
                    <a:pt x="1121" y="1137"/>
                    <a:pt x="1122" y="1137"/>
                  </a:cubicBezTo>
                  <a:cubicBezTo>
                    <a:pt x="1122" y="1137"/>
                    <a:pt x="1124" y="1136"/>
                    <a:pt x="1124" y="1137"/>
                  </a:cubicBezTo>
                  <a:cubicBezTo>
                    <a:pt x="1124" y="1139"/>
                    <a:pt x="1125" y="1141"/>
                    <a:pt x="1125" y="1141"/>
                  </a:cubicBezTo>
                  <a:cubicBezTo>
                    <a:pt x="1126" y="1141"/>
                    <a:pt x="1126" y="1137"/>
                    <a:pt x="1127" y="1138"/>
                  </a:cubicBezTo>
                  <a:cubicBezTo>
                    <a:pt x="1129" y="1140"/>
                    <a:pt x="1129" y="1142"/>
                    <a:pt x="1129" y="1143"/>
                  </a:cubicBezTo>
                  <a:cubicBezTo>
                    <a:pt x="1129" y="1144"/>
                    <a:pt x="1129" y="1145"/>
                    <a:pt x="1128" y="1146"/>
                  </a:cubicBezTo>
                  <a:cubicBezTo>
                    <a:pt x="1126" y="1146"/>
                    <a:pt x="1127" y="1147"/>
                    <a:pt x="1126" y="1147"/>
                  </a:cubicBezTo>
                  <a:cubicBezTo>
                    <a:pt x="1125" y="1147"/>
                    <a:pt x="1125" y="1147"/>
                    <a:pt x="1124" y="1147"/>
                  </a:cubicBezTo>
                  <a:cubicBezTo>
                    <a:pt x="1122" y="1147"/>
                    <a:pt x="1122" y="1147"/>
                    <a:pt x="1122" y="1148"/>
                  </a:cubicBezTo>
                  <a:cubicBezTo>
                    <a:pt x="1122" y="1150"/>
                    <a:pt x="1123" y="1150"/>
                    <a:pt x="1122" y="1151"/>
                  </a:cubicBezTo>
                  <a:cubicBezTo>
                    <a:pt x="1121" y="1151"/>
                    <a:pt x="1122" y="1151"/>
                    <a:pt x="1121" y="1152"/>
                  </a:cubicBezTo>
                  <a:cubicBezTo>
                    <a:pt x="1120" y="1153"/>
                    <a:pt x="1119" y="1153"/>
                    <a:pt x="1118" y="1154"/>
                  </a:cubicBezTo>
                  <a:cubicBezTo>
                    <a:pt x="1118" y="1154"/>
                    <a:pt x="1117" y="1154"/>
                    <a:pt x="1118" y="1155"/>
                  </a:cubicBezTo>
                  <a:cubicBezTo>
                    <a:pt x="1119" y="1156"/>
                    <a:pt x="1120" y="1156"/>
                    <a:pt x="1121" y="1157"/>
                  </a:cubicBezTo>
                  <a:cubicBezTo>
                    <a:pt x="1122" y="1158"/>
                    <a:pt x="1123" y="1159"/>
                    <a:pt x="1125" y="1161"/>
                  </a:cubicBezTo>
                  <a:cubicBezTo>
                    <a:pt x="1126" y="1162"/>
                    <a:pt x="1129" y="1162"/>
                    <a:pt x="1129" y="1163"/>
                  </a:cubicBezTo>
                  <a:cubicBezTo>
                    <a:pt x="1129" y="1164"/>
                    <a:pt x="1128" y="1167"/>
                    <a:pt x="1129" y="1167"/>
                  </a:cubicBezTo>
                  <a:cubicBezTo>
                    <a:pt x="1130" y="1168"/>
                    <a:pt x="1131" y="1168"/>
                    <a:pt x="1132" y="1168"/>
                  </a:cubicBezTo>
                  <a:cubicBezTo>
                    <a:pt x="1133" y="1168"/>
                    <a:pt x="1135" y="1167"/>
                    <a:pt x="1134" y="1169"/>
                  </a:cubicBezTo>
                  <a:cubicBezTo>
                    <a:pt x="1133" y="1170"/>
                    <a:pt x="1134" y="1170"/>
                    <a:pt x="1134" y="1172"/>
                  </a:cubicBezTo>
                  <a:cubicBezTo>
                    <a:pt x="1135" y="1173"/>
                    <a:pt x="1136" y="1175"/>
                    <a:pt x="1136" y="1175"/>
                  </a:cubicBezTo>
                  <a:cubicBezTo>
                    <a:pt x="1135" y="1176"/>
                    <a:pt x="1134" y="1176"/>
                    <a:pt x="1135" y="1178"/>
                  </a:cubicBezTo>
                  <a:cubicBezTo>
                    <a:pt x="1136" y="1179"/>
                    <a:pt x="1137" y="1180"/>
                    <a:pt x="1138" y="1180"/>
                  </a:cubicBezTo>
                  <a:cubicBezTo>
                    <a:pt x="1138" y="1180"/>
                    <a:pt x="1139" y="1180"/>
                    <a:pt x="1139" y="1181"/>
                  </a:cubicBezTo>
                  <a:cubicBezTo>
                    <a:pt x="1139" y="1182"/>
                    <a:pt x="1139" y="1183"/>
                    <a:pt x="1140" y="1184"/>
                  </a:cubicBezTo>
                  <a:cubicBezTo>
                    <a:pt x="1140" y="1184"/>
                    <a:pt x="1141" y="1184"/>
                    <a:pt x="1141" y="1185"/>
                  </a:cubicBezTo>
                  <a:cubicBezTo>
                    <a:pt x="1141" y="1185"/>
                    <a:pt x="1141" y="1185"/>
                    <a:pt x="1141" y="1185"/>
                  </a:cubicBezTo>
                  <a:cubicBezTo>
                    <a:pt x="1140" y="1185"/>
                    <a:pt x="1140" y="1185"/>
                    <a:pt x="1139" y="1185"/>
                  </a:cubicBezTo>
                  <a:cubicBezTo>
                    <a:pt x="1138" y="1185"/>
                    <a:pt x="1137" y="1186"/>
                    <a:pt x="1137" y="1186"/>
                  </a:cubicBezTo>
                  <a:cubicBezTo>
                    <a:pt x="1136" y="1187"/>
                    <a:pt x="1137" y="1189"/>
                    <a:pt x="1137" y="1190"/>
                  </a:cubicBezTo>
                  <a:cubicBezTo>
                    <a:pt x="1138" y="1192"/>
                    <a:pt x="1138" y="1195"/>
                    <a:pt x="1137" y="1196"/>
                  </a:cubicBezTo>
                  <a:cubicBezTo>
                    <a:pt x="1126" y="1211"/>
                    <a:pt x="1123" y="1205"/>
                    <a:pt x="1118" y="1211"/>
                  </a:cubicBezTo>
                  <a:cubicBezTo>
                    <a:pt x="1117" y="1212"/>
                    <a:pt x="1115" y="1213"/>
                    <a:pt x="1114" y="1213"/>
                  </a:cubicBezTo>
                  <a:cubicBezTo>
                    <a:pt x="1113" y="1214"/>
                    <a:pt x="1112" y="1216"/>
                    <a:pt x="1111" y="1217"/>
                  </a:cubicBezTo>
                  <a:cubicBezTo>
                    <a:pt x="1110" y="1218"/>
                    <a:pt x="1108" y="1220"/>
                    <a:pt x="1107" y="1222"/>
                  </a:cubicBezTo>
                  <a:cubicBezTo>
                    <a:pt x="1106" y="1224"/>
                    <a:pt x="1103" y="1225"/>
                    <a:pt x="1103" y="1225"/>
                  </a:cubicBezTo>
                  <a:cubicBezTo>
                    <a:pt x="1102" y="1225"/>
                    <a:pt x="1096" y="1227"/>
                    <a:pt x="1095" y="1227"/>
                  </a:cubicBezTo>
                  <a:cubicBezTo>
                    <a:pt x="1093" y="1228"/>
                    <a:pt x="1091" y="1228"/>
                    <a:pt x="1090" y="1227"/>
                  </a:cubicBezTo>
                  <a:cubicBezTo>
                    <a:pt x="1088" y="1227"/>
                    <a:pt x="1088" y="1226"/>
                    <a:pt x="1088" y="1224"/>
                  </a:cubicBezTo>
                  <a:cubicBezTo>
                    <a:pt x="1087" y="1223"/>
                    <a:pt x="1085" y="1219"/>
                    <a:pt x="1085" y="1219"/>
                  </a:cubicBezTo>
                  <a:cubicBezTo>
                    <a:pt x="1085" y="1219"/>
                    <a:pt x="1084" y="1220"/>
                    <a:pt x="1083" y="1220"/>
                  </a:cubicBezTo>
                  <a:cubicBezTo>
                    <a:pt x="1082" y="1221"/>
                    <a:pt x="1078" y="1222"/>
                    <a:pt x="1077" y="1223"/>
                  </a:cubicBezTo>
                  <a:cubicBezTo>
                    <a:pt x="1076" y="1223"/>
                    <a:pt x="1072" y="1224"/>
                    <a:pt x="1070" y="1225"/>
                  </a:cubicBezTo>
                  <a:cubicBezTo>
                    <a:pt x="1068" y="1226"/>
                    <a:pt x="1062" y="1228"/>
                    <a:pt x="1061" y="1229"/>
                  </a:cubicBezTo>
                  <a:cubicBezTo>
                    <a:pt x="1060" y="1230"/>
                    <a:pt x="1060" y="1232"/>
                    <a:pt x="1060" y="1233"/>
                  </a:cubicBezTo>
                  <a:cubicBezTo>
                    <a:pt x="1060" y="1235"/>
                    <a:pt x="1059" y="1239"/>
                    <a:pt x="1059" y="1240"/>
                  </a:cubicBezTo>
                  <a:cubicBezTo>
                    <a:pt x="1058" y="1241"/>
                    <a:pt x="1057" y="1241"/>
                    <a:pt x="1056" y="1242"/>
                  </a:cubicBezTo>
                  <a:cubicBezTo>
                    <a:pt x="1055" y="1243"/>
                    <a:pt x="1054" y="1244"/>
                    <a:pt x="1052" y="1244"/>
                  </a:cubicBezTo>
                  <a:cubicBezTo>
                    <a:pt x="1050" y="1245"/>
                    <a:pt x="1049" y="1244"/>
                    <a:pt x="1049" y="1243"/>
                  </a:cubicBezTo>
                  <a:cubicBezTo>
                    <a:pt x="1048" y="1243"/>
                    <a:pt x="1046" y="1242"/>
                    <a:pt x="1044" y="1240"/>
                  </a:cubicBezTo>
                  <a:cubicBezTo>
                    <a:pt x="1042" y="1238"/>
                    <a:pt x="1041" y="1238"/>
                    <a:pt x="1040" y="1238"/>
                  </a:cubicBezTo>
                  <a:cubicBezTo>
                    <a:pt x="1038" y="1238"/>
                    <a:pt x="1036" y="1237"/>
                    <a:pt x="1035" y="1237"/>
                  </a:cubicBezTo>
                  <a:cubicBezTo>
                    <a:pt x="1033" y="1236"/>
                    <a:pt x="1033" y="1236"/>
                    <a:pt x="1032" y="1235"/>
                  </a:cubicBezTo>
                  <a:cubicBezTo>
                    <a:pt x="1031" y="1234"/>
                    <a:pt x="1030" y="1235"/>
                    <a:pt x="1028" y="1235"/>
                  </a:cubicBezTo>
                  <a:cubicBezTo>
                    <a:pt x="1027" y="1235"/>
                    <a:pt x="1027" y="1237"/>
                    <a:pt x="1025" y="1238"/>
                  </a:cubicBezTo>
                  <a:cubicBezTo>
                    <a:pt x="1024" y="1239"/>
                    <a:pt x="1022" y="1239"/>
                    <a:pt x="1022" y="1239"/>
                  </a:cubicBezTo>
                  <a:cubicBezTo>
                    <a:pt x="1021" y="1239"/>
                    <a:pt x="1020" y="1241"/>
                    <a:pt x="1020" y="1242"/>
                  </a:cubicBezTo>
                  <a:cubicBezTo>
                    <a:pt x="1020" y="1244"/>
                    <a:pt x="1019" y="1244"/>
                    <a:pt x="1018" y="1246"/>
                  </a:cubicBezTo>
                  <a:cubicBezTo>
                    <a:pt x="1016" y="1247"/>
                    <a:pt x="1016" y="1248"/>
                    <a:pt x="1016" y="1249"/>
                  </a:cubicBezTo>
                  <a:cubicBezTo>
                    <a:pt x="1016" y="1251"/>
                    <a:pt x="1015" y="1252"/>
                    <a:pt x="1015" y="1253"/>
                  </a:cubicBezTo>
                  <a:cubicBezTo>
                    <a:pt x="1014" y="1255"/>
                    <a:pt x="1013" y="1254"/>
                    <a:pt x="1013" y="1256"/>
                  </a:cubicBezTo>
                  <a:cubicBezTo>
                    <a:pt x="1013" y="1257"/>
                    <a:pt x="1013" y="1258"/>
                    <a:pt x="1012" y="1259"/>
                  </a:cubicBezTo>
                  <a:cubicBezTo>
                    <a:pt x="1011" y="1261"/>
                    <a:pt x="1010" y="1262"/>
                    <a:pt x="1010" y="1264"/>
                  </a:cubicBezTo>
                  <a:cubicBezTo>
                    <a:pt x="1010" y="1265"/>
                    <a:pt x="1008" y="1269"/>
                    <a:pt x="1007" y="1270"/>
                  </a:cubicBezTo>
                  <a:cubicBezTo>
                    <a:pt x="1006" y="1272"/>
                    <a:pt x="1005" y="1272"/>
                    <a:pt x="1005" y="1274"/>
                  </a:cubicBezTo>
                  <a:cubicBezTo>
                    <a:pt x="1005" y="1277"/>
                    <a:pt x="1002" y="1281"/>
                    <a:pt x="1001" y="1282"/>
                  </a:cubicBezTo>
                  <a:cubicBezTo>
                    <a:pt x="1000" y="1283"/>
                    <a:pt x="1001" y="1287"/>
                    <a:pt x="1001" y="1288"/>
                  </a:cubicBezTo>
                  <a:cubicBezTo>
                    <a:pt x="1001" y="1290"/>
                    <a:pt x="1000" y="1292"/>
                    <a:pt x="999" y="1293"/>
                  </a:cubicBezTo>
                  <a:cubicBezTo>
                    <a:pt x="998" y="1294"/>
                    <a:pt x="999" y="1295"/>
                    <a:pt x="999" y="1296"/>
                  </a:cubicBezTo>
                  <a:cubicBezTo>
                    <a:pt x="1000" y="1297"/>
                    <a:pt x="1000" y="1298"/>
                    <a:pt x="999" y="1298"/>
                  </a:cubicBezTo>
                  <a:cubicBezTo>
                    <a:pt x="999" y="1299"/>
                    <a:pt x="997" y="1300"/>
                    <a:pt x="997" y="1300"/>
                  </a:cubicBezTo>
                  <a:cubicBezTo>
                    <a:pt x="996" y="1301"/>
                    <a:pt x="995" y="1301"/>
                    <a:pt x="993" y="1300"/>
                  </a:cubicBezTo>
                  <a:cubicBezTo>
                    <a:pt x="992" y="1300"/>
                    <a:pt x="991" y="1301"/>
                    <a:pt x="989" y="1301"/>
                  </a:cubicBezTo>
                  <a:cubicBezTo>
                    <a:pt x="988" y="1301"/>
                    <a:pt x="985" y="1301"/>
                    <a:pt x="984" y="1300"/>
                  </a:cubicBezTo>
                  <a:cubicBezTo>
                    <a:pt x="984" y="1299"/>
                    <a:pt x="982" y="1298"/>
                    <a:pt x="980" y="1298"/>
                  </a:cubicBezTo>
                  <a:cubicBezTo>
                    <a:pt x="978" y="1297"/>
                    <a:pt x="979" y="1298"/>
                    <a:pt x="978" y="1298"/>
                  </a:cubicBezTo>
                  <a:cubicBezTo>
                    <a:pt x="977" y="1299"/>
                    <a:pt x="977" y="1298"/>
                    <a:pt x="975" y="1298"/>
                  </a:cubicBezTo>
                  <a:cubicBezTo>
                    <a:pt x="974" y="1297"/>
                    <a:pt x="974" y="1297"/>
                    <a:pt x="971" y="1296"/>
                  </a:cubicBezTo>
                  <a:cubicBezTo>
                    <a:pt x="968" y="1296"/>
                    <a:pt x="967" y="1297"/>
                    <a:pt x="967" y="1297"/>
                  </a:cubicBezTo>
                  <a:cubicBezTo>
                    <a:pt x="965" y="1298"/>
                    <a:pt x="965" y="1298"/>
                    <a:pt x="965" y="1298"/>
                  </a:cubicBezTo>
                  <a:cubicBezTo>
                    <a:pt x="965" y="1299"/>
                    <a:pt x="965" y="1299"/>
                    <a:pt x="965" y="1299"/>
                  </a:cubicBezTo>
                  <a:cubicBezTo>
                    <a:pt x="964" y="1301"/>
                    <a:pt x="964" y="1301"/>
                    <a:pt x="965" y="1302"/>
                  </a:cubicBezTo>
                  <a:cubicBezTo>
                    <a:pt x="965" y="1303"/>
                    <a:pt x="965" y="1303"/>
                    <a:pt x="965" y="1305"/>
                  </a:cubicBezTo>
                  <a:cubicBezTo>
                    <a:pt x="965" y="1306"/>
                    <a:pt x="965" y="1307"/>
                    <a:pt x="965" y="1308"/>
                  </a:cubicBezTo>
                  <a:cubicBezTo>
                    <a:pt x="965" y="1309"/>
                    <a:pt x="966" y="1310"/>
                    <a:pt x="964" y="1311"/>
                  </a:cubicBezTo>
                  <a:cubicBezTo>
                    <a:pt x="962" y="1312"/>
                    <a:pt x="961" y="1312"/>
                    <a:pt x="961" y="1314"/>
                  </a:cubicBezTo>
                  <a:cubicBezTo>
                    <a:pt x="961" y="1316"/>
                    <a:pt x="961" y="1319"/>
                    <a:pt x="958" y="1319"/>
                  </a:cubicBezTo>
                  <a:cubicBezTo>
                    <a:pt x="956" y="1319"/>
                    <a:pt x="956" y="1318"/>
                    <a:pt x="952" y="1318"/>
                  </a:cubicBezTo>
                  <a:cubicBezTo>
                    <a:pt x="949" y="1319"/>
                    <a:pt x="948" y="1319"/>
                    <a:pt x="947" y="1320"/>
                  </a:cubicBezTo>
                  <a:cubicBezTo>
                    <a:pt x="946" y="1321"/>
                    <a:pt x="945" y="1322"/>
                    <a:pt x="945" y="1323"/>
                  </a:cubicBezTo>
                  <a:cubicBezTo>
                    <a:pt x="945" y="1325"/>
                    <a:pt x="945" y="1325"/>
                    <a:pt x="945" y="1325"/>
                  </a:cubicBezTo>
                  <a:cubicBezTo>
                    <a:pt x="944" y="1326"/>
                    <a:pt x="943" y="1325"/>
                    <a:pt x="942" y="1324"/>
                  </a:cubicBezTo>
                  <a:cubicBezTo>
                    <a:pt x="942" y="1324"/>
                    <a:pt x="943" y="1323"/>
                    <a:pt x="943" y="1321"/>
                  </a:cubicBezTo>
                  <a:cubicBezTo>
                    <a:pt x="943" y="1320"/>
                    <a:pt x="941" y="1321"/>
                    <a:pt x="941" y="1321"/>
                  </a:cubicBezTo>
                  <a:cubicBezTo>
                    <a:pt x="940" y="1321"/>
                    <a:pt x="940" y="1318"/>
                    <a:pt x="940" y="1318"/>
                  </a:cubicBezTo>
                  <a:cubicBezTo>
                    <a:pt x="940" y="1318"/>
                    <a:pt x="941" y="1317"/>
                    <a:pt x="942" y="1317"/>
                  </a:cubicBezTo>
                  <a:cubicBezTo>
                    <a:pt x="942" y="1317"/>
                    <a:pt x="942" y="1316"/>
                    <a:pt x="942" y="1316"/>
                  </a:cubicBezTo>
                  <a:cubicBezTo>
                    <a:pt x="942" y="1315"/>
                    <a:pt x="942" y="1315"/>
                    <a:pt x="943" y="1315"/>
                  </a:cubicBezTo>
                  <a:cubicBezTo>
                    <a:pt x="943" y="1315"/>
                    <a:pt x="943" y="1315"/>
                    <a:pt x="943" y="1314"/>
                  </a:cubicBezTo>
                  <a:cubicBezTo>
                    <a:pt x="942" y="1314"/>
                    <a:pt x="942" y="1314"/>
                    <a:pt x="943" y="1313"/>
                  </a:cubicBezTo>
                  <a:cubicBezTo>
                    <a:pt x="943" y="1313"/>
                    <a:pt x="944" y="1312"/>
                    <a:pt x="944" y="1311"/>
                  </a:cubicBezTo>
                  <a:cubicBezTo>
                    <a:pt x="945" y="1310"/>
                    <a:pt x="945" y="1311"/>
                    <a:pt x="945" y="1310"/>
                  </a:cubicBezTo>
                  <a:cubicBezTo>
                    <a:pt x="946" y="1309"/>
                    <a:pt x="946" y="1308"/>
                    <a:pt x="946" y="1307"/>
                  </a:cubicBezTo>
                  <a:cubicBezTo>
                    <a:pt x="946" y="1306"/>
                    <a:pt x="945" y="1306"/>
                    <a:pt x="945" y="1305"/>
                  </a:cubicBezTo>
                  <a:cubicBezTo>
                    <a:pt x="944" y="1304"/>
                    <a:pt x="944" y="1305"/>
                    <a:pt x="943" y="1306"/>
                  </a:cubicBezTo>
                  <a:cubicBezTo>
                    <a:pt x="943" y="1306"/>
                    <a:pt x="943" y="1307"/>
                    <a:pt x="943" y="1307"/>
                  </a:cubicBezTo>
                  <a:cubicBezTo>
                    <a:pt x="942" y="1308"/>
                    <a:pt x="941" y="1308"/>
                    <a:pt x="941" y="1307"/>
                  </a:cubicBezTo>
                  <a:cubicBezTo>
                    <a:pt x="940" y="1307"/>
                    <a:pt x="939" y="1308"/>
                    <a:pt x="938" y="1308"/>
                  </a:cubicBezTo>
                  <a:cubicBezTo>
                    <a:pt x="938" y="1308"/>
                    <a:pt x="938" y="1307"/>
                    <a:pt x="938" y="1307"/>
                  </a:cubicBezTo>
                  <a:cubicBezTo>
                    <a:pt x="938" y="1306"/>
                    <a:pt x="937" y="1307"/>
                    <a:pt x="937" y="1307"/>
                  </a:cubicBezTo>
                  <a:cubicBezTo>
                    <a:pt x="937" y="1307"/>
                    <a:pt x="937" y="1308"/>
                    <a:pt x="936" y="1308"/>
                  </a:cubicBezTo>
                  <a:cubicBezTo>
                    <a:pt x="935" y="1308"/>
                    <a:pt x="935" y="1309"/>
                    <a:pt x="935" y="1309"/>
                  </a:cubicBezTo>
                  <a:cubicBezTo>
                    <a:pt x="935" y="1310"/>
                    <a:pt x="934" y="1311"/>
                    <a:pt x="933" y="1311"/>
                  </a:cubicBezTo>
                  <a:cubicBezTo>
                    <a:pt x="932" y="1312"/>
                    <a:pt x="931" y="1312"/>
                    <a:pt x="930" y="1312"/>
                  </a:cubicBezTo>
                  <a:cubicBezTo>
                    <a:pt x="929" y="1313"/>
                    <a:pt x="929" y="1312"/>
                    <a:pt x="928" y="1312"/>
                  </a:cubicBezTo>
                  <a:cubicBezTo>
                    <a:pt x="928" y="1313"/>
                    <a:pt x="926" y="1314"/>
                    <a:pt x="926" y="1315"/>
                  </a:cubicBezTo>
                  <a:cubicBezTo>
                    <a:pt x="926" y="1316"/>
                    <a:pt x="925" y="1316"/>
                    <a:pt x="925" y="1317"/>
                  </a:cubicBezTo>
                  <a:cubicBezTo>
                    <a:pt x="925" y="1318"/>
                    <a:pt x="924" y="1319"/>
                    <a:pt x="924" y="1320"/>
                  </a:cubicBezTo>
                  <a:cubicBezTo>
                    <a:pt x="923" y="1321"/>
                    <a:pt x="923" y="1322"/>
                    <a:pt x="922" y="1322"/>
                  </a:cubicBezTo>
                  <a:cubicBezTo>
                    <a:pt x="921" y="1322"/>
                    <a:pt x="920" y="1325"/>
                    <a:pt x="920" y="1326"/>
                  </a:cubicBezTo>
                  <a:cubicBezTo>
                    <a:pt x="919" y="1326"/>
                    <a:pt x="918" y="1328"/>
                    <a:pt x="918" y="1329"/>
                  </a:cubicBezTo>
                  <a:cubicBezTo>
                    <a:pt x="918" y="1330"/>
                    <a:pt x="918" y="1330"/>
                    <a:pt x="918" y="1331"/>
                  </a:cubicBezTo>
                  <a:cubicBezTo>
                    <a:pt x="918" y="1332"/>
                    <a:pt x="918" y="1332"/>
                    <a:pt x="917" y="1333"/>
                  </a:cubicBezTo>
                  <a:cubicBezTo>
                    <a:pt x="917" y="1333"/>
                    <a:pt x="916" y="1334"/>
                    <a:pt x="916" y="1335"/>
                  </a:cubicBezTo>
                  <a:cubicBezTo>
                    <a:pt x="915" y="1335"/>
                    <a:pt x="915" y="1335"/>
                    <a:pt x="914" y="1335"/>
                  </a:cubicBezTo>
                  <a:cubicBezTo>
                    <a:pt x="913" y="1334"/>
                    <a:pt x="913" y="1335"/>
                    <a:pt x="912" y="1335"/>
                  </a:cubicBezTo>
                  <a:cubicBezTo>
                    <a:pt x="911" y="1336"/>
                    <a:pt x="909" y="1335"/>
                    <a:pt x="909" y="1334"/>
                  </a:cubicBezTo>
                  <a:cubicBezTo>
                    <a:pt x="908" y="1333"/>
                    <a:pt x="907" y="1332"/>
                    <a:pt x="907" y="1331"/>
                  </a:cubicBezTo>
                  <a:cubicBezTo>
                    <a:pt x="907" y="1330"/>
                    <a:pt x="906" y="1330"/>
                    <a:pt x="906" y="1329"/>
                  </a:cubicBezTo>
                  <a:cubicBezTo>
                    <a:pt x="906" y="1328"/>
                    <a:pt x="905" y="1327"/>
                    <a:pt x="904" y="1326"/>
                  </a:cubicBezTo>
                  <a:cubicBezTo>
                    <a:pt x="903" y="1326"/>
                    <a:pt x="903" y="1325"/>
                    <a:pt x="902" y="1326"/>
                  </a:cubicBezTo>
                  <a:cubicBezTo>
                    <a:pt x="902" y="1326"/>
                    <a:pt x="902" y="1327"/>
                    <a:pt x="902" y="1327"/>
                  </a:cubicBezTo>
                  <a:cubicBezTo>
                    <a:pt x="901" y="1328"/>
                    <a:pt x="901" y="1328"/>
                    <a:pt x="900" y="1327"/>
                  </a:cubicBezTo>
                  <a:cubicBezTo>
                    <a:pt x="899" y="1326"/>
                    <a:pt x="899" y="1326"/>
                    <a:pt x="898" y="1326"/>
                  </a:cubicBezTo>
                  <a:cubicBezTo>
                    <a:pt x="897" y="1326"/>
                    <a:pt x="896" y="1327"/>
                    <a:pt x="896" y="1328"/>
                  </a:cubicBezTo>
                  <a:cubicBezTo>
                    <a:pt x="896" y="1329"/>
                    <a:pt x="896" y="1329"/>
                    <a:pt x="897" y="1330"/>
                  </a:cubicBezTo>
                  <a:cubicBezTo>
                    <a:pt x="897" y="1330"/>
                    <a:pt x="895" y="1332"/>
                    <a:pt x="895" y="1332"/>
                  </a:cubicBezTo>
                  <a:cubicBezTo>
                    <a:pt x="894" y="1333"/>
                    <a:pt x="894" y="1333"/>
                    <a:pt x="893" y="1332"/>
                  </a:cubicBezTo>
                  <a:cubicBezTo>
                    <a:pt x="893" y="1331"/>
                    <a:pt x="892" y="1331"/>
                    <a:pt x="891" y="1330"/>
                  </a:cubicBezTo>
                  <a:cubicBezTo>
                    <a:pt x="890" y="1329"/>
                    <a:pt x="889" y="1328"/>
                    <a:pt x="888" y="1328"/>
                  </a:cubicBezTo>
                  <a:cubicBezTo>
                    <a:pt x="888" y="1327"/>
                    <a:pt x="886" y="1326"/>
                    <a:pt x="885" y="1325"/>
                  </a:cubicBezTo>
                  <a:cubicBezTo>
                    <a:pt x="884" y="1324"/>
                    <a:pt x="886" y="1323"/>
                    <a:pt x="886" y="1323"/>
                  </a:cubicBezTo>
                  <a:cubicBezTo>
                    <a:pt x="886" y="1323"/>
                    <a:pt x="885" y="1323"/>
                    <a:pt x="884" y="1323"/>
                  </a:cubicBezTo>
                  <a:cubicBezTo>
                    <a:pt x="883" y="1323"/>
                    <a:pt x="883" y="1323"/>
                    <a:pt x="882" y="1322"/>
                  </a:cubicBezTo>
                  <a:cubicBezTo>
                    <a:pt x="882" y="1321"/>
                    <a:pt x="882" y="1322"/>
                    <a:pt x="881" y="1322"/>
                  </a:cubicBezTo>
                  <a:cubicBezTo>
                    <a:pt x="881" y="1322"/>
                    <a:pt x="878" y="1321"/>
                    <a:pt x="877" y="1321"/>
                  </a:cubicBezTo>
                  <a:cubicBezTo>
                    <a:pt x="876" y="1320"/>
                    <a:pt x="876" y="1322"/>
                    <a:pt x="875" y="1323"/>
                  </a:cubicBezTo>
                  <a:cubicBezTo>
                    <a:pt x="875" y="1323"/>
                    <a:pt x="875" y="1324"/>
                    <a:pt x="876" y="1325"/>
                  </a:cubicBezTo>
                  <a:cubicBezTo>
                    <a:pt x="876" y="1326"/>
                    <a:pt x="876" y="1326"/>
                    <a:pt x="878" y="1327"/>
                  </a:cubicBezTo>
                  <a:cubicBezTo>
                    <a:pt x="879" y="1327"/>
                    <a:pt x="880" y="1329"/>
                    <a:pt x="880" y="1330"/>
                  </a:cubicBezTo>
                  <a:cubicBezTo>
                    <a:pt x="881" y="1331"/>
                    <a:pt x="882" y="1336"/>
                    <a:pt x="882" y="1336"/>
                  </a:cubicBezTo>
                  <a:cubicBezTo>
                    <a:pt x="882" y="1336"/>
                    <a:pt x="880" y="1337"/>
                    <a:pt x="879" y="1337"/>
                  </a:cubicBezTo>
                  <a:cubicBezTo>
                    <a:pt x="879" y="1337"/>
                    <a:pt x="877" y="1339"/>
                    <a:pt x="875" y="1339"/>
                  </a:cubicBezTo>
                  <a:cubicBezTo>
                    <a:pt x="874" y="1340"/>
                    <a:pt x="874" y="1341"/>
                    <a:pt x="873" y="1341"/>
                  </a:cubicBezTo>
                  <a:cubicBezTo>
                    <a:pt x="873" y="1342"/>
                    <a:pt x="871" y="1342"/>
                    <a:pt x="871" y="1342"/>
                  </a:cubicBezTo>
                  <a:cubicBezTo>
                    <a:pt x="870" y="1343"/>
                    <a:pt x="869" y="1343"/>
                    <a:pt x="868" y="1343"/>
                  </a:cubicBezTo>
                  <a:cubicBezTo>
                    <a:pt x="868" y="1343"/>
                    <a:pt x="866" y="1343"/>
                    <a:pt x="865" y="1343"/>
                  </a:cubicBezTo>
                  <a:cubicBezTo>
                    <a:pt x="865" y="1343"/>
                    <a:pt x="864" y="1342"/>
                    <a:pt x="864" y="1341"/>
                  </a:cubicBezTo>
                  <a:cubicBezTo>
                    <a:pt x="863" y="1340"/>
                    <a:pt x="862" y="1339"/>
                    <a:pt x="861" y="1338"/>
                  </a:cubicBezTo>
                  <a:cubicBezTo>
                    <a:pt x="861" y="1338"/>
                    <a:pt x="860" y="1338"/>
                    <a:pt x="859" y="1339"/>
                  </a:cubicBezTo>
                  <a:cubicBezTo>
                    <a:pt x="859" y="1339"/>
                    <a:pt x="859" y="1340"/>
                    <a:pt x="859" y="1340"/>
                  </a:cubicBezTo>
                  <a:cubicBezTo>
                    <a:pt x="859" y="1341"/>
                    <a:pt x="860" y="1341"/>
                    <a:pt x="860" y="1342"/>
                  </a:cubicBezTo>
                  <a:cubicBezTo>
                    <a:pt x="861" y="1342"/>
                    <a:pt x="862" y="1343"/>
                    <a:pt x="863" y="1343"/>
                  </a:cubicBezTo>
                  <a:cubicBezTo>
                    <a:pt x="863" y="1344"/>
                    <a:pt x="865" y="1345"/>
                    <a:pt x="865" y="1345"/>
                  </a:cubicBezTo>
                  <a:cubicBezTo>
                    <a:pt x="865" y="1345"/>
                    <a:pt x="865" y="1346"/>
                    <a:pt x="864" y="1346"/>
                  </a:cubicBezTo>
                  <a:cubicBezTo>
                    <a:pt x="864" y="1347"/>
                    <a:pt x="863" y="1347"/>
                    <a:pt x="862" y="1347"/>
                  </a:cubicBezTo>
                  <a:cubicBezTo>
                    <a:pt x="862" y="1347"/>
                    <a:pt x="862" y="1348"/>
                    <a:pt x="861" y="1349"/>
                  </a:cubicBezTo>
                  <a:cubicBezTo>
                    <a:pt x="861" y="1350"/>
                    <a:pt x="861" y="1350"/>
                    <a:pt x="861" y="1350"/>
                  </a:cubicBezTo>
                  <a:cubicBezTo>
                    <a:pt x="862" y="1351"/>
                    <a:pt x="862" y="1351"/>
                    <a:pt x="863" y="1352"/>
                  </a:cubicBezTo>
                  <a:cubicBezTo>
                    <a:pt x="863" y="1353"/>
                    <a:pt x="862" y="1353"/>
                    <a:pt x="861" y="1353"/>
                  </a:cubicBezTo>
                  <a:cubicBezTo>
                    <a:pt x="860" y="1353"/>
                    <a:pt x="860" y="1353"/>
                    <a:pt x="860" y="1352"/>
                  </a:cubicBezTo>
                  <a:cubicBezTo>
                    <a:pt x="860" y="1352"/>
                    <a:pt x="859" y="1351"/>
                    <a:pt x="858" y="1351"/>
                  </a:cubicBezTo>
                  <a:cubicBezTo>
                    <a:pt x="858" y="1351"/>
                    <a:pt x="855" y="1355"/>
                    <a:pt x="854" y="1355"/>
                  </a:cubicBezTo>
                  <a:cubicBezTo>
                    <a:pt x="854" y="1356"/>
                    <a:pt x="853" y="1356"/>
                    <a:pt x="853" y="1357"/>
                  </a:cubicBezTo>
                  <a:cubicBezTo>
                    <a:pt x="852" y="1357"/>
                    <a:pt x="850" y="1360"/>
                    <a:pt x="850" y="1361"/>
                  </a:cubicBezTo>
                  <a:cubicBezTo>
                    <a:pt x="849" y="1361"/>
                    <a:pt x="849" y="1361"/>
                    <a:pt x="848" y="1361"/>
                  </a:cubicBezTo>
                  <a:cubicBezTo>
                    <a:pt x="848" y="1361"/>
                    <a:pt x="848" y="1362"/>
                    <a:pt x="847" y="1363"/>
                  </a:cubicBezTo>
                  <a:cubicBezTo>
                    <a:pt x="847" y="1363"/>
                    <a:pt x="847" y="1364"/>
                    <a:pt x="846" y="1364"/>
                  </a:cubicBezTo>
                  <a:cubicBezTo>
                    <a:pt x="846" y="1363"/>
                    <a:pt x="846" y="1364"/>
                    <a:pt x="845" y="1364"/>
                  </a:cubicBezTo>
                  <a:cubicBezTo>
                    <a:pt x="845" y="1365"/>
                    <a:pt x="846" y="1365"/>
                    <a:pt x="847" y="1366"/>
                  </a:cubicBezTo>
                  <a:cubicBezTo>
                    <a:pt x="847" y="1367"/>
                    <a:pt x="847" y="1368"/>
                    <a:pt x="847" y="1369"/>
                  </a:cubicBezTo>
                  <a:cubicBezTo>
                    <a:pt x="847" y="1369"/>
                    <a:pt x="845" y="1372"/>
                    <a:pt x="845" y="1373"/>
                  </a:cubicBezTo>
                  <a:cubicBezTo>
                    <a:pt x="844" y="1374"/>
                    <a:pt x="843" y="1376"/>
                    <a:pt x="843" y="1377"/>
                  </a:cubicBezTo>
                  <a:cubicBezTo>
                    <a:pt x="843" y="1378"/>
                    <a:pt x="842" y="1376"/>
                    <a:pt x="842" y="1376"/>
                  </a:cubicBezTo>
                  <a:cubicBezTo>
                    <a:pt x="841" y="1378"/>
                    <a:pt x="841" y="1378"/>
                    <a:pt x="841" y="1378"/>
                  </a:cubicBezTo>
                  <a:cubicBezTo>
                    <a:pt x="841" y="1378"/>
                    <a:pt x="839" y="1381"/>
                    <a:pt x="838" y="1381"/>
                  </a:cubicBezTo>
                  <a:cubicBezTo>
                    <a:pt x="838" y="1381"/>
                    <a:pt x="835" y="1379"/>
                    <a:pt x="835" y="1379"/>
                  </a:cubicBezTo>
                  <a:cubicBezTo>
                    <a:pt x="835" y="1379"/>
                    <a:pt x="834" y="1380"/>
                    <a:pt x="834" y="1381"/>
                  </a:cubicBezTo>
                  <a:cubicBezTo>
                    <a:pt x="833" y="1381"/>
                    <a:pt x="832" y="1382"/>
                    <a:pt x="832" y="1383"/>
                  </a:cubicBezTo>
                  <a:cubicBezTo>
                    <a:pt x="831" y="1384"/>
                    <a:pt x="828" y="1388"/>
                    <a:pt x="828" y="1389"/>
                  </a:cubicBezTo>
                  <a:cubicBezTo>
                    <a:pt x="828" y="1390"/>
                    <a:pt x="826" y="1390"/>
                    <a:pt x="825" y="1391"/>
                  </a:cubicBezTo>
                  <a:cubicBezTo>
                    <a:pt x="824" y="1392"/>
                    <a:pt x="823" y="1393"/>
                    <a:pt x="823" y="1394"/>
                  </a:cubicBezTo>
                  <a:cubicBezTo>
                    <a:pt x="823" y="1395"/>
                    <a:pt x="825" y="1397"/>
                    <a:pt x="826" y="1397"/>
                  </a:cubicBezTo>
                  <a:cubicBezTo>
                    <a:pt x="826" y="1398"/>
                    <a:pt x="824" y="1400"/>
                    <a:pt x="824" y="1400"/>
                  </a:cubicBezTo>
                  <a:cubicBezTo>
                    <a:pt x="823" y="1400"/>
                    <a:pt x="822" y="1400"/>
                    <a:pt x="822" y="1400"/>
                  </a:cubicBezTo>
                  <a:cubicBezTo>
                    <a:pt x="821" y="1399"/>
                    <a:pt x="821" y="1398"/>
                    <a:pt x="820" y="1399"/>
                  </a:cubicBezTo>
                  <a:cubicBezTo>
                    <a:pt x="818" y="1399"/>
                    <a:pt x="815" y="1406"/>
                    <a:pt x="814" y="1407"/>
                  </a:cubicBezTo>
                  <a:cubicBezTo>
                    <a:pt x="813" y="1407"/>
                    <a:pt x="814" y="1408"/>
                    <a:pt x="814" y="1408"/>
                  </a:cubicBezTo>
                  <a:cubicBezTo>
                    <a:pt x="814" y="1408"/>
                    <a:pt x="813" y="1408"/>
                    <a:pt x="812" y="1408"/>
                  </a:cubicBezTo>
                  <a:cubicBezTo>
                    <a:pt x="811" y="1408"/>
                    <a:pt x="811" y="1411"/>
                    <a:pt x="810" y="1411"/>
                  </a:cubicBezTo>
                  <a:cubicBezTo>
                    <a:pt x="810" y="1412"/>
                    <a:pt x="809" y="1413"/>
                    <a:pt x="809" y="1413"/>
                  </a:cubicBezTo>
                  <a:cubicBezTo>
                    <a:pt x="808" y="1413"/>
                    <a:pt x="808" y="1413"/>
                    <a:pt x="807" y="1414"/>
                  </a:cubicBezTo>
                  <a:cubicBezTo>
                    <a:pt x="807" y="1415"/>
                    <a:pt x="805" y="1416"/>
                    <a:pt x="805" y="1416"/>
                  </a:cubicBezTo>
                  <a:cubicBezTo>
                    <a:pt x="804" y="1416"/>
                    <a:pt x="806" y="1418"/>
                    <a:pt x="806" y="1419"/>
                  </a:cubicBezTo>
                  <a:cubicBezTo>
                    <a:pt x="805" y="1419"/>
                    <a:pt x="804" y="1421"/>
                    <a:pt x="804" y="1422"/>
                  </a:cubicBezTo>
                  <a:cubicBezTo>
                    <a:pt x="803" y="1422"/>
                    <a:pt x="803" y="1422"/>
                    <a:pt x="802" y="1422"/>
                  </a:cubicBezTo>
                  <a:cubicBezTo>
                    <a:pt x="802" y="1423"/>
                    <a:pt x="801" y="1425"/>
                    <a:pt x="801" y="1426"/>
                  </a:cubicBezTo>
                  <a:cubicBezTo>
                    <a:pt x="801" y="1426"/>
                    <a:pt x="801" y="1427"/>
                    <a:pt x="800" y="1428"/>
                  </a:cubicBezTo>
                  <a:cubicBezTo>
                    <a:pt x="800" y="1429"/>
                    <a:pt x="799" y="1431"/>
                    <a:pt x="800" y="1432"/>
                  </a:cubicBezTo>
                  <a:cubicBezTo>
                    <a:pt x="800" y="1433"/>
                    <a:pt x="799" y="1435"/>
                    <a:pt x="798" y="1436"/>
                  </a:cubicBezTo>
                  <a:cubicBezTo>
                    <a:pt x="798" y="1437"/>
                    <a:pt x="798" y="1439"/>
                    <a:pt x="798" y="1440"/>
                  </a:cubicBezTo>
                  <a:cubicBezTo>
                    <a:pt x="799" y="1441"/>
                    <a:pt x="802" y="1442"/>
                    <a:pt x="802" y="1442"/>
                  </a:cubicBezTo>
                  <a:cubicBezTo>
                    <a:pt x="807" y="1446"/>
                    <a:pt x="807" y="1446"/>
                    <a:pt x="807" y="1446"/>
                  </a:cubicBezTo>
                  <a:cubicBezTo>
                    <a:pt x="806" y="1450"/>
                    <a:pt x="806" y="1450"/>
                    <a:pt x="806" y="1450"/>
                  </a:cubicBezTo>
                  <a:cubicBezTo>
                    <a:pt x="806" y="1450"/>
                    <a:pt x="807" y="1452"/>
                    <a:pt x="807" y="1452"/>
                  </a:cubicBezTo>
                  <a:cubicBezTo>
                    <a:pt x="807" y="1452"/>
                    <a:pt x="807" y="1453"/>
                    <a:pt x="806" y="1453"/>
                  </a:cubicBezTo>
                  <a:cubicBezTo>
                    <a:pt x="806" y="1453"/>
                    <a:pt x="805" y="1455"/>
                    <a:pt x="805" y="1455"/>
                  </a:cubicBezTo>
                  <a:cubicBezTo>
                    <a:pt x="805" y="1456"/>
                    <a:pt x="804" y="1456"/>
                    <a:pt x="804" y="1457"/>
                  </a:cubicBezTo>
                  <a:cubicBezTo>
                    <a:pt x="804" y="1458"/>
                    <a:pt x="803" y="1458"/>
                    <a:pt x="802" y="1458"/>
                  </a:cubicBezTo>
                  <a:cubicBezTo>
                    <a:pt x="801" y="1458"/>
                    <a:pt x="801" y="1459"/>
                    <a:pt x="801" y="1460"/>
                  </a:cubicBezTo>
                  <a:cubicBezTo>
                    <a:pt x="801" y="1461"/>
                    <a:pt x="801" y="1462"/>
                    <a:pt x="801" y="1462"/>
                  </a:cubicBezTo>
                  <a:cubicBezTo>
                    <a:pt x="800" y="1462"/>
                    <a:pt x="800" y="1462"/>
                    <a:pt x="799" y="1462"/>
                  </a:cubicBezTo>
                  <a:cubicBezTo>
                    <a:pt x="799" y="1462"/>
                    <a:pt x="798" y="1462"/>
                    <a:pt x="798" y="1462"/>
                  </a:cubicBezTo>
                  <a:cubicBezTo>
                    <a:pt x="798" y="1461"/>
                    <a:pt x="797" y="1460"/>
                    <a:pt x="797" y="1460"/>
                  </a:cubicBezTo>
                  <a:cubicBezTo>
                    <a:pt x="797" y="1459"/>
                    <a:pt x="796" y="1458"/>
                    <a:pt x="796" y="1458"/>
                  </a:cubicBezTo>
                  <a:cubicBezTo>
                    <a:pt x="795" y="1458"/>
                    <a:pt x="794" y="1455"/>
                    <a:pt x="794" y="1454"/>
                  </a:cubicBezTo>
                  <a:cubicBezTo>
                    <a:pt x="794" y="1453"/>
                    <a:pt x="793" y="1452"/>
                    <a:pt x="792" y="1451"/>
                  </a:cubicBezTo>
                  <a:cubicBezTo>
                    <a:pt x="790" y="1451"/>
                    <a:pt x="788" y="1451"/>
                    <a:pt x="788" y="1451"/>
                  </a:cubicBezTo>
                  <a:cubicBezTo>
                    <a:pt x="790" y="1454"/>
                    <a:pt x="790" y="1454"/>
                    <a:pt x="790" y="1454"/>
                  </a:cubicBezTo>
                  <a:cubicBezTo>
                    <a:pt x="790" y="1455"/>
                    <a:pt x="790" y="1455"/>
                    <a:pt x="790" y="1455"/>
                  </a:cubicBezTo>
                  <a:cubicBezTo>
                    <a:pt x="790" y="1455"/>
                    <a:pt x="790" y="1457"/>
                    <a:pt x="790" y="1457"/>
                  </a:cubicBezTo>
                  <a:cubicBezTo>
                    <a:pt x="790" y="1457"/>
                    <a:pt x="789" y="1460"/>
                    <a:pt x="789" y="1460"/>
                  </a:cubicBezTo>
                  <a:cubicBezTo>
                    <a:pt x="788" y="1461"/>
                    <a:pt x="789" y="1463"/>
                    <a:pt x="789" y="1464"/>
                  </a:cubicBezTo>
                  <a:cubicBezTo>
                    <a:pt x="789" y="1465"/>
                    <a:pt x="789" y="1467"/>
                    <a:pt x="789" y="1468"/>
                  </a:cubicBezTo>
                  <a:cubicBezTo>
                    <a:pt x="789" y="1469"/>
                    <a:pt x="789" y="1472"/>
                    <a:pt x="789" y="1473"/>
                  </a:cubicBezTo>
                  <a:cubicBezTo>
                    <a:pt x="790" y="1474"/>
                    <a:pt x="789" y="1475"/>
                    <a:pt x="789" y="1476"/>
                  </a:cubicBezTo>
                  <a:cubicBezTo>
                    <a:pt x="788" y="1476"/>
                    <a:pt x="788" y="1477"/>
                    <a:pt x="788" y="1478"/>
                  </a:cubicBezTo>
                  <a:cubicBezTo>
                    <a:pt x="788" y="1479"/>
                    <a:pt x="789" y="1480"/>
                    <a:pt x="789" y="1481"/>
                  </a:cubicBezTo>
                  <a:cubicBezTo>
                    <a:pt x="790" y="1483"/>
                    <a:pt x="788" y="1484"/>
                    <a:pt x="787" y="1485"/>
                  </a:cubicBezTo>
                  <a:cubicBezTo>
                    <a:pt x="787" y="1485"/>
                    <a:pt x="786" y="1484"/>
                    <a:pt x="786" y="1484"/>
                  </a:cubicBezTo>
                  <a:cubicBezTo>
                    <a:pt x="784" y="1484"/>
                    <a:pt x="784" y="1484"/>
                    <a:pt x="784" y="1484"/>
                  </a:cubicBezTo>
                  <a:cubicBezTo>
                    <a:pt x="783" y="1486"/>
                    <a:pt x="783" y="1486"/>
                    <a:pt x="783" y="1486"/>
                  </a:cubicBezTo>
                  <a:cubicBezTo>
                    <a:pt x="783" y="1486"/>
                    <a:pt x="781" y="1486"/>
                    <a:pt x="781" y="1486"/>
                  </a:cubicBezTo>
                  <a:cubicBezTo>
                    <a:pt x="780" y="1486"/>
                    <a:pt x="777" y="1488"/>
                    <a:pt x="777" y="1488"/>
                  </a:cubicBezTo>
                  <a:cubicBezTo>
                    <a:pt x="777" y="1488"/>
                    <a:pt x="775" y="1487"/>
                    <a:pt x="774" y="1486"/>
                  </a:cubicBezTo>
                  <a:cubicBezTo>
                    <a:pt x="773" y="1485"/>
                    <a:pt x="771" y="1484"/>
                    <a:pt x="771" y="1484"/>
                  </a:cubicBezTo>
                  <a:cubicBezTo>
                    <a:pt x="771" y="1484"/>
                    <a:pt x="770" y="1485"/>
                    <a:pt x="769" y="1485"/>
                  </a:cubicBezTo>
                  <a:cubicBezTo>
                    <a:pt x="768" y="1485"/>
                    <a:pt x="765" y="1487"/>
                    <a:pt x="765" y="1487"/>
                  </a:cubicBezTo>
                  <a:cubicBezTo>
                    <a:pt x="764" y="1488"/>
                    <a:pt x="764" y="1488"/>
                    <a:pt x="762" y="1488"/>
                  </a:cubicBezTo>
                  <a:cubicBezTo>
                    <a:pt x="761" y="1488"/>
                    <a:pt x="760" y="1489"/>
                    <a:pt x="759" y="1489"/>
                  </a:cubicBezTo>
                  <a:cubicBezTo>
                    <a:pt x="758" y="1489"/>
                    <a:pt x="758" y="1489"/>
                    <a:pt x="757" y="1490"/>
                  </a:cubicBezTo>
                  <a:cubicBezTo>
                    <a:pt x="757" y="1490"/>
                    <a:pt x="754" y="1489"/>
                    <a:pt x="754" y="1489"/>
                  </a:cubicBezTo>
                  <a:cubicBezTo>
                    <a:pt x="754" y="1488"/>
                    <a:pt x="754" y="1488"/>
                    <a:pt x="753" y="1487"/>
                  </a:cubicBezTo>
                  <a:cubicBezTo>
                    <a:pt x="752" y="1487"/>
                    <a:pt x="749" y="1487"/>
                    <a:pt x="748" y="1488"/>
                  </a:cubicBezTo>
                  <a:cubicBezTo>
                    <a:pt x="747" y="1488"/>
                    <a:pt x="747" y="1489"/>
                    <a:pt x="747" y="1489"/>
                  </a:cubicBezTo>
                  <a:cubicBezTo>
                    <a:pt x="747" y="1490"/>
                    <a:pt x="746" y="1490"/>
                    <a:pt x="745" y="1490"/>
                  </a:cubicBezTo>
                  <a:cubicBezTo>
                    <a:pt x="745" y="1490"/>
                    <a:pt x="744" y="1491"/>
                    <a:pt x="744" y="1491"/>
                  </a:cubicBezTo>
                  <a:cubicBezTo>
                    <a:pt x="743" y="1491"/>
                    <a:pt x="743" y="1492"/>
                    <a:pt x="742" y="1491"/>
                  </a:cubicBezTo>
                  <a:cubicBezTo>
                    <a:pt x="742" y="1491"/>
                    <a:pt x="741" y="1490"/>
                    <a:pt x="740" y="1490"/>
                  </a:cubicBezTo>
                  <a:cubicBezTo>
                    <a:pt x="740" y="1490"/>
                    <a:pt x="737" y="1489"/>
                    <a:pt x="737" y="1489"/>
                  </a:cubicBezTo>
                  <a:cubicBezTo>
                    <a:pt x="735" y="1489"/>
                    <a:pt x="735" y="1489"/>
                    <a:pt x="735" y="1489"/>
                  </a:cubicBezTo>
                  <a:cubicBezTo>
                    <a:pt x="734" y="1487"/>
                    <a:pt x="734" y="1487"/>
                    <a:pt x="734" y="1487"/>
                  </a:cubicBezTo>
                  <a:cubicBezTo>
                    <a:pt x="734" y="1487"/>
                    <a:pt x="734" y="1487"/>
                    <a:pt x="734" y="1486"/>
                  </a:cubicBezTo>
                  <a:cubicBezTo>
                    <a:pt x="735" y="1485"/>
                    <a:pt x="734" y="1484"/>
                    <a:pt x="734" y="1484"/>
                  </a:cubicBezTo>
                  <a:cubicBezTo>
                    <a:pt x="734" y="1483"/>
                    <a:pt x="733" y="1482"/>
                    <a:pt x="733" y="1481"/>
                  </a:cubicBezTo>
                  <a:cubicBezTo>
                    <a:pt x="732" y="1481"/>
                    <a:pt x="732" y="1480"/>
                    <a:pt x="732" y="1480"/>
                  </a:cubicBezTo>
                  <a:cubicBezTo>
                    <a:pt x="731" y="1479"/>
                    <a:pt x="731" y="1477"/>
                    <a:pt x="731" y="1477"/>
                  </a:cubicBezTo>
                  <a:cubicBezTo>
                    <a:pt x="731" y="1476"/>
                    <a:pt x="729" y="1476"/>
                    <a:pt x="728" y="1476"/>
                  </a:cubicBezTo>
                  <a:cubicBezTo>
                    <a:pt x="728" y="1476"/>
                    <a:pt x="725" y="1475"/>
                    <a:pt x="724" y="1475"/>
                  </a:cubicBezTo>
                  <a:cubicBezTo>
                    <a:pt x="724" y="1475"/>
                    <a:pt x="723" y="1474"/>
                    <a:pt x="721" y="1474"/>
                  </a:cubicBezTo>
                  <a:cubicBezTo>
                    <a:pt x="720" y="1473"/>
                    <a:pt x="719" y="1473"/>
                    <a:pt x="716" y="1473"/>
                  </a:cubicBezTo>
                  <a:cubicBezTo>
                    <a:pt x="713" y="1472"/>
                    <a:pt x="713" y="1471"/>
                    <a:pt x="712" y="1470"/>
                  </a:cubicBezTo>
                  <a:cubicBezTo>
                    <a:pt x="711" y="1470"/>
                    <a:pt x="711" y="1468"/>
                    <a:pt x="710" y="1468"/>
                  </a:cubicBezTo>
                  <a:cubicBezTo>
                    <a:pt x="710" y="1468"/>
                    <a:pt x="709" y="1469"/>
                    <a:pt x="709" y="1469"/>
                  </a:cubicBezTo>
                  <a:cubicBezTo>
                    <a:pt x="709" y="1470"/>
                    <a:pt x="707" y="1470"/>
                    <a:pt x="707" y="1470"/>
                  </a:cubicBezTo>
                  <a:cubicBezTo>
                    <a:pt x="701" y="1468"/>
                    <a:pt x="701" y="1468"/>
                    <a:pt x="701" y="1468"/>
                  </a:cubicBezTo>
                  <a:cubicBezTo>
                    <a:pt x="701" y="1468"/>
                    <a:pt x="697" y="1465"/>
                    <a:pt x="696" y="1464"/>
                  </a:cubicBezTo>
                  <a:cubicBezTo>
                    <a:pt x="695" y="1463"/>
                    <a:pt x="694" y="1464"/>
                    <a:pt x="693" y="1464"/>
                  </a:cubicBezTo>
                  <a:cubicBezTo>
                    <a:pt x="693" y="1465"/>
                    <a:pt x="691" y="1465"/>
                    <a:pt x="691" y="1464"/>
                  </a:cubicBezTo>
                  <a:cubicBezTo>
                    <a:pt x="690" y="1463"/>
                    <a:pt x="692" y="1459"/>
                    <a:pt x="692" y="1459"/>
                  </a:cubicBezTo>
                  <a:cubicBezTo>
                    <a:pt x="692" y="1459"/>
                    <a:pt x="689" y="1457"/>
                    <a:pt x="688" y="1456"/>
                  </a:cubicBezTo>
                  <a:cubicBezTo>
                    <a:pt x="687" y="1456"/>
                    <a:pt x="686" y="1454"/>
                    <a:pt x="686" y="1453"/>
                  </a:cubicBezTo>
                  <a:cubicBezTo>
                    <a:pt x="685" y="1451"/>
                    <a:pt x="685" y="1451"/>
                    <a:pt x="683" y="1451"/>
                  </a:cubicBezTo>
                  <a:cubicBezTo>
                    <a:pt x="682" y="1450"/>
                    <a:pt x="681" y="1450"/>
                    <a:pt x="679" y="1449"/>
                  </a:cubicBezTo>
                  <a:cubicBezTo>
                    <a:pt x="676" y="1448"/>
                    <a:pt x="675" y="1447"/>
                    <a:pt x="675" y="1446"/>
                  </a:cubicBezTo>
                  <a:cubicBezTo>
                    <a:pt x="674" y="1445"/>
                    <a:pt x="672" y="1445"/>
                    <a:pt x="671" y="1445"/>
                  </a:cubicBezTo>
                  <a:cubicBezTo>
                    <a:pt x="670" y="1445"/>
                    <a:pt x="670" y="1446"/>
                    <a:pt x="670" y="1446"/>
                  </a:cubicBezTo>
                  <a:cubicBezTo>
                    <a:pt x="670" y="1446"/>
                    <a:pt x="666" y="1447"/>
                    <a:pt x="665" y="1448"/>
                  </a:cubicBezTo>
                  <a:cubicBezTo>
                    <a:pt x="663" y="1448"/>
                    <a:pt x="663" y="1449"/>
                    <a:pt x="663" y="1449"/>
                  </a:cubicBezTo>
                  <a:cubicBezTo>
                    <a:pt x="663" y="1449"/>
                    <a:pt x="656" y="1448"/>
                    <a:pt x="655" y="1447"/>
                  </a:cubicBezTo>
                  <a:cubicBezTo>
                    <a:pt x="654" y="1447"/>
                    <a:pt x="648" y="1445"/>
                    <a:pt x="646" y="1444"/>
                  </a:cubicBezTo>
                  <a:cubicBezTo>
                    <a:pt x="644" y="1444"/>
                    <a:pt x="644" y="1443"/>
                    <a:pt x="642" y="1442"/>
                  </a:cubicBezTo>
                  <a:cubicBezTo>
                    <a:pt x="641" y="1441"/>
                    <a:pt x="632" y="1438"/>
                    <a:pt x="631" y="1437"/>
                  </a:cubicBezTo>
                  <a:cubicBezTo>
                    <a:pt x="630" y="1437"/>
                    <a:pt x="627" y="1434"/>
                    <a:pt x="627" y="1434"/>
                  </a:cubicBezTo>
                  <a:cubicBezTo>
                    <a:pt x="626" y="1433"/>
                    <a:pt x="624" y="1432"/>
                    <a:pt x="624" y="1432"/>
                  </a:cubicBezTo>
                  <a:cubicBezTo>
                    <a:pt x="632" y="1425"/>
                    <a:pt x="632" y="1425"/>
                    <a:pt x="632" y="1425"/>
                  </a:cubicBezTo>
                  <a:cubicBezTo>
                    <a:pt x="635" y="1418"/>
                    <a:pt x="635" y="1418"/>
                    <a:pt x="635" y="1418"/>
                  </a:cubicBezTo>
                  <a:cubicBezTo>
                    <a:pt x="635" y="1418"/>
                    <a:pt x="636" y="1406"/>
                    <a:pt x="636" y="1406"/>
                  </a:cubicBezTo>
                  <a:cubicBezTo>
                    <a:pt x="637" y="1406"/>
                    <a:pt x="639" y="1396"/>
                    <a:pt x="639" y="1396"/>
                  </a:cubicBezTo>
                  <a:cubicBezTo>
                    <a:pt x="643" y="1392"/>
                    <a:pt x="643" y="1392"/>
                    <a:pt x="643" y="1392"/>
                  </a:cubicBezTo>
                  <a:cubicBezTo>
                    <a:pt x="647" y="1384"/>
                    <a:pt x="647" y="1384"/>
                    <a:pt x="647" y="1384"/>
                  </a:cubicBezTo>
                  <a:cubicBezTo>
                    <a:pt x="657" y="1375"/>
                    <a:pt x="657" y="1375"/>
                    <a:pt x="657" y="1375"/>
                  </a:cubicBezTo>
                  <a:cubicBezTo>
                    <a:pt x="657" y="1375"/>
                    <a:pt x="657" y="1369"/>
                    <a:pt x="657" y="1368"/>
                  </a:cubicBezTo>
                  <a:cubicBezTo>
                    <a:pt x="658" y="1367"/>
                    <a:pt x="656" y="1364"/>
                    <a:pt x="655" y="1363"/>
                  </a:cubicBezTo>
                  <a:cubicBezTo>
                    <a:pt x="655" y="1363"/>
                    <a:pt x="650" y="1362"/>
                    <a:pt x="650" y="1362"/>
                  </a:cubicBezTo>
                  <a:cubicBezTo>
                    <a:pt x="649" y="1360"/>
                    <a:pt x="649" y="1360"/>
                    <a:pt x="649" y="1360"/>
                  </a:cubicBezTo>
                  <a:cubicBezTo>
                    <a:pt x="649" y="1359"/>
                    <a:pt x="649" y="1357"/>
                    <a:pt x="648" y="1356"/>
                  </a:cubicBezTo>
                  <a:cubicBezTo>
                    <a:pt x="648" y="1355"/>
                    <a:pt x="647" y="1353"/>
                    <a:pt x="646" y="1352"/>
                  </a:cubicBezTo>
                  <a:cubicBezTo>
                    <a:pt x="645" y="1351"/>
                    <a:pt x="644" y="1349"/>
                    <a:pt x="644" y="1348"/>
                  </a:cubicBezTo>
                  <a:cubicBezTo>
                    <a:pt x="644" y="1347"/>
                    <a:pt x="646" y="1345"/>
                    <a:pt x="645" y="1343"/>
                  </a:cubicBezTo>
                  <a:cubicBezTo>
                    <a:pt x="645" y="1340"/>
                    <a:pt x="645" y="1339"/>
                    <a:pt x="644" y="1338"/>
                  </a:cubicBezTo>
                  <a:cubicBezTo>
                    <a:pt x="644" y="1337"/>
                    <a:pt x="643" y="1336"/>
                    <a:pt x="642" y="1336"/>
                  </a:cubicBezTo>
                  <a:cubicBezTo>
                    <a:pt x="642" y="1336"/>
                    <a:pt x="642" y="1336"/>
                    <a:pt x="641" y="1335"/>
                  </a:cubicBezTo>
                  <a:cubicBezTo>
                    <a:pt x="641" y="1335"/>
                    <a:pt x="641" y="1335"/>
                    <a:pt x="641" y="1335"/>
                  </a:cubicBezTo>
                  <a:cubicBezTo>
                    <a:pt x="641" y="1335"/>
                    <a:pt x="639" y="1337"/>
                    <a:pt x="638" y="1337"/>
                  </a:cubicBezTo>
                  <a:cubicBezTo>
                    <a:pt x="637" y="1337"/>
                    <a:pt x="636" y="1338"/>
                    <a:pt x="635" y="1338"/>
                  </a:cubicBezTo>
                  <a:cubicBezTo>
                    <a:pt x="634" y="1338"/>
                    <a:pt x="631" y="1337"/>
                    <a:pt x="631" y="1337"/>
                  </a:cubicBezTo>
                  <a:cubicBezTo>
                    <a:pt x="631" y="1337"/>
                    <a:pt x="630" y="1337"/>
                    <a:pt x="630" y="1338"/>
                  </a:cubicBezTo>
                  <a:cubicBezTo>
                    <a:pt x="630" y="1339"/>
                    <a:pt x="629" y="1340"/>
                    <a:pt x="628" y="1341"/>
                  </a:cubicBezTo>
                  <a:cubicBezTo>
                    <a:pt x="628" y="1341"/>
                    <a:pt x="625" y="1345"/>
                    <a:pt x="625" y="1345"/>
                  </a:cubicBezTo>
                  <a:cubicBezTo>
                    <a:pt x="620" y="1345"/>
                    <a:pt x="620" y="1345"/>
                    <a:pt x="620" y="1345"/>
                  </a:cubicBezTo>
                  <a:cubicBezTo>
                    <a:pt x="620" y="1345"/>
                    <a:pt x="617" y="1345"/>
                    <a:pt x="616" y="1345"/>
                  </a:cubicBezTo>
                  <a:cubicBezTo>
                    <a:pt x="616" y="1345"/>
                    <a:pt x="610" y="1346"/>
                    <a:pt x="609" y="1346"/>
                  </a:cubicBezTo>
                  <a:cubicBezTo>
                    <a:pt x="608" y="1346"/>
                    <a:pt x="608" y="1348"/>
                    <a:pt x="609" y="1349"/>
                  </a:cubicBezTo>
                  <a:cubicBezTo>
                    <a:pt x="609" y="1350"/>
                    <a:pt x="609" y="1351"/>
                    <a:pt x="609" y="1352"/>
                  </a:cubicBezTo>
                  <a:cubicBezTo>
                    <a:pt x="609" y="1353"/>
                    <a:pt x="610" y="1354"/>
                    <a:pt x="610" y="1355"/>
                  </a:cubicBezTo>
                  <a:cubicBezTo>
                    <a:pt x="610" y="1357"/>
                    <a:pt x="608" y="1358"/>
                    <a:pt x="608" y="1359"/>
                  </a:cubicBezTo>
                  <a:cubicBezTo>
                    <a:pt x="607" y="1359"/>
                    <a:pt x="605" y="1358"/>
                    <a:pt x="605" y="1358"/>
                  </a:cubicBezTo>
                  <a:cubicBezTo>
                    <a:pt x="604" y="1359"/>
                    <a:pt x="602" y="1357"/>
                    <a:pt x="601" y="1356"/>
                  </a:cubicBezTo>
                  <a:cubicBezTo>
                    <a:pt x="600" y="1355"/>
                    <a:pt x="599" y="1358"/>
                    <a:pt x="599" y="1359"/>
                  </a:cubicBezTo>
                  <a:cubicBezTo>
                    <a:pt x="598" y="1359"/>
                    <a:pt x="597" y="1360"/>
                    <a:pt x="597" y="1361"/>
                  </a:cubicBezTo>
                  <a:cubicBezTo>
                    <a:pt x="597" y="1362"/>
                    <a:pt x="596" y="1364"/>
                    <a:pt x="596" y="1365"/>
                  </a:cubicBezTo>
                  <a:cubicBezTo>
                    <a:pt x="596" y="1366"/>
                    <a:pt x="595" y="1368"/>
                    <a:pt x="595" y="1369"/>
                  </a:cubicBezTo>
                  <a:cubicBezTo>
                    <a:pt x="596" y="1369"/>
                    <a:pt x="595" y="1371"/>
                    <a:pt x="595" y="1371"/>
                  </a:cubicBezTo>
                  <a:cubicBezTo>
                    <a:pt x="594" y="1372"/>
                    <a:pt x="594" y="1373"/>
                    <a:pt x="593" y="1374"/>
                  </a:cubicBezTo>
                  <a:cubicBezTo>
                    <a:pt x="593" y="1374"/>
                    <a:pt x="592" y="1374"/>
                    <a:pt x="591" y="1375"/>
                  </a:cubicBezTo>
                  <a:cubicBezTo>
                    <a:pt x="590" y="1376"/>
                    <a:pt x="590" y="1377"/>
                    <a:pt x="590" y="1377"/>
                  </a:cubicBezTo>
                  <a:cubicBezTo>
                    <a:pt x="590" y="1378"/>
                    <a:pt x="588" y="1379"/>
                    <a:pt x="588" y="1380"/>
                  </a:cubicBezTo>
                  <a:cubicBezTo>
                    <a:pt x="587" y="1380"/>
                    <a:pt x="588" y="1382"/>
                    <a:pt x="589" y="1382"/>
                  </a:cubicBezTo>
                  <a:cubicBezTo>
                    <a:pt x="590" y="1382"/>
                    <a:pt x="589" y="1383"/>
                    <a:pt x="589" y="1384"/>
                  </a:cubicBezTo>
                  <a:cubicBezTo>
                    <a:pt x="588" y="1384"/>
                    <a:pt x="588" y="1385"/>
                    <a:pt x="587" y="1385"/>
                  </a:cubicBezTo>
                  <a:cubicBezTo>
                    <a:pt x="586" y="1386"/>
                    <a:pt x="585" y="1388"/>
                    <a:pt x="585" y="1388"/>
                  </a:cubicBezTo>
                  <a:cubicBezTo>
                    <a:pt x="585" y="1389"/>
                    <a:pt x="584" y="1389"/>
                    <a:pt x="583" y="1390"/>
                  </a:cubicBezTo>
                  <a:cubicBezTo>
                    <a:pt x="582" y="1390"/>
                    <a:pt x="582" y="1392"/>
                    <a:pt x="583" y="1394"/>
                  </a:cubicBezTo>
                  <a:cubicBezTo>
                    <a:pt x="583" y="1395"/>
                    <a:pt x="582" y="1395"/>
                    <a:pt x="582" y="1395"/>
                  </a:cubicBezTo>
                  <a:cubicBezTo>
                    <a:pt x="581" y="1396"/>
                    <a:pt x="582" y="1397"/>
                    <a:pt x="582" y="1397"/>
                  </a:cubicBezTo>
                  <a:cubicBezTo>
                    <a:pt x="582" y="1398"/>
                    <a:pt x="582" y="1399"/>
                    <a:pt x="582" y="1399"/>
                  </a:cubicBezTo>
                  <a:cubicBezTo>
                    <a:pt x="582" y="1400"/>
                    <a:pt x="581" y="1401"/>
                    <a:pt x="580" y="1402"/>
                  </a:cubicBezTo>
                  <a:cubicBezTo>
                    <a:pt x="579" y="1403"/>
                    <a:pt x="580" y="1405"/>
                    <a:pt x="580" y="1407"/>
                  </a:cubicBezTo>
                  <a:cubicBezTo>
                    <a:pt x="581" y="1408"/>
                    <a:pt x="581" y="1408"/>
                    <a:pt x="580" y="1409"/>
                  </a:cubicBezTo>
                  <a:cubicBezTo>
                    <a:pt x="579" y="1409"/>
                    <a:pt x="580" y="1410"/>
                    <a:pt x="580" y="1411"/>
                  </a:cubicBezTo>
                  <a:cubicBezTo>
                    <a:pt x="581" y="1412"/>
                    <a:pt x="580" y="1414"/>
                    <a:pt x="579" y="1414"/>
                  </a:cubicBezTo>
                  <a:cubicBezTo>
                    <a:pt x="579" y="1415"/>
                    <a:pt x="579" y="1416"/>
                    <a:pt x="579" y="1417"/>
                  </a:cubicBezTo>
                  <a:cubicBezTo>
                    <a:pt x="578" y="1418"/>
                    <a:pt x="578" y="1421"/>
                    <a:pt x="578" y="1421"/>
                  </a:cubicBezTo>
                  <a:cubicBezTo>
                    <a:pt x="578" y="1422"/>
                    <a:pt x="578" y="1424"/>
                    <a:pt x="578" y="1425"/>
                  </a:cubicBezTo>
                  <a:cubicBezTo>
                    <a:pt x="578" y="1425"/>
                    <a:pt x="578" y="1427"/>
                    <a:pt x="578" y="1428"/>
                  </a:cubicBezTo>
                  <a:cubicBezTo>
                    <a:pt x="577" y="1428"/>
                    <a:pt x="580" y="1433"/>
                    <a:pt x="580" y="1434"/>
                  </a:cubicBezTo>
                  <a:cubicBezTo>
                    <a:pt x="580" y="1434"/>
                    <a:pt x="579" y="1439"/>
                    <a:pt x="579" y="1440"/>
                  </a:cubicBezTo>
                  <a:cubicBezTo>
                    <a:pt x="578" y="1440"/>
                    <a:pt x="576" y="1441"/>
                    <a:pt x="575" y="1442"/>
                  </a:cubicBezTo>
                  <a:cubicBezTo>
                    <a:pt x="574" y="1443"/>
                    <a:pt x="574" y="1449"/>
                    <a:pt x="574" y="1452"/>
                  </a:cubicBezTo>
                  <a:cubicBezTo>
                    <a:pt x="575" y="1455"/>
                    <a:pt x="578" y="1459"/>
                    <a:pt x="579" y="1460"/>
                  </a:cubicBezTo>
                  <a:cubicBezTo>
                    <a:pt x="580" y="1460"/>
                    <a:pt x="577" y="1463"/>
                    <a:pt x="577" y="1464"/>
                  </a:cubicBezTo>
                  <a:cubicBezTo>
                    <a:pt x="576" y="1465"/>
                    <a:pt x="576" y="1468"/>
                    <a:pt x="576" y="1470"/>
                  </a:cubicBezTo>
                  <a:cubicBezTo>
                    <a:pt x="577" y="1473"/>
                    <a:pt x="576" y="1475"/>
                    <a:pt x="575" y="1475"/>
                  </a:cubicBezTo>
                  <a:cubicBezTo>
                    <a:pt x="574" y="1476"/>
                    <a:pt x="575" y="1477"/>
                    <a:pt x="574" y="1478"/>
                  </a:cubicBezTo>
                  <a:cubicBezTo>
                    <a:pt x="574" y="1480"/>
                    <a:pt x="573" y="1479"/>
                    <a:pt x="573" y="1479"/>
                  </a:cubicBezTo>
                  <a:cubicBezTo>
                    <a:pt x="572" y="1479"/>
                    <a:pt x="569" y="1480"/>
                    <a:pt x="568" y="1481"/>
                  </a:cubicBezTo>
                  <a:cubicBezTo>
                    <a:pt x="566" y="1482"/>
                    <a:pt x="566" y="1481"/>
                    <a:pt x="566" y="1481"/>
                  </a:cubicBezTo>
                  <a:cubicBezTo>
                    <a:pt x="565" y="1480"/>
                    <a:pt x="564" y="1480"/>
                    <a:pt x="564" y="1480"/>
                  </a:cubicBezTo>
                  <a:cubicBezTo>
                    <a:pt x="563" y="1480"/>
                    <a:pt x="563" y="1486"/>
                    <a:pt x="563" y="1486"/>
                  </a:cubicBezTo>
                  <a:cubicBezTo>
                    <a:pt x="563" y="1486"/>
                    <a:pt x="563" y="1486"/>
                    <a:pt x="562" y="1487"/>
                  </a:cubicBezTo>
                  <a:cubicBezTo>
                    <a:pt x="561" y="1488"/>
                    <a:pt x="553" y="1488"/>
                    <a:pt x="552" y="1488"/>
                  </a:cubicBezTo>
                  <a:cubicBezTo>
                    <a:pt x="551" y="1488"/>
                    <a:pt x="546" y="1486"/>
                    <a:pt x="546" y="1486"/>
                  </a:cubicBezTo>
                  <a:cubicBezTo>
                    <a:pt x="546" y="1486"/>
                    <a:pt x="538" y="1489"/>
                    <a:pt x="537" y="1490"/>
                  </a:cubicBezTo>
                  <a:cubicBezTo>
                    <a:pt x="536" y="1490"/>
                    <a:pt x="533" y="1491"/>
                    <a:pt x="532" y="1491"/>
                  </a:cubicBezTo>
                  <a:cubicBezTo>
                    <a:pt x="531" y="1492"/>
                    <a:pt x="524" y="1497"/>
                    <a:pt x="523" y="1497"/>
                  </a:cubicBezTo>
                  <a:cubicBezTo>
                    <a:pt x="522" y="1498"/>
                    <a:pt x="520" y="1499"/>
                    <a:pt x="517" y="1499"/>
                  </a:cubicBezTo>
                  <a:cubicBezTo>
                    <a:pt x="514" y="1499"/>
                    <a:pt x="514" y="1500"/>
                    <a:pt x="512" y="1500"/>
                  </a:cubicBezTo>
                  <a:cubicBezTo>
                    <a:pt x="509" y="1500"/>
                    <a:pt x="506" y="1502"/>
                    <a:pt x="505" y="1502"/>
                  </a:cubicBezTo>
                  <a:cubicBezTo>
                    <a:pt x="505" y="1502"/>
                    <a:pt x="493" y="1504"/>
                    <a:pt x="493" y="1504"/>
                  </a:cubicBezTo>
                  <a:cubicBezTo>
                    <a:pt x="478" y="1504"/>
                    <a:pt x="478" y="1504"/>
                    <a:pt x="478" y="1504"/>
                  </a:cubicBezTo>
                  <a:cubicBezTo>
                    <a:pt x="478" y="1504"/>
                    <a:pt x="477" y="1507"/>
                    <a:pt x="477" y="1508"/>
                  </a:cubicBezTo>
                  <a:cubicBezTo>
                    <a:pt x="477" y="1509"/>
                    <a:pt x="477" y="1509"/>
                    <a:pt x="475" y="1509"/>
                  </a:cubicBezTo>
                  <a:cubicBezTo>
                    <a:pt x="473" y="1510"/>
                    <a:pt x="473" y="1511"/>
                    <a:pt x="472" y="1511"/>
                  </a:cubicBezTo>
                  <a:cubicBezTo>
                    <a:pt x="470" y="1511"/>
                    <a:pt x="468" y="1512"/>
                    <a:pt x="468" y="1512"/>
                  </a:cubicBezTo>
                  <a:cubicBezTo>
                    <a:pt x="468" y="1512"/>
                    <a:pt x="468" y="1512"/>
                    <a:pt x="468" y="1512"/>
                  </a:cubicBezTo>
                  <a:cubicBezTo>
                    <a:pt x="465" y="1513"/>
                    <a:pt x="465" y="1513"/>
                    <a:pt x="465" y="1513"/>
                  </a:cubicBezTo>
                  <a:cubicBezTo>
                    <a:pt x="461" y="1514"/>
                    <a:pt x="461" y="1514"/>
                    <a:pt x="461" y="1514"/>
                  </a:cubicBezTo>
                  <a:cubicBezTo>
                    <a:pt x="461" y="1514"/>
                    <a:pt x="459" y="1512"/>
                    <a:pt x="454" y="1509"/>
                  </a:cubicBezTo>
                  <a:cubicBezTo>
                    <a:pt x="450" y="1505"/>
                    <a:pt x="444" y="1499"/>
                    <a:pt x="444" y="1499"/>
                  </a:cubicBezTo>
                  <a:cubicBezTo>
                    <a:pt x="439" y="1496"/>
                    <a:pt x="439" y="1496"/>
                    <a:pt x="439" y="1496"/>
                  </a:cubicBezTo>
                  <a:cubicBezTo>
                    <a:pt x="437" y="1492"/>
                    <a:pt x="437" y="1492"/>
                    <a:pt x="437" y="1492"/>
                  </a:cubicBezTo>
                  <a:cubicBezTo>
                    <a:pt x="425" y="1479"/>
                    <a:pt x="425" y="1479"/>
                    <a:pt x="425" y="1479"/>
                  </a:cubicBezTo>
                  <a:cubicBezTo>
                    <a:pt x="406" y="1472"/>
                    <a:pt x="406" y="1472"/>
                    <a:pt x="406" y="1472"/>
                  </a:cubicBezTo>
                  <a:cubicBezTo>
                    <a:pt x="405" y="1465"/>
                    <a:pt x="405" y="1465"/>
                    <a:pt x="405" y="1465"/>
                  </a:cubicBezTo>
                  <a:cubicBezTo>
                    <a:pt x="405" y="1465"/>
                    <a:pt x="403" y="1459"/>
                    <a:pt x="403" y="1458"/>
                  </a:cubicBezTo>
                  <a:cubicBezTo>
                    <a:pt x="403" y="1457"/>
                    <a:pt x="403" y="1454"/>
                    <a:pt x="403" y="1454"/>
                  </a:cubicBezTo>
                  <a:cubicBezTo>
                    <a:pt x="404" y="1452"/>
                    <a:pt x="404" y="1452"/>
                    <a:pt x="404" y="1452"/>
                  </a:cubicBezTo>
                  <a:cubicBezTo>
                    <a:pt x="417" y="1446"/>
                    <a:pt x="417" y="1446"/>
                    <a:pt x="417" y="1446"/>
                  </a:cubicBezTo>
                  <a:cubicBezTo>
                    <a:pt x="411" y="1429"/>
                    <a:pt x="411" y="1429"/>
                    <a:pt x="411" y="1429"/>
                  </a:cubicBezTo>
                  <a:cubicBezTo>
                    <a:pt x="409" y="1425"/>
                    <a:pt x="409" y="1425"/>
                    <a:pt x="409" y="1425"/>
                  </a:cubicBezTo>
                  <a:cubicBezTo>
                    <a:pt x="408" y="1424"/>
                    <a:pt x="408" y="1424"/>
                    <a:pt x="408" y="1424"/>
                  </a:cubicBezTo>
                  <a:cubicBezTo>
                    <a:pt x="414" y="1419"/>
                    <a:pt x="414" y="1419"/>
                    <a:pt x="414" y="1419"/>
                  </a:cubicBezTo>
                  <a:cubicBezTo>
                    <a:pt x="439" y="1402"/>
                    <a:pt x="439" y="1402"/>
                    <a:pt x="439" y="1402"/>
                  </a:cubicBezTo>
                  <a:cubicBezTo>
                    <a:pt x="452" y="1380"/>
                    <a:pt x="452" y="1380"/>
                    <a:pt x="452" y="1380"/>
                  </a:cubicBezTo>
                  <a:cubicBezTo>
                    <a:pt x="461" y="1376"/>
                    <a:pt x="461" y="1376"/>
                    <a:pt x="461" y="1376"/>
                  </a:cubicBezTo>
                  <a:cubicBezTo>
                    <a:pt x="463" y="1372"/>
                    <a:pt x="463" y="1372"/>
                    <a:pt x="463" y="1372"/>
                  </a:cubicBezTo>
                  <a:cubicBezTo>
                    <a:pt x="463" y="1367"/>
                    <a:pt x="463" y="1367"/>
                    <a:pt x="463" y="1367"/>
                  </a:cubicBezTo>
                  <a:cubicBezTo>
                    <a:pt x="464" y="1363"/>
                    <a:pt x="464" y="1363"/>
                    <a:pt x="464" y="1363"/>
                  </a:cubicBezTo>
                  <a:cubicBezTo>
                    <a:pt x="462" y="1357"/>
                    <a:pt x="462" y="1357"/>
                    <a:pt x="462" y="1357"/>
                  </a:cubicBezTo>
                  <a:cubicBezTo>
                    <a:pt x="453" y="1344"/>
                    <a:pt x="453" y="1344"/>
                    <a:pt x="453" y="1344"/>
                  </a:cubicBezTo>
                  <a:cubicBezTo>
                    <a:pt x="456" y="1333"/>
                    <a:pt x="456" y="1333"/>
                    <a:pt x="456" y="1333"/>
                  </a:cubicBezTo>
                  <a:cubicBezTo>
                    <a:pt x="447" y="1329"/>
                    <a:pt x="447" y="1329"/>
                    <a:pt x="447" y="1329"/>
                  </a:cubicBezTo>
                  <a:cubicBezTo>
                    <a:pt x="440" y="1329"/>
                    <a:pt x="440" y="1329"/>
                    <a:pt x="440" y="1329"/>
                  </a:cubicBezTo>
                  <a:cubicBezTo>
                    <a:pt x="420" y="1335"/>
                    <a:pt x="420" y="1335"/>
                    <a:pt x="420" y="1335"/>
                  </a:cubicBezTo>
                  <a:cubicBezTo>
                    <a:pt x="404" y="1340"/>
                    <a:pt x="404" y="1340"/>
                    <a:pt x="404" y="1340"/>
                  </a:cubicBezTo>
                  <a:cubicBezTo>
                    <a:pt x="398" y="1346"/>
                    <a:pt x="398" y="1346"/>
                    <a:pt x="398" y="1346"/>
                  </a:cubicBezTo>
                  <a:cubicBezTo>
                    <a:pt x="392" y="1351"/>
                    <a:pt x="392" y="1351"/>
                    <a:pt x="392" y="1351"/>
                  </a:cubicBezTo>
                  <a:cubicBezTo>
                    <a:pt x="390" y="1352"/>
                    <a:pt x="390" y="1352"/>
                    <a:pt x="390" y="1352"/>
                  </a:cubicBezTo>
                  <a:cubicBezTo>
                    <a:pt x="380" y="1361"/>
                    <a:pt x="380" y="1361"/>
                    <a:pt x="380" y="1361"/>
                  </a:cubicBezTo>
                  <a:cubicBezTo>
                    <a:pt x="366" y="1357"/>
                    <a:pt x="366" y="1357"/>
                    <a:pt x="366" y="1357"/>
                  </a:cubicBezTo>
                  <a:cubicBezTo>
                    <a:pt x="352" y="1353"/>
                    <a:pt x="352" y="1353"/>
                    <a:pt x="352" y="1353"/>
                  </a:cubicBezTo>
                  <a:cubicBezTo>
                    <a:pt x="342" y="1346"/>
                    <a:pt x="342" y="1346"/>
                    <a:pt x="342" y="1346"/>
                  </a:cubicBezTo>
                  <a:cubicBezTo>
                    <a:pt x="335" y="1348"/>
                    <a:pt x="335" y="1348"/>
                    <a:pt x="335" y="1348"/>
                  </a:cubicBezTo>
                  <a:cubicBezTo>
                    <a:pt x="330" y="1351"/>
                    <a:pt x="330" y="1351"/>
                    <a:pt x="330" y="1351"/>
                  </a:cubicBezTo>
                  <a:cubicBezTo>
                    <a:pt x="320" y="1353"/>
                    <a:pt x="320" y="1353"/>
                    <a:pt x="320" y="1353"/>
                  </a:cubicBezTo>
                  <a:cubicBezTo>
                    <a:pt x="300" y="1359"/>
                    <a:pt x="300" y="1359"/>
                    <a:pt x="300" y="1359"/>
                  </a:cubicBezTo>
                  <a:cubicBezTo>
                    <a:pt x="298" y="1359"/>
                    <a:pt x="298" y="1359"/>
                    <a:pt x="298" y="1359"/>
                  </a:cubicBezTo>
                  <a:cubicBezTo>
                    <a:pt x="299" y="1360"/>
                    <a:pt x="299" y="1360"/>
                    <a:pt x="299" y="1360"/>
                  </a:cubicBezTo>
                  <a:cubicBezTo>
                    <a:pt x="307" y="1370"/>
                    <a:pt x="307" y="1370"/>
                    <a:pt x="307" y="1370"/>
                  </a:cubicBezTo>
                  <a:cubicBezTo>
                    <a:pt x="314" y="1378"/>
                    <a:pt x="314" y="1378"/>
                    <a:pt x="314" y="1378"/>
                  </a:cubicBezTo>
                  <a:cubicBezTo>
                    <a:pt x="314" y="1378"/>
                    <a:pt x="306" y="1384"/>
                    <a:pt x="305" y="1384"/>
                  </a:cubicBezTo>
                  <a:cubicBezTo>
                    <a:pt x="304" y="1384"/>
                    <a:pt x="299" y="1393"/>
                    <a:pt x="299" y="1393"/>
                  </a:cubicBezTo>
                  <a:cubicBezTo>
                    <a:pt x="293" y="1398"/>
                    <a:pt x="293" y="1398"/>
                    <a:pt x="293" y="1398"/>
                  </a:cubicBezTo>
                  <a:cubicBezTo>
                    <a:pt x="293" y="1398"/>
                    <a:pt x="292" y="1397"/>
                    <a:pt x="292" y="1397"/>
                  </a:cubicBezTo>
                  <a:cubicBezTo>
                    <a:pt x="291" y="1397"/>
                    <a:pt x="291" y="1396"/>
                    <a:pt x="290" y="1396"/>
                  </a:cubicBezTo>
                  <a:cubicBezTo>
                    <a:pt x="288" y="1396"/>
                    <a:pt x="287" y="1395"/>
                    <a:pt x="286" y="1395"/>
                  </a:cubicBezTo>
                  <a:cubicBezTo>
                    <a:pt x="284" y="1395"/>
                    <a:pt x="283" y="1396"/>
                    <a:pt x="283" y="1397"/>
                  </a:cubicBezTo>
                  <a:cubicBezTo>
                    <a:pt x="282" y="1397"/>
                    <a:pt x="281" y="1399"/>
                    <a:pt x="281" y="1399"/>
                  </a:cubicBezTo>
                  <a:cubicBezTo>
                    <a:pt x="278" y="1393"/>
                    <a:pt x="278" y="1393"/>
                    <a:pt x="278" y="1393"/>
                  </a:cubicBezTo>
                  <a:cubicBezTo>
                    <a:pt x="278" y="1393"/>
                    <a:pt x="274" y="1391"/>
                    <a:pt x="273" y="1391"/>
                  </a:cubicBezTo>
                  <a:cubicBezTo>
                    <a:pt x="273" y="1391"/>
                    <a:pt x="268" y="1388"/>
                    <a:pt x="267" y="1387"/>
                  </a:cubicBezTo>
                  <a:cubicBezTo>
                    <a:pt x="266" y="1387"/>
                    <a:pt x="265" y="1387"/>
                    <a:pt x="264" y="1387"/>
                  </a:cubicBezTo>
                  <a:cubicBezTo>
                    <a:pt x="263" y="1387"/>
                    <a:pt x="262" y="1386"/>
                    <a:pt x="261" y="1386"/>
                  </a:cubicBezTo>
                  <a:cubicBezTo>
                    <a:pt x="260" y="1385"/>
                    <a:pt x="260" y="1384"/>
                    <a:pt x="261" y="1384"/>
                  </a:cubicBezTo>
                  <a:cubicBezTo>
                    <a:pt x="261" y="1384"/>
                    <a:pt x="262" y="1383"/>
                    <a:pt x="262" y="1383"/>
                  </a:cubicBezTo>
                  <a:cubicBezTo>
                    <a:pt x="263" y="1382"/>
                    <a:pt x="263" y="1381"/>
                    <a:pt x="263" y="1381"/>
                  </a:cubicBezTo>
                  <a:cubicBezTo>
                    <a:pt x="262" y="1380"/>
                    <a:pt x="260" y="1380"/>
                    <a:pt x="259" y="1380"/>
                  </a:cubicBezTo>
                  <a:cubicBezTo>
                    <a:pt x="259" y="1380"/>
                    <a:pt x="256" y="1379"/>
                    <a:pt x="256" y="1379"/>
                  </a:cubicBezTo>
                  <a:cubicBezTo>
                    <a:pt x="256" y="1374"/>
                    <a:pt x="256" y="1374"/>
                    <a:pt x="256" y="1374"/>
                  </a:cubicBezTo>
                  <a:cubicBezTo>
                    <a:pt x="253" y="1371"/>
                    <a:pt x="253" y="1371"/>
                    <a:pt x="253" y="1371"/>
                  </a:cubicBezTo>
                  <a:cubicBezTo>
                    <a:pt x="255" y="1364"/>
                    <a:pt x="255" y="1364"/>
                    <a:pt x="255" y="1364"/>
                  </a:cubicBezTo>
                  <a:cubicBezTo>
                    <a:pt x="255" y="1364"/>
                    <a:pt x="250" y="1367"/>
                    <a:pt x="249" y="1368"/>
                  </a:cubicBezTo>
                  <a:cubicBezTo>
                    <a:pt x="248" y="1368"/>
                    <a:pt x="237" y="1370"/>
                    <a:pt x="237" y="1370"/>
                  </a:cubicBezTo>
                  <a:cubicBezTo>
                    <a:pt x="237" y="1370"/>
                    <a:pt x="237" y="1369"/>
                    <a:pt x="237" y="1369"/>
                  </a:cubicBezTo>
                  <a:cubicBezTo>
                    <a:pt x="237" y="1368"/>
                    <a:pt x="237" y="1365"/>
                    <a:pt x="237" y="1365"/>
                  </a:cubicBezTo>
                  <a:cubicBezTo>
                    <a:pt x="233" y="1362"/>
                    <a:pt x="233" y="1362"/>
                    <a:pt x="233" y="1362"/>
                  </a:cubicBezTo>
                  <a:cubicBezTo>
                    <a:pt x="231" y="1365"/>
                    <a:pt x="231" y="1365"/>
                    <a:pt x="231" y="1365"/>
                  </a:cubicBezTo>
                  <a:cubicBezTo>
                    <a:pt x="228" y="1363"/>
                    <a:pt x="228" y="1363"/>
                    <a:pt x="228" y="1363"/>
                  </a:cubicBezTo>
                  <a:cubicBezTo>
                    <a:pt x="228" y="1358"/>
                    <a:pt x="228" y="1358"/>
                    <a:pt x="228" y="1358"/>
                  </a:cubicBezTo>
                  <a:cubicBezTo>
                    <a:pt x="231" y="1355"/>
                    <a:pt x="231" y="1355"/>
                    <a:pt x="231" y="1355"/>
                  </a:cubicBezTo>
                  <a:cubicBezTo>
                    <a:pt x="231" y="1355"/>
                    <a:pt x="230" y="1353"/>
                    <a:pt x="230" y="1352"/>
                  </a:cubicBezTo>
                  <a:cubicBezTo>
                    <a:pt x="230" y="1352"/>
                    <a:pt x="229" y="1349"/>
                    <a:pt x="229" y="1347"/>
                  </a:cubicBezTo>
                  <a:cubicBezTo>
                    <a:pt x="229" y="1345"/>
                    <a:pt x="229" y="1328"/>
                    <a:pt x="229" y="1328"/>
                  </a:cubicBezTo>
                  <a:cubicBezTo>
                    <a:pt x="229" y="1328"/>
                    <a:pt x="222" y="1328"/>
                    <a:pt x="221" y="1328"/>
                  </a:cubicBezTo>
                  <a:cubicBezTo>
                    <a:pt x="220" y="1328"/>
                    <a:pt x="218" y="1329"/>
                    <a:pt x="216" y="1329"/>
                  </a:cubicBezTo>
                  <a:cubicBezTo>
                    <a:pt x="214" y="1330"/>
                    <a:pt x="212" y="1329"/>
                    <a:pt x="211" y="1329"/>
                  </a:cubicBezTo>
                  <a:cubicBezTo>
                    <a:pt x="210" y="1328"/>
                    <a:pt x="206" y="1328"/>
                    <a:pt x="206" y="1328"/>
                  </a:cubicBezTo>
                  <a:cubicBezTo>
                    <a:pt x="206" y="1321"/>
                    <a:pt x="206" y="1321"/>
                    <a:pt x="206" y="1321"/>
                  </a:cubicBezTo>
                  <a:cubicBezTo>
                    <a:pt x="203" y="1320"/>
                    <a:pt x="203" y="1320"/>
                    <a:pt x="203" y="1320"/>
                  </a:cubicBezTo>
                  <a:cubicBezTo>
                    <a:pt x="195" y="1318"/>
                    <a:pt x="195" y="1318"/>
                    <a:pt x="195" y="1318"/>
                  </a:cubicBezTo>
                  <a:cubicBezTo>
                    <a:pt x="193" y="1312"/>
                    <a:pt x="193" y="1312"/>
                    <a:pt x="193" y="1312"/>
                  </a:cubicBezTo>
                  <a:cubicBezTo>
                    <a:pt x="194" y="1309"/>
                    <a:pt x="194" y="1309"/>
                    <a:pt x="194" y="1309"/>
                  </a:cubicBezTo>
                  <a:cubicBezTo>
                    <a:pt x="191" y="1302"/>
                    <a:pt x="191" y="1302"/>
                    <a:pt x="191" y="1302"/>
                  </a:cubicBezTo>
                  <a:cubicBezTo>
                    <a:pt x="181" y="1299"/>
                    <a:pt x="181" y="1299"/>
                    <a:pt x="181" y="1299"/>
                  </a:cubicBezTo>
                  <a:cubicBezTo>
                    <a:pt x="175" y="1294"/>
                    <a:pt x="175" y="1294"/>
                    <a:pt x="175" y="1294"/>
                  </a:cubicBezTo>
                  <a:cubicBezTo>
                    <a:pt x="175" y="1294"/>
                    <a:pt x="173" y="1294"/>
                    <a:pt x="171" y="1293"/>
                  </a:cubicBezTo>
                  <a:cubicBezTo>
                    <a:pt x="170" y="1293"/>
                    <a:pt x="167" y="1291"/>
                    <a:pt x="167" y="1291"/>
                  </a:cubicBezTo>
                  <a:cubicBezTo>
                    <a:pt x="167" y="1291"/>
                    <a:pt x="162" y="1286"/>
                    <a:pt x="162" y="1285"/>
                  </a:cubicBezTo>
                  <a:cubicBezTo>
                    <a:pt x="161" y="1284"/>
                    <a:pt x="159" y="1283"/>
                    <a:pt x="158" y="1283"/>
                  </a:cubicBezTo>
                  <a:cubicBezTo>
                    <a:pt x="157" y="1283"/>
                    <a:pt x="155" y="1282"/>
                    <a:pt x="153" y="1282"/>
                  </a:cubicBezTo>
                  <a:cubicBezTo>
                    <a:pt x="151" y="1281"/>
                    <a:pt x="144" y="1281"/>
                    <a:pt x="143" y="1281"/>
                  </a:cubicBezTo>
                  <a:cubicBezTo>
                    <a:pt x="142" y="1281"/>
                    <a:pt x="138" y="1282"/>
                    <a:pt x="137" y="1282"/>
                  </a:cubicBezTo>
                  <a:cubicBezTo>
                    <a:pt x="136" y="1282"/>
                    <a:pt x="135" y="1280"/>
                    <a:pt x="136" y="1280"/>
                  </a:cubicBezTo>
                  <a:cubicBezTo>
                    <a:pt x="137" y="1279"/>
                    <a:pt x="137" y="1280"/>
                    <a:pt x="139" y="1281"/>
                  </a:cubicBezTo>
                  <a:cubicBezTo>
                    <a:pt x="140" y="1281"/>
                    <a:pt x="141" y="1280"/>
                    <a:pt x="142" y="1280"/>
                  </a:cubicBezTo>
                  <a:cubicBezTo>
                    <a:pt x="143" y="1280"/>
                    <a:pt x="144" y="1279"/>
                    <a:pt x="145" y="1279"/>
                  </a:cubicBezTo>
                  <a:cubicBezTo>
                    <a:pt x="146" y="1278"/>
                    <a:pt x="149" y="1277"/>
                    <a:pt x="149" y="1277"/>
                  </a:cubicBezTo>
                  <a:cubicBezTo>
                    <a:pt x="150" y="1276"/>
                    <a:pt x="152" y="1276"/>
                    <a:pt x="154" y="1274"/>
                  </a:cubicBezTo>
                  <a:cubicBezTo>
                    <a:pt x="156" y="1273"/>
                    <a:pt x="157" y="1271"/>
                    <a:pt x="157" y="1271"/>
                  </a:cubicBezTo>
                  <a:cubicBezTo>
                    <a:pt x="157" y="1271"/>
                    <a:pt x="161" y="1271"/>
                    <a:pt x="163" y="1271"/>
                  </a:cubicBezTo>
                  <a:cubicBezTo>
                    <a:pt x="165" y="1271"/>
                    <a:pt x="169" y="1267"/>
                    <a:pt x="169" y="1267"/>
                  </a:cubicBezTo>
                  <a:cubicBezTo>
                    <a:pt x="170" y="1267"/>
                    <a:pt x="171" y="1263"/>
                    <a:pt x="171" y="1261"/>
                  </a:cubicBezTo>
                  <a:cubicBezTo>
                    <a:pt x="172" y="1259"/>
                    <a:pt x="172" y="1257"/>
                    <a:pt x="175" y="1255"/>
                  </a:cubicBezTo>
                  <a:cubicBezTo>
                    <a:pt x="177" y="1254"/>
                    <a:pt x="187" y="1248"/>
                    <a:pt x="187" y="1248"/>
                  </a:cubicBezTo>
                  <a:cubicBezTo>
                    <a:pt x="188" y="1226"/>
                    <a:pt x="188" y="1226"/>
                    <a:pt x="188" y="1226"/>
                  </a:cubicBezTo>
                  <a:cubicBezTo>
                    <a:pt x="194" y="1219"/>
                    <a:pt x="194" y="1219"/>
                    <a:pt x="194" y="1219"/>
                  </a:cubicBezTo>
                  <a:cubicBezTo>
                    <a:pt x="194" y="1208"/>
                    <a:pt x="194" y="1208"/>
                    <a:pt x="194" y="1208"/>
                  </a:cubicBezTo>
                  <a:cubicBezTo>
                    <a:pt x="186" y="1194"/>
                    <a:pt x="186" y="1194"/>
                    <a:pt x="186" y="1194"/>
                  </a:cubicBezTo>
                  <a:cubicBezTo>
                    <a:pt x="179" y="1191"/>
                    <a:pt x="179" y="1191"/>
                    <a:pt x="179" y="1191"/>
                  </a:cubicBezTo>
                  <a:cubicBezTo>
                    <a:pt x="168" y="1189"/>
                    <a:pt x="168" y="1189"/>
                    <a:pt x="168" y="1189"/>
                  </a:cubicBezTo>
                  <a:cubicBezTo>
                    <a:pt x="157" y="1188"/>
                    <a:pt x="157" y="1188"/>
                    <a:pt x="157" y="1188"/>
                  </a:cubicBezTo>
                  <a:cubicBezTo>
                    <a:pt x="149" y="1195"/>
                    <a:pt x="149" y="1195"/>
                    <a:pt x="149" y="1195"/>
                  </a:cubicBezTo>
                  <a:cubicBezTo>
                    <a:pt x="142" y="1194"/>
                    <a:pt x="142" y="1194"/>
                    <a:pt x="142" y="1194"/>
                  </a:cubicBezTo>
                  <a:cubicBezTo>
                    <a:pt x="124" y="1192"/>
                    <a:pt x="124" y="1192"/>
                    <a:pt x="124" y="1192"/>
                  </a:cubicBezTo>
                  <a:cubicBezTo>
                    <a:pt x="122" y="1192"/>
                    <a:pt x="122" y="1192"/>
                    <a:pt x="122" y="1192"/>
                  </a:cubicBezTo>
                  <a:cubicBezTo>
                    <a:pt x="122" y="1193"/>
                    <a:pt x="122" y="1193"/>
                    <a:pt x="122" y="1193"/>
                  </a:cubicBezTo>
                  <a:cubicBezTo>
                    <a:pt x="122" y="1202"/>
                    <a:pt x="122" y="1202"/>
                    <a:pt x="122" y="1202"/>
                  </a:cubicBezTo>
                  <a:cubicBezTo>
                    <a:pt x="118" y="1205"/>
                    <a:pt x="118" y="1205"/>
                    <a:pt x="118" y="1205"/>
                  </a:cubicBezTo>
                  <a:cubicBezTo>
                    <a:pt x="116" y="1208"/>
                    <a:pt x="116" y="1208"/>
                    <a:pt x="116" y="1208"/>
                  </a:cubicBezTo>
                  <a:cubicBezTo>
                    <a:pt x="112" y="1206"/>
                    <a:pt x="112" y="1206"/>
                    <a:pt x="112" y="1206"/>
                  </a:cubicBezTo>
                  <a:cubicBezTo>
                    <a:pt x="109" y="1198"/>
                    <a:pt x="109" y="1198"/>
                    <a:pt x="109" y="1198"/>
                  </a:cubicBezTo>
                  <a:cubicBezTo>
                    <a:pt x="95" y="1204"/>
                    <a:pt x="95" y="1204"/>
                    <a:pt x="95" y="1204"/>
                  </a:cubicBezTo>
                  <a:cubicBezTo>
                    <a:pt x="95" y="1204"/>
                    <a:pt x="95" y="1205"/>
                    <a:pt x="95" y="1207"/>
                  </a:cubicBezTo>
                  <a:cubicBezTo>
                    <a:pt x="95" y="1208"/>
                    <a:pt x="96" y="1208"/>
                    <a:pt x="96" y="1209"/>
                  </a:cubicBezTo>
                  <a:cubicBezTo>
                    <a:pt x="95" y="1211"/>
                    <a:pt x="95" y="1213"/>
                    <a:pt x="95" y="1213"/>
                  </a:cubicBezTo>
                  <a:cubicBezTo>
                    <a:pt x="95" y="1213"/>
                    <a:pt x="94" y="1212"/>
                    <a:pt x="93" y="1211"/>
                  </a:cubicBezTo>
                  <a:cubicBezTo>
                    <a:pt x="92" y="1209"/>
                    <a:pt x="90" y="1208"/>
                    <a:pt x="89" y="1208"/>
                  </a:cubicBezTo>
                  <a:cubicBezTo>
                    <a:pt x="88" y="1206"/>
                    <a:pt x="88" y="1204"/>
                    <a:pt x="88" y="1202"/>
                  </a:cubicBezTo>
                  <a:cubicBezTo>
                    <a:pt x="87" y="1200"/>
                    <a:pt x="87" y="1198"/>
                    <a:pt x="87" y="1198"/>
                  </a:cubicBezTo>
                  <a:cubicBezTo>
                    <a:pt x="80" y="1200"/>
                    <a:pt x="80" y="1200"/>
                    <a:pt x="80" y="1200"/>
                  </a:cubicBezTo>
                  <a:cubicBezTo>
                    <a:pt x="84" y="1206"/>
                    <a:pt x="84" y="1206"/>
                    <a:pt x="84" y="1206"/>
                  </a:cubicBezTo>
                  <a:cubicBezTo>
                    <a:pt x="64" y="1215"/>
                    <a:pt x="64" y="1215"/>
                    <a:pt x="64" y="1215"/>
                  </a:cubicBezTo>
                  <a:cubicBezTo>
                    <a:pt x="65" y="1183"/>
                    <a:pt x="65" y="1183"/>
                    <a:pt x="65" y="1183"/>
                  </a:cubicBezTo>
                  <a:cubicBezTo>
                    <a:pt x="63" y="1182"/>
                    <a:pt x="63" y="1182"/>
                    <a:pt x="63" y="1182"/>
                  </a:cubicBezTo>
                  <a:cubicBezTo>
                    <a:pt x="60" y="1181"/>
                    <a:pt x="60" y="1181"/>
                    <a:pt x="60" y="1181"/>
                  </a:cubicBezTo>
                  <a:cubicBezTo>
                    <a:pt x="56" y="1177"/>
                    <a:pt x="56" y="1177"/>
                    <a:pt x="56" y="1177"/>
                  </a:cubicBezTo>
                  <a:cubicBezTo>
                    <a:pt x="53" y="1175"/>
                    <a:pt x="53" y="1175"/>
                    <a:pt x="53" y="1175"/>
                  </a:cubicBezTo>
                  <a:cubicBezTo>
                    <a:pt x="42" y="1166"/>
                    <a:pt x="42" y="1166"/>
                    <a:pt x="42" y="1166"/>
                  </a:cubicBezTo>
                  <a:cubicBezTo>
                    <a:pt x="21" y="1133"/>
                    <a:pt x="21" y="1133"/>
                    <a:pt x="21" y="1133"/>
                  </a:cubicBezTo>
                  <a:cubicBezTo>
                    <a:pt x="22" y="1132"/>
                    <a:pt x="22" y="1132"/>
                    <a:pt x="22" y="1132"/>
                  </a:cubicBezTo>
                  <a:cubicBezTo>
                    <a:pt x="21" y="1131"/>
                    <a:pt x="21" y="1131"/>
                    <a:pt x="21" y="1131"/>
                  </a:cubicBezTo>
                  <a:cubicBezTo>
                    <a:pt x="20" y="1130"/>
                    <a:pt x="20" y="1130"/>
                    <a:pt x="20" y="1130"/>
                  </a:cubicBezTo>
                  <a:cubicBezTo>
                    <a:pt x="37" y="1115"/>
                    <a:pt x="37" y="1115"/>
                    <a:pt x="37" y="1115"/>
                  </a:cubicBezTo>
                  <a:cubicBezTo>
                    <a:pt x="12" y="1041"/>
                    <a:pt x="12" y="1041"/>
                    <a:pt x="12" y="1041"/>
                  </a:cubicBezTo>
                  <a:cubicBezTo>
                    <a:pt x="2" y="1012"/>
                    <a:pt x="2" y="1012"/>
                    <a:pt x="2" y="1012"/>
                  </a:cubicBezTo>
                  <a:cubicBezTo>
                    <a:pt x="1" y="1009"/>
                    <a:pt x="0" y="1009"/>
                    <a:pt x="2" y="1009"/>
                  </a:cubicBezTo>
                  <a:cubicBezTo>
                    <a:pt x="47" y="1022"/>
                    <a:pt x="47" y="1022"/>
                    <a:pt x="47" y="1022"/>
                  </a:cubicBezTo>
                  <a:cubicBezTo>
                    <a:pt x="67" y="1027"/>
                    <a:pt x="67" y="1027"/>
                    <a:pt x="67" y="1027"/>
                  </a:cubicBezTo>
                  <a:cubicBezTo>
                    <a:pt x="91" y="1030"/>
                    <a:pt x="91" y="1030"/>
                    <a:pt x="91" y="1030"/>
                  </a:cubicBezTo>
                  <a:cubicBezTo>
                    <a:pt x="98" y="1031"/>
                    <a:pt x="98" y="1031"/>
                    <a:pt x="98" y="1031"/>
                  </a:cubicBezTo>
                  <a:cubicBezTo>
                    <a:pt x="113" y="1034"/>
                    <a:pt x="113" y="1034"/>
                    <a:pt x="113" y="1034"/>
                  </a:cubicBezTo>
                  <a:cubicBezTo>
                    <a:pt x="121" y="1035"/>
                    <a:pt x="121" y="1035"/>
                    <a:pt x="121" y="1035"/>
                  </a:cubicBezTo>
                  <a:cubicBezTo>
                    <a:pt x="144" y="1038"/>
                    <a:pt x="144" y="1038"/>
                    <a:pt x="144" y="1038"/>
                  </a:cubicBezTo>
                  <a:cubicBezTo>
                    <a:pt x="154" y="1040"/>
                    <a:pt x="154" y="1040"/>
                    <a:pt x="154" y="1040"/>
                  </a:cubicBezTo>
                  <a:cubicBezTo>
                    <a:pt x="185" y="1034"/>
                    <a:pt x="185" y="1034"/>
                    <a:pt x="185" y="1034"/>
                  </a:cubicBezTo>
                  <a:cubicBezTo>
                    <a:pt x="205" y="1036"/>
                    <a:pt x="205" y="1036"/>
                    <a:pt x="205" y="1036"/>
                  </a:cubicBezTo>
                  <a:cubicBezTo>
                    <a:pt x="209" y="1031"/>
                    <a:pt x="209" y="1031"/>
                    <a:pt x="209" y="1031"/>
                  </a:cubicBezTo>
                  <a:cubicBezTo>
                    <a:pt x="235" y="1033"/>
                    <a:pt x="235" y="1033"/>
                    <a:pt x="235" y="1033"/>
                  </a:cubicBezTo>
                  <a:cubicBezTo>
                    <a:pt x="235" y="1033"/>
                    <a:pt x="235" y="1033"/>
                    <a:pt x="235" y="1033"/>
                  </a:cubicBezTo>
                  <a:cubicBezTo>
                    <a:pt x="244" y="1034"/>
                    <a:pt x="244" y="1034"/>
                    <a:pt x="244" y="1034"/>
                  </a:cubicBezTo>
                  <a:cubicBezTo>
                    <a:pt x="291" y="1049"/>
                    <a:pt x="291" y="1049"/>
                    <a:pt x="291" y="1049"/>
                  </a:cubicBezTo>
                  <a:cubicBezTo>
                    <a:pt x="307" y="1052"/>
                    <a:pt x="307" y="1052"/>
                    <a:pt x="307" y="1052"/>
                  </a:cubicBezTo>
                  <a:cubicBezTo>
                    <a:pt x="324" y="1078"/>
                    <a:pt x="324" y="1078"/>
                    <a:pt x="324" y="1078"/>
                  </a:cubicBezTo>
                  <a:cubicBezTo>
                    <a:pt x="349" y="1086"/>
                    <a:pt x="349" y="1086"/>
                    <a:pt x="349" y="1086"/>
                  </a:cubicBezTo>
                  <a:cubicBezTo>
                    <a:pt x="355" y="1084"/>
                    <a:pt x="355" y="1084"/>
                    <a:pt x="355" y="1084"/>
                  </a:cubicBezTo>
                  <a:cubicBezTo>
                    <a:pt x="362" y="1085"/>
                    <a:pt x="362" y="1085"/>
                    <a:pt x="362" y="1085"/>
                  </a:cubicBezTo>
                  <a:cubicBezTo>
                    <a:pt x="367" y="1085"/>
                    <a:pt x="367" y="1085"/>
                    <a:pt x="367" y="1085"/>
                  </a:cubicBezTo>
                  <a:cubicBezTo>
                    <a:pt x="385" y="1097"/>
                    <a:pt x="385" y="1097"/>
                    <a:pt x="385" y="1097"/>
                  </a:cubicBezTo>
                  <a:cubicBezTo>
                    <a:pt x="413" y="1111"/>
                    <a:pt x="413" y="1111"/>
                    <a:pt x="413" y="1111"/>
                  </a:cubicBezTo>
                  <a:cubicBezTo>
                    <a:pt x="436" y="1116"/>
                    <a:pt x="436" y="1116"/>
                    <a:pt x="436" y="1116"/>
                  </a:cubicBezTo>
                  <a:cubicBezTo>
                    <a:pt x="443" y="1118"/>
                    <a:pt x="443" y="1118"/>
                    <a:pt x="443" y="1118"/>
                  </a:cubicBezTo>
                  <a:cubicBezTo>
                    <a:pt x="458" y="1118"/>
                    <a:pt x="458" y="1118"/>
                    <a:pt x="458" y="1118"/>
                  </a:cubicBezTo>
                  <a:cubicBezTo>
                    <a:pt x="473" y="1115"/>
                    <a:pt x="473" y="1115"/>
                    <a:pt x="473" y="1115"/>
                  </a:cubicBezTo>
                  <a:cubicBezTo>
                    <a:pt x="488" y="1112"/>
                    <a:pt x="488" y="1112"/>
                    <a:pt x="488" y="1112"/>
                  </a:cubicBezTo>
                  <a:cubicBezTo>
                    <a:pt x="487" y="1132"/>
                    <a:pt x="487" y="1132"/>
                    <a:pt x="487" y="1132"/>
                  </a:cubicBezTo>
                  <a:cubicBezTo>
                    <a:pt x="499" y="1133"/>
                    <a:pt x="499" y="1133"/>
                    <a:pt x="499" y="1133"/>
                  </a:cubicBezTo>
                  <a:cubicBezTo>
                    <a:pt x="514" y="1132"/>
                    <a:pt x="514" y="1132"/>
                    <a:pt x="514" y="1132"/>
                  </a:cubicBezTo>
                  <a:cubicBezTo>
                    <a:pt x="520" y="1139"/>
                    <a:pt x="520" y="1139"/>
                    <a:pt x="520" y="1139"/>
                  </a:cubicBezTo>
                  <a:cubicBezTo>
                    <a:pt x="535" y="1124"/>
                    <a:pt x="535" y="1124"/>
                    <a:pt x="535" y="1124"/>
                  </a:cubicBezTo>
                  <a:cubicBezTo>
                    <a:pt x="539" y="1124"/>
                    <a:pt x="539" y="1124"/>
                    <a:pt x="539" y="1124"/>
                  </a:cubicBezTo>
                  <a:cubicBezTo>
                    <a:pt x="544" y="1121"/>
                    <a:pt x="544" y="1121"/>
                    <a:pt x="544" y="1121"/>
                  </a:cubicBezTo>
                  <a:cubicBezTo>
                    <a:pt x="546" y="1120"/>
                    <a:pt x="546" y="1120"/>
                    <a:pt x="546" y="1120"/>
                  </a:cubicBezTo>
                  <a:cubicBezTo>
                    <a:pt x="552" y="1116"/>
                    <a:pt x="552" y="1116"/>
                    <a:pt x="552" y="1116"/>
                  </a:cubicBezTo>
                  <a:cubicBezTo>
                    <a:pt x="559" y="1111"/>
                    <a:pt x="559" y="1111"/>
                    <a:pt x="559" y="1111"/>
                  </a:cubicBezTo>
                  <a:cubicBezTo>
                    <a:pt x="568" y="1107"/>
                    <a:pt x="568" y="1107"/>
                    <a:pt x="568" y="1107"/>
                  </a:cubicBezTo>
                  <a:cubicBezTo>
                    <a:pt x="579" y="1102"/>
                    <a:pt x="579" y="1102"/>
                    <a:pt x="579" y="1102"/>
                  </a:cubicBezTo>
                  <a:cubicBezTo>
                    <a:pt x="592" y="1096"/>
                    <a:pt x="592" y="1096"/>
                    <a:pt x="592" y="1096"/>
                  </a:cubicBezTo>
                  <a:cubicBezTo>
                    <a:pt x="612" y="1087"/>
                    <a:pt x="612" y="1087"/>
                    <a:pt x="612" y="1087"/>
                  </a:cubicBezTo>
                  <a:cubicBezTo>
                    <a:pt x="628" y="1079"/>
                    <a:pt x="628" y="1079"/>
                    <a:pt x="628" y="1079"/>
                  </a:cubicBezTo>
                  <a:cubicBezTo>
                    <a:pt x="640" y="1074"/>
                    <a:pt x="640" y="1074"/>
                    <a:pt x="640" y="1074"/>
                  </a:cubicBezTo>
                  <a:cubicBezTo>
                    <a:pt x="657" y="1071"/>
                    <a:pt x="657" y="1071"/>
                    <a:pt x="657" y="1071"/>
                  </a:cubicBezTo>
                  <a:cubicBezTo>
                    <a:pt x="672" y="1067"/>
                    <a:pt x="672" y="1067"/>
                    <a:pt x="672" y="1067"/>
                  </a:cubicBezTo>
                  <a:cubicBezTo>
                    <a:pt x="673" y="1063"/>
                    <a:pt x="673" y="1063"/>
                    <a:pt x="673" y="1063"/>
                  </a:cubicBezTo>
                  <a:cubicBezTo>
                    <a:pt x="684" y="1058"/>
                    <a:pt x="684" y="1058"/>
                    <a:pt x="684" y="1058"/>
                  </a:cubicBezTo>
                  <a:cubicBezTo>
                    <a:pt x="687" y="1058"/>
                    <a:pt x="687" y="1058"/>
                    <a:pt x="687" y="1058"/>
                  </a:cubicBezTo>
                  <a:cubicBezTo>
                    <a:pt x="692" y="1062"/>
                    <a:pt x="692" y="1062"/>
                    <a:pt x="692" y="1062"/>
                  </a:cubicBezTo>
                  <a:cubicBezTo>
                    <a:pt x="703" y="1061"/>
                    <a:pt x="703" y="1061"/>
                    <a:pt x="703" y="1061"/>
                  </a:cubicBezTo>
                  <a:cubicBezTo>
                    <a:pt x="716" y="1062"/>
                    <a:pt x="716" y="1062"/>
                    <a:pt x="716" y="1062"/>
                  </a:cubicBezTo>
                  <a:cubicBezTo>
                    <a:pt x="718" y="1061"/>
                    <a:pt x="718" y="1061"/>
                    <a:pt x="718" y="1061"/>
                  </a:cubicBezTo>
                  <a:cubicBezTo>
                    <a:pt x="719" y="1061"/>
                    <a:pt x="719" y="1061"/>
                    <a:pt x="719" y="1061"/>
                  </a:cubicBezTo>
                  <a:cubicBezTo>
                    <a:pt x="722" y="1059"/>
                    <a:pt x="722" y="1059"/>
                    <a:pt x="722" y="1059"/>
                  </a:cubicBezTo>
                  <a:cubicBezTo>
                    <a:pt x="726" y="1059"/>
                    <a:pt x="726" y="1059"/>
                    <a:pt x="726" y="1059"/>
                  </a:cubicBezTo>
                  <a:cubicBezTo>
                    <a:pt x="736" y="1056"/>
                    <a:pt x="736" y="1056"/>
                    <a:pt x="736" y="1056"/>
                  </a:cubicBezTo>
                  <a:cubicBezTo>
                    <a:pt x="740" y="1058"/>
                    <a:pt x="740" y="1058"/>
                    <a:pt x="740" y="1058"/>
                  </a:cubicBezTo>
                  <a:cubicBezTo>
                    <a:pt x="740" y="1058"/>
                    <a:pt x="752" y="1057"/>
                    <a:pt x="753" y="1057"/>
                  </a:cubicBezTo>
                  <a:cubicBezTo>
                    <a:pt x="754" y="1057"/>
                    <a:pt x="755" y="1057"/>
                    <a:pt x="755" y="1057"/>
                  </a:cubicBezTo>
                  <a:cubicBezTo>
                    <a:pt x="767" y="1060"/>
                    <a:pt x="767" y="1060"/>
                    <a:pt x="767" y="1060"/>
                  </a:cubicBezTo>
                  <a:cubicBezTo>
                    <a:pt x="773" y="1059"/>
                    <a:pt x="773" y="1059"/>
                    <a:pt x="773" y="1059"/>
                  </a:cubicBezTo>
                  <a:cubicBezTo>
                    <a:pt x="776" y="1060"/>
                    <a:pt x="776" y="1060"/>
                    <a:pt x="776" y="1060"/>
                  </a:cubicBezTo>
                  <a:cubicBezTo>
                    <a:pt x="776" y="1061"/>
                    <a:pt x="776" y="1061"/>
                    <a:pt x="776" y="1061"/>
                  </a:cubicBezTo>
                  <a:cubicBezTo>
                    <a:pt x="786" y="1055"/>
                    <a:pt x="786" y="1055"/>
                    <a:pt x="786" y="1055"/>
                  </a:cubicBezTo>
                  <a:cubicBezTo>
                    <a:pt x="787" y="1056"/>
                    <a:pt x="787" y="1056"/>
                    <a:pt x="787" y="1056"/>
                  </a:cubicBezTo>
                  <a:cubicBezTo>
                    <a:pt x="788" y="1055"/>
                    <a:pt x="788" y="1055"/>
                    <a:pt x="788" y="1055"/>
                  </a:cubicBezTo>
                  <a:cubicBezTo>
                    <a:pt x="806" y="1056"/>
                    <a:pt x="806" y="1056"/>
                    <a:pt x="806" y="1056"/>
                  </a:cubicBezTo>
                  <a:cubicBezTo>
                    <a:pt x="807" y="1056"/>
                    <a:pt x="807" y="1056"/>
                    <a:pt x="807" y="1056"/>
                  </a:cubicBezTo>
                  <a:cubicBezTo>
                    <a:pt x="818" y="1054"/>
                    <a:pt x="818" y="1054"/>
                    <a:pt x="818" y="1054"/>
                  </a:cubicBezTo>
                  <a:cubicBezTo>
                    <a:pt x="819" y="1053"/>
                    <a:pt x="819" y="1053"/>
                    <a:pt x="819" y="1053"/>
                  </a:cubicBezTo>
                  <a:cubicBezTo>
                    <a:pt x="822" y="1052"/>
                    <a:pt x="822" y="1052"/>
                    <a:pt x="822" y="1052"/>
                  </a:cubicBezTo>
                  <a:cubicBezTo>
                    <a:pt x="831" y="1044"/>
                    <a:pt x="831" y="1044"/>
                    <a:pt x="831" y="1044"/>
                  </a:cubicBezTo>
                  <a:cubicBezTo>
                    <a:pt x="845" y="1036"/>
                    <a:pt x="845" y="1036"/>
                    <a:pt x="845" y="1036"/>
                  </a:cubicBezTo>
                  <a:cubicBezTo>
                    <a:pt x="859" y="1035"/>
                    <a:pt x="859" y="1035"/>
                    <a:pt x="859" y="1035"/>
                  </a:cubicBezTo>
                  <a:cubicBezTo>
                    <a:pt x="861" y="1032"/>
                    <a:pt x="861" y="1032"/>
                    <a:pt x="861" y="1032"/>
                  </a:cubicBezTo>
                  <a:cubicBezTo>
                    <a:pt x="874" y="1026"/>
                    <a:pt x="874" y="1026"/>
                    <a:pt x="874" y="1026"/>
                  </a:cubicBezTo>
                  <a:cubicBezTo>
                    <a:pt x="880" y="1021"/>
                    <a:pt x="880" y="1021"/>
                    <a:pt x="880" y="1021"/>
                  </a:cubicBezTo>
                  <a:cubicBezTo>
                    <a:pt x="882" y="1016"/>
                    <a:pt x="882" y="1016"/>
                    <a:pt x="882" y="1016"/>
                  </a:cubicBezTo>
                  <a:cubicBezTo>
                    <a:pt x="892" y="1006"/>
                    <a:pt x="892" y="1006"/>
                    <a:pt x="892" y="1006"/>
                  </a:cubicBezTo>
                  <a:cubicBezTo>
                    <a:pt x="895" y="999"/>
                    <a:pt x="895" y="999"/>
                    <a:pt x="895" y="999"/>
                  </a:cubicBezTo>
                  <a:cubicBezTo>
                    <a:pt x="895" y="997"/>
                    <a:pt x="895" y="997"/>
                    <a:pt x="895" y="997"/>
                  </a:cubicBezTo>
                  <a:cubicBezTo>
                    <a:pt x="898" y="992"/>
                    <a:pt x="898" y="992"/>
                    <a:pt x="898" y="992"/>
                  </a:cubicBezTo>
                  <a:cubicBezTo>
                    <a:pt x="900" y="991"/>
                    <a:pt x="900" y="991"/>
                    <a:pt x="900" y="991"/>
                  </a:cubicBezTo>
                  <a:cubicBezTo>
                    <a:pt x="905" y="985"/>
                    <a:pt x="905" y="985"/>
                    <a:pt x="905" y="985"/>
                  </a:cubicBezTo>
                  <a:cubicBezTo>
                    <a:pt x="912" y="974"/>
                    <a:pt x="912" y="974"/>
                    <a:pt x="912" y="974"/>
                  </a:cubicBezTo>
                  <a:cubicBezTo>
                    <a:pt x="915" y="970"/>
                    <a:pt x="915" y="970"/>
                    <a:pt x="915" y="970"/>
                  </a:cubicBezTo>
                  <a:cubicBezTo>
                    <a:pt x="918" y="968"/>
                    <a:pt x="918" y="968"/>
                    <a:pt x="918" y="968"/>
                  </a:cubicBezTo>
                  <a:cubicBezTo>
                    <a:pt x="918" y="967"/>
                    <a:pt x="918" y="967"/>
                    <a:pt x="918" y="967"/>
                  </a:cubicBezTo>
                  <a:cubicBezTo>
                    <a:pt x="923" y="965"/>
                    <a:pt x="923" y="965"/>
                    <a:pt x="923" y="965"/>
                  </a:cubicBezTo>
                  <a:cubicBezTo>
                    <a:pt x="925" y="963"/>
                    <a:pt x="925" y="963"/>
                    <a:pt x="925" y="963"/>
                  </a:cubicBezTo>
                  <a:cubicBezTo>
                    <a:pt x="925" y="963"/>
                    <a:pt x="926" y="963"/>
                    <a:pt x="929" y="962"/>
                  </a:cubicBezTo>
                  <a:cubicBezTo>
                    <a:pt x="931" y="961"/>
                    <a:pt x="936" y="959"/>
                    <a:pt x="936" y="959"/>
                  </a:cubicBezTo>
                  <a:cubicBezTo>
                    <a:pt x="939" y="955"/>
                    <a:pt x="939" y="955"/>
                    <a:pt x="939" y="955"/>
                  </a:cubicBezTo>
                  <a:cubicBezTo>
                    <a:pt x="943" y="953"/>
                    <a:pt x="943" y="953"/>
                    <a:pt x="943" y="953"/>
                  </a:cubicBezTo>
                  <a:cubicBezTo>
                    <a:pt x="946" y="954"/>
                    <a:pt x="946" y="954"/>
                    <a:pt x="946" y="954"/>
                  </a:cubicBezTo>
                  <a:cubicBezTo>
                    <a:pt x="950" y="953"/>
                    <a:pt x="950" y="953"/>
                    <a:pt x="950" y="953"/>
                  </a:cubicBezTo>
                  <a:cubicBezTo>
                    <a:pt x="952" y="951"/>
                    <a:pt x="952" y="951"/>
                    <a:pt x="952" y="951"/>
                  </a:cubicBezTo>
                  <a:cubicBezTo>
                    <a:pt x="964" y="936"/>
                    <a:pt x="964" y="936"/>
                    <a:pt x="964" y="936"/>
                  </a:cubicBezTo>
                  <a:cubicBezTo>
                    <a:pt x="970" y="935"/>
                    <a:pt x="970" y="935"/>
                    <a:pt x="970" y="935"/>
                  </a:cubicBezTo>
                  <a:cubicBezTo>
                    <a:pt x="970" y="935"/>
                    <a:pt x="971" y="934"/>
                    <a:pt x="972" y="934"/>
                  </a:cubicBezTo>
                  <a:cubicBezTo>
                    <a:pt x="972" y="933"/>
                    <a:pt x="974" y="933"/>
                    <a:pt x="974" y="933"/>
                  </a:cubicBezTo>
                  <a:cubicBezTo>
                    <a:pt x="975" y="928"/>
                    <a:pt x="975" y="928"/>
                    <a:pt x="975" y="928"/>
                  </a:cubicBezTo>
                  <a:cubicBezTo>
                    <a:pt x="974" y="924"/>
                    <a:pt x="974" y="924"/>
                    <a:pt x="974" y="924"/>
                  </a:cubicBezTo>
                  <a:cubicBezTo>
                    <a:pt x="973" y="921"/>
                    <a:pt x="973" y="921"/>
                    <a:pt x="973" y="921"/>
                  </a:cubicBezTo>
                  <a:cubicBezTo>
                    <a:pt x="967" y="911"/>
                    <a:pt x="967" y="911"/>
                    <a:pt x="967" y="911"/>
                  </a:cubicBezTo>
                  <a:cubicBezTo>
                    <a:pt x="961" y="906"/>
                    <a:pt x="961" y="906"/>
                    <a:pt x="961" y="906"/>
                  </a:cubicBezTo>
                  <a:cubicBezTo>
                    <a:pt x="961" y="906"/>
                    <a:pt x="960" y="906"/>
                    <a:pt x="959" y="905"/>
                  </a:cubicBezTo>
                  <a:cubicBezTo>
                    <a:pt x="958" y="905"/>
                    <a:pt x="955" y="904"/>
                    <a:pt x="954" y="903"/>
                  </a:cubicBezTo>
                  <a:cubicBezTo>
                    <a:pt x="953" y="902"/>
                    <a:pt x="950" y="898"/>
                    <a:pt x="949" y="898"/>
                  </a:cubicBezTo>
                  <a:cubicBezTo>
                    <a:pt x="949" y="898"/>
                    <a:pt x="948" y="897"/>
                    <a:pt x="948" y="896"/>
                  </a:cubicBezTo>
                  <a:cubicBezTo>
                    <a:pt x="948" y="895"/>
                    <a:pt x="947" y="894"/>
                    <a:pt x="946" y="894"/>
                  </a:cubicBezTo>
                  <a:cubicBezTo>
                    <a:pt x="946" y="894"/>
                    <a:pt x="944" y="891"/>
                    <a:pt x="944" y="890"/>
                  </a:cubicBezTo>
                  <a:cubicBezTo>
                    <a:pt x="944" y="890"/>
                    <a:pt x="943" y="887"/>
                    <a:pt x="943" y="886"/>
                  </a:cubicBezTo>
                  <a:cubicBezTo>
                    <a:pt x="942" y="886"/>
                    <a:pt x="943" y="884"/>
                    <a:pt x="942" y="883"/>
                  </a:cubicBezTo>
                  <a:cubicBezTo>
                    <a:pt x="942" y="882"/>
                    <a:pt x="939" y="880"/>
                    <a:pt x="939" y="880"/>
                  </a:cubicBezTo>
                  <a:cubicBezTo>
                    <a:pt x="936" y="879"/>
                    <a:pt x="936" y="879"/>
                    <a:pt x="936" y="879"/>
                  </a:cubicBezTo>
                  <a:cubicBezTo>
                    <a:pt x="934" y="876"/>
                    <a:pt x="934" y="876"/>
                    <a:pt x="934" y="876"/>
                  </a:cubicBezTo>
                  <a:cubicBezTo>
                    <a:pt x="935" y="873"/>
                    <a:pt x="935" y="873"/>
                    <a:pt x="935" y="873"/>
                  </a:cubicBezTo>
                  <a:cubicBezTo>
                    <a:pt x="937" y="864"/>
                    <a:pt x="937" y="864"/>
                    <a:pt x="937" y="864"/>
                  </a:cubicBezTo>
                  <a:cubicBezTo>
                    <a:pt x="940" y="862"/>
                    <a:pt x="940" y="862"/>
                    <a:pt x="940" y="862"/>
                  </a:cubicBezTo>
                  <a:cubicBezTo>
                    <a:pt x="940" y="858"/>
                    <a:pt x="940" y="858"/>
                    <a:pt x="940" y="858"/>
                  </a:cubicBezTo>
                  <a:cubicBezTo>
                    <a:pt x="940" y="858"/>
                    <a:pt x="941" y="857"/>
                    <a:pt x="942" y="857"/>
                  </a:cubicBezTo>
                  <a:cubicBezTo>
                    <a:pt x="943" y="856"/>
                    <a:pt x="943" y="855"/>
                    <a:pt x="943" y="855"/>
                  </a:cubicBezTo>
                  <a:cubicBezTo>
                    <a:pt x="942" y="849"/>
                    <a:pt x="942" y="849"/>
                    <a:pt x="942" y="849"/>
                  </a:cubicBezTo>
                  <a:cubicBezTo>
                    <a:pt x="942" y="849"/>
                    <a:pt x="943" y="846"/>
                    <a:pt x="943" y="844"/>
                  </a:cubicBezTo>
                  <a:cubicBezTo>
                    <a:pt x="943" y="843"/>
                    <a:pt x="943" y="842"/>
                    <a:pt x="944" y="839"/>
                  </a:cubicBezTo>
                  <a:cubicBezTo>
                    <a:pt x="945" y="836"/>
                    <a:pt x="946" y="834"/>
                    <a:pt x="946" y="834"/>
                  </a:cubicBezTo>
                  <a:cubicBezTo>
                    <a:pt x="948" y="832"/>
                    <a:pt x="948" y="832"/>
                    <a:pt x="948" y="832"/>
                  </a:cubicBezTo>
                  <a:cubicBezTo>
                    <a:pt x="948" y="832"/>
                    <a:pt x="948" y="831"/>
                    <a:pt x="949" y="830"/>
                  </a:cubicBezTo>
                  <a:cubicBezTo>
                    <a:pt x="949" y="829"/>
                    <a:pt x="949" y="828"/>
                    <a:pt x="950" y="826"/>
                  </a:cubicBezTo>
                  <a:cubicBezTo>
                    <a:pt x="950" y="825"/>
                    <a:pt x="951" y="824"/>
                    <a:pt x="951" y="823"/>
                  </a:cubicBezTo>
                  <a:cubicBezTo>
                    <a:pt x="951" y="822"/>
                    <a:pt x="953" y="819"/>
                    <a:pt x="953" y="819"/>
                  </a:cubicBezTo>
                  <a:cubicBezTo>
                    <a:pt x="960" y="812"/>
                    <a:pt x="960" y="812"/>
                    <a:pt x="960" y="812"/>
                  </a:cubicBezTo>
                  <a:cubicBezTo>
                    <a:pt x="967" y="807"/>
                    <a:pt x="967" y="807"/>
                    <a:pt x="967" y="807"/>
                  </a:cubicBezTo>
                  <a:cubicBezTo>
                    <a:pt x="972" y="807"/>
                    <a:pt x="972" y="807"/>
                    <a:pt x="972" y="807"/>
                  </a:cubicBezTo>
                  <a:cubicBezTo>
                    <a:pt x="974" y="808"/>
                    <a:pt x="974" y="808"/>
                    <a:pt x="974" y="808"/>
                  </a:cubicBezTo>
                  <a:cubicBezTo>
                    <a:pt x="992" y="808"/>
                    <a:pt x="992" y="808"/>
                    <a:pt x="992" y="808"/>
                  </a:cubicBezTo>
                  <a:cubicBezTo>
                    <a:pt x="994" y="807"/>
                    <a:pt x="994" y="807"/>
                    <a:pt x="994" y="807"/>
                  </a:cubicBezTo>
                  <a:cubicBezTo>
                    <a:pt x="1002" y="813"/>
                    <a:pt x="1002" y="813"/>
                    <a:pt x="1002" y="813"/>
                  </a:cubicBezTo>
                  <a:cubicBezTo>
                    <a:pt x="1006" y="819"/>
                    <a:pt x="1006" y="819"/>
                    <a:pt x="1006" y="819"/>
                  </a:cubicBezTo>
                  <a:cubicBezTo>
                    <a:pt x="1014" y="823"/>
                    <a:pt x="1014" y="823"/>
                    <a:pt x="1014" y="823"/>
                  </a:cubicBezTo>
                  <a:cubicBezTo>
                    <a:pt x="1023" y="826"/>
                    <a:pt x="1023" y="826"/>
                    <a:pt x="1023" y="826"/>
                  </a:cubicBezTo>
                  <a:cubicBezTo>
                    <a:pt x="1028" y="825"/>
                    <a:pt x="1028" y="825"/>
                    <a:pt x="1028" y="825"/>
                  </a:cubicBezTo>
                  <a:cubicBezTo>
                    <a:pt x="1033" y="826"/>
                    <a:pt x="1033" y="826"/>
                    <a:pt x="1033" y="826"/>
                  </a:cubicBezTo>
                  <a:cubicBezTo>
                    <a:pt x="1034" y="826"/>
                    <a:pt x="1034" y="826"/>
                    <a:pt x="1034" y="826"/>
                  </a:cubicBezTo>
                  <a:cubicBezTo>
                    <a:pt x="1041" y="828"/>
                    <a:pt x="1041" y="828"/>
                    <a:pt x="1041" y="828"/>
                  </a:cubicBezTo>
                  <a:cubicBezTo>
                    <a:pt x="1065" y="828"/>
                    <a:pt x="1065" y="828"/>
                    <a:pt x="1065" y="828"/>
                  </a:cubicBezTo>
                  <a:cubicBezTo>
                    <a:pt x="1065" y="828"/>
                    <a:pt x="1066" y="828"/>
                    <a:pt x="1066" y="828"/>
                  </a:cubicBezTo>
                  <a:cubicBezTo>
                    <a:pt x="1067" y="828"/>
                    <a:pt x="1068" y="829"/>
                    <a:pt x="1068" y="829"/>
                  </a:cubicBezTo>
                  <a:cubicBezTo>
                    <a:pt x="1073" y="830"/>
                    <a:pt x="1073" y="830"/>
                    <a:pt x="1073" y="830"/>
                  </a:cubicBezTo>
                  <a:cubicBezTo>
                    <a:pt x="1077" y="826"/>
                    <a:pt x="1077" y="826"/>
                    <a:pt x="1077" y="826"/>
                  </a:cubicBezTo>
                  <a:cubicBezTo>
                    <a:pt x="1083" y="819"/>
                    <a:pt x="1083" y="819"/>
                    <a:pt x="1083" y="819"/>
                  </a:cubicBezTo>
                  <a:cubicBezTo>
                    <a:pt x="1085" y="818"/>
                    <a:pt x="1085" y="818"/>
                    <a:pt x="1085" y="818"/>
                  </a:cubicBezTo>
                  <a:cubicBezTo>
                    <a:pt x="1085" y="818"/>
                    <a:pt x="1086" y="818"/>
                    <a:pt x="1087" y="818"/>
                  </a:cubicBezTo>
                  <a:cubicBezTo>
                    <a:pt x="1087" y="818"/>
                    <a:pt x="1087" y="818"/>
                    <a:pt x="1087" y="817"/>
                  </a:cubicBezTo>
                  <a:cubicBezTo>
                    <a:pt x="1087" y="817"/>
                    <a:pt x="1088" y="816"/>
                    <a:pt x="1088" y="816"/>
                  </a:cubicBezTo>
                  <a:cubicBezTo>
                    <a:pt x="1088" y="816"/>
                    <a:pt x="1088" y="816"/>
                    <a:pt x="1088" y="815"/>
                  </a:cubicBezTo>
                  <a:cubicBezTo>
                    <a:pt x="1088" y="815"/>
                    <a:pt x="1089" y="814"/>
                    <a:pt x="1089" y="814"/>
                  </a:cubicBezTo>
                  <a:cubicBezTo>
                    <a:pt x="1089" y="814"/>
                    <a:pt x="1089" y="813"/>
                    <a:pt x="1089" y="813"/>
                  </a:cubicBezTo>
                  <a:cubicBezTo>
                    <a:pt x="1089" y="813"/>
                    <a:pt x="1091" y="813"/>
                    <a:pt x="1092" y="813"/>
                  </a:cubicBezTo>
                  <a:cubicBezTo>
                    <a:pt x="1092" y="813"/>
                    <a:pt x="1093" y="812"/>
                    <a:pt x="1093" y="812"/>
                  </a:cubicBezTo>
                  <a:cubicBezTo>
                    <a:pt x="1093" y="812"/>
                    <a:pt x="1094" y="812"/>
                    <a:pt x="1095" y="812"/>
                  </a:cubicBezTo>
                  <a:cubicBezTo>
                    <a:pt x="1095" y="812"/>
                    <a:pt x="1096" y="811"/>
                    <a:pt x="1096" y="811"/>
                  </a:cubicBezTo>
                  <a:cubicBezTo>
                    <a:pt x="1099" y="810"/>
                    <a:pt x="1099" y="810"/>
                    <a:pt x="1099" y="810"/>
                  </a:cubicBezTo>
                  <a:cubicBezTo>
                    <a:pt x="1102" y="808"/>
                    <a:pt x="1102" y="808"/>
                    <a:pt x="1102" y="808"/>
                  </a:cubicBezTo>
                  <a:cubicBezTo>
                    <a:pt x="1104" y="804"/>
                    <a:pt x="1104" y="804"/>
                    <a:pt x="1104" y="804"/>
                  </a:cubicBezTo>
                  <a:cubicBezTo>
                    <a:pt x="1105" y="803"/>
                    <a:pt x="1105" y="803"/>
                    <a:pt x="1105" y="803"/>
                  </a:cubicBezTo>
                  <a:cubicBezTo>
                    <a:pt x="1106" y="800"/>
                    <a:pt x="1106" y="800"/>
                    <a:pt x="1106" y="800"/>
                  </a:cubicBezTo>
                  <a:cubicBezTo>
                    <a:pt x="1106" y="800"/>
                    <a:pt x="1106" y="800"/>
                    <a:pt x="1106" y="800"/>
                  </a:cubicBezTo>
                  <a:cubicBezTo>
                    <a:pt x="1114" y="792"/>
                    <a:pt x="1114" y="792"/>
                    <a:pt x="1114" y="792"/>
                  </a:cubicBezTo>
                  <a:cubicBezTo>
                    <a:pt x="1116" y="792"/>
                    <a:pt x="1116" y="792"/>
                    <a:pt x="1116" y="792"/>
                  </a:cubicBezTo>
                  <a:cubicBezTo>
                    <a:pt x="1116" y="792"/>
                    <a:pt x="1116" y="791"/>
                    <a:pt x="1117" y="789"/>
                  </a:cubicBezTo>
                  <a:cubicBezTo>
                    <a:pt x="1118" y="786"/>
                    <a:pt x="1119" y="786"/>
                    <a:pt x="1119" y="786"/>
                  </a:cubicBezTo>
                  <a:cubicBezTo>
                    <a:pt x="1122" y="782"/>
                    <a:pt x="1122" y="782"/>
                    <a:pt x="1122" y="782"/>
                  </a:cubicBezTo>
                  <a:cubicBezTo>
                    <a:pt x="1125" y="775"/>
                    <a:pt x="1125" y="775"/>
                    <a:pt x="1125" y="775"/>
                  </a:cubicBezTo>
                  <a:cubicBezTo>
                    <a:pt x="1126" y="772"/>
                    <a:pt x="1126" y="772"/>
                    <a:pt x="1126" y="772"/>
                  </a:cubicBezTo>
                  <a:cubicBezTo>
                    <a:pt x="1126" y="766"/>
                    <a:pt x="1126" y="766"/>
                    <a:pt x="1126" y="766"/>
                  </a:cubicBezTo>
                  <a:cubicBezTo>
                    <a:pt x="1129" y="764"/>
                    <a:pt x="1129" y="764"/>
                    <a:pt x="1129" y="764"/>
                  </a:cubicBezTo>
                  <a:cubicBezTo>
                    <a:pt x="1132" y="763"/>
                    <a:pt x="1132" y="763"/>
                    <a:pt x="1132" y="763"/>
                  </a:cubicBezTo>
                  <a:cubicBezTo>
                    <a:pt x="1137" y="760"/>
                    <a:pt x="1137" y="760"/>
                    <a:pt x="1137" y="760"/>
                  </a:cubicBezTo>
                  <a:cubicBezTo>
                    <a:pt x="1150" y="764"/>
                    <a:pt x="1150" y="764"/>
                    <a:pt x="1150" y="764"/>
                  </a:cubicBezTo>
                  <a:cubicBezTo>
                    <a:pt x="1153" y="764"/>
                    <a:pt x="1153" y="764"/>
                    <a:pt x="1153" y="764"/>
                  </a:cubicBezTo>
                  <a:cubicBezTo>
                    <a:pt x="1155" y="764"/>
                    <a:pt x="1155" y="764"/>
                    <a:pt x="1155" y="764"/>
                  </a:cubicBezTo>
                  <a:cubicBezTo>
                    <a:pt x="1156" y="763"/>
                    <a:pt x="1156" y="763"/>
                    <a:pt x="1156" y="763"/>
                  </a:cubicBezTo>
                  <a:cubicBezTo>
                    <a:pt x="1164" y="761"/>
                    <a:pt x="1164" y="761"/>
                    <a:pt x="1164" y="761"/>
                  </a:cubicBezTo>
                  <a:cubicBezTo>
                    <a:pt x="1177" y="760"/>
                    <a:pt x="1177" y="760"/>
                    <a:pt x="1177" y="760"/>
                  </a:cubicBezTo>
                  <a:cubicBezTo>
                    <a:pt x="1189" y="755"/>
                    <a:pt x="1189" y="755"/>
                    <a:pt x="1189" y="755"/>
                  </a:cubicBezTo>
                  <a:cubicBezTo>
                    <a:pt x="1197" y="751"/>
                    <a:pt x="1197" y="751"/>
                    <a:pt x="1197" y="751"/>
                  </a:cubicBezTo>
                  <a:cubicBezTo>
                    <a:pt x="1207" y="739"/>
                    <a:pt x="1207" y="739"/>
                    <a:pt x="1207" y="739"/>
                  </a:cubicBezTo>
                  <a:cubicBezTo>
                    <a:pt x="1210" y="734"/>
                    <a:pt x="1210" y="734"/>
                    <a:pt x="1210" y="734"/>
                  </a:cubicBezTo>
                  <a:cubicBezTo>
                    <a:pt x="1214" y="732"/>
                    <a:pt x="1214" y="732"/>
                    <a:pt x="1214" y="732"/>
                  </a:cubicBezTo>
                  <a:cubicBezTo>
                    <a:pt x="1216" y="731"/>
                    <a:pt x="1216" y="731"/>
                    <a:pt x="1216" y="731"/>
                  </a:cubicBezTo>
                  <a:cubicBezTo>
                    <a:pt x="1216" y="731"/>
                    <a:pt x="1216" y="729"/>
                    <a:pt x="1216" y="729"/>
                  </a:cubicBezTo>
                  <a:cubicBezTo>
                    <a:pt x="1216" y="729"/>
                    <a:pt x="1217" y="729"/>
                    <a:pt x="1218" y="728"/>
                  </a:cubicBezTo>
                  <a:cubicBezTo>
                    <a:pt x="1218" y="728"/>
                    <a:pt x="1219" y="728"/>
                    <a:pt x="1220" y="728"/>
                  </a:cubicBezTo>
                  <a:cubicBezTo>
                    <a:pt x="1220" y="728"/>
                    <a:pt x="1220" y="729"/>
                    <a:pt x="1221" y="729"/>
                  </a:cubicBezTo>
                  <a:cubicBezTo>
                    <a:pt x="1221" y="729"/>
                    <a:pt x="1222" y="729"/>
                    <a:pt x="1222" y="729"/>
                  </a:cubicBezTo>
                  <a:cubicBezTo>
                    <a:pt x="1223" y="728"/>
                    <a:pt x="1223" y="728"/>
                    <a:pt x="1223" y="728"/>
                  </a:cubicBezTo>
                  <a:cubicBezTo>
                    <a:pt x="1225" y="727"/>
                    <a:pt x="1225" y="727"/>
                    <a:pt x="1225" y="727"/>
                  </a:cubicBezTo>
                  <a:cubicBezTo>
                    <a:pt x="1227" y="724"/>
                    <a:pt x="1227" y="724"/>
                    <a:pt x="1227" y="724"/>
                  </a:cubicBezTo>
                  <a:cubicBezTo>
                    <a:pt x="1227" y="722"/>
                    <a:pt x="1227" y="722"/>
                    <a:pt x="1227" y="722"/>
                  </a:cubicBezTo>
                  <a:cubicBezTo>
                    <a:pt x="1229" y="719"/>
                    <a:pt x="1229" y="719"/>
                    <a:pt x="1229" y="719"/>
                  </a:cubicBezTo>
                  <a:cubicBezTo>
                    <a:pt x="1231" y="718"/>
                    <a:pt x="1231" y="718"/>
                    <a:pt x="1231" y="718"/>
                  </a:cubicBezTo>
                  <a:cubicBezTo>
                    <a:pt x="1229" y="714"/>
                    <a:pt x="1229" y="714"/>
                    <a:pt x="1229" y="714"/>
                  </a:cubicBezTo>
                  <a:cubicBezTo>
                    <a:pt x="1230" y="713"/>
                    <a:pt x="1230" y="713"/>
                    <a:pt x="1230" y="713"/>
                  </a:cubicBezTo>
                  <a:cubicBezTo>
                    <a:pt x="1228" y="711"/>
                    <a:pt x="1228" y="711"/>
                    <a:pt x="1228" y="711"/>
                  </a:cubicBezTo>
                  <a:cubicBezTo>
                    <a:pt x="1227" y="710"/>
                    <a:pt x="1227" y="710"/>
                    <a:pt x="1227" y="710"/>
                  </a:cubicBezTo>
                  <a:cubicBezTo>
                    <a:pt x="1227" y="709"/>
                    <a:pt x="1227" y="709"/>
                    <a:pt x="1227" y="709"/>
                  </a:cubicBezTo>
                  <a:cubicBezTo>
                    <a:pt x="1227" y="707"/>
                    <a:pt x="1227" y="707"/>
                    <a:pt x="1227" y="707"/>
                  </a:cubicBezTo>
                  <a:cubicBezTo>
                    <a:pt x="1227" y="702"/>
                    <a:pt x="1227" y="702"/>
                    <a:pt x="1227" y="702"/>
                  </a:cubicBezTo>
                  <a:cubicBezTo>
                    <a:pt x="1234" y="686"/>
                    <a:pt x="1234" y="686"/>
                    <a:pt x="1234" y="686"/>
                  </a:cubicBezTo>
                  <a:cubicBezTo>
                    <a:pt x="1236" y="686"/>
                    <a:pt x="1236" y="686"/>
                    <a:pt x="1236" y="686"/>
                  </a:cubicBezTo>
                  <a:cubicBezTo>
                    <a:pt x="1239" y="679"/>
                    <a:pt x="1239" y="679"/>
                    <a:pt x="1239" y="679"/>
                  </a:cubicBezTo>
                  <a:cubicBezTo>
                    <a:pt x="1241" y="677"/>
                    <a:pt x="1241" y="677"/>
                    <a:pt x="1241" y="677"/>
                  </a:cubicBezTo>
                  <a:cubicBezTo>
                    <a:pt x="1241" y="677"/>
                    <a:pt x="1242" y="674"/>
                    <a:pt x="1243" y="674"/>
                  </a:cubicBezTo>
                  <a:cubicBezTo>
                    <a:pt x="1243" y="674"/>
                    <a:pt x="1243" y="673"/>
                    <a:pt x="1243" y="672"/>
                  </a:cubicBezTo>
                  <a:cubicBezTo>
                    <a:pt x="1243" y="672"/>
                    <a:pt x="1243" y="671"/>
                    <a:pt x="1244" y="670"/>
                  </a:cubicBezTo>
                  <a:cubicBezTo>
                    <a:pt x="1244" y="670"/>
                    <a:pt x="1246" y="668"/>
                    <a:pt x="1247" y="668"/>
                  </a:cubicBezTo>
                  <a:cubicBezTo>
                    <a:pt x="1247" y="668"/>
                    <a:pt x="1248" y="668"/>
                    <a:pt x="1248" y="667"/>
                  </a:cubicBezTo>
                  <a:cubicBezTo>
                    <a:pt x="1249" y="667"/>
                    <a:pt x="1251" y="667"/>
                    <a:pt x="1251" y="667"/>
                  </a:cubicBezTo>
                  <a:cubicBezTo>
                    <a:pt x="1252" y="667"/>
                    <a:pt x="1253" y="666"/>
                    <a:pt x="1253" y="666"/>
                  </a:cubicBezTo>
                  <a:cubicBezTo>
                    <a:pt x="1254" y="666"/>
                    <a:pt x="1254" y="665"/>
                    <a:pt x="1254" y="665"/>
                  </a:cubicBezTo>
                  <a:cubicBezTo>
                    <a:pt x="1254" y="664"/>
                    <a:pt x="1255" y="664"/>
                    <a:pt x="1256" y="664"/>
                  </a:cubicBezTo>
                  <a:cubicBezTo>
                    <a:pt x="1256" y="664"/>
                    <a:pt x="1256" y="663"/>
                    <a:pt x="1257" y="663"/>
                  </a:cubicBezTo>
                  <a:cubicBezTo>
                    <a:pt x="1257" y="663"/>
                    <a:pt x="1257" y="661"/>
                    <a:pt x="1257" y="661"/>
                  </a:cubicBezTo>
                  <a:cubicBezTo>
                    <a:pt x="1257" y="661"/>
                    <a:pt x="1259" y="661"/>
                    <a:pt x="1259" y="661"/>
                  </a:cubicBezTo>
                  <a:cubicBezTo>
                    <a:pt x="1260" y="661"/>
                    <a:pt x="1260" y="661"/>
                    <a:pt x="1261" y="661"/>
                  </a:cubicBezTo>
                  <a:cubicBezTo>
                    <a:pt x="1261" y="661"/>
                    <a:pt x="1263" y="661"/>
                    <a:pt x="1263" y="661"/>
                  </a:cubicBezTo>
                  <a:cubicBezTo>
                    <a:pt x="1265" y="661"/>
                    <a:pt x="1267" y="661"/>
                    <a:pt x="1269" y="661"/>
                  </a:cubicBezTo>
                  <a:cubicBezTo>
                    <a:pt x="1274" y="661"/>
                    <a:pt x="1274" y="661"/>
                    <a:pt x="1274" y="661"/>
                  </a:cubicBezTo>
                  <a:cubicBezTo>
                    <a:pt x="1283" y="659"/>
                    <a:pt x="1283" y="659"/>
                    <a:pt x="1283" y="659"/>
                  </a:cubicBezTo>
                  <a:cubicBezTo>
                    <a:pt x="1291" y="658"/>
                    <a:pt x="1291" y="658"/>
                    <a:pt x="1291" y="658"/>
                  </a:cubicBezTo>
                  <a:cubicBezTo>
                    <a:pt x="1291" y="655"/>
                    <a:pt x="1291" y="655"/>
                    <a:pt x="1291" y="655"/>
                  </a:cubicBezTo>
                  <a:cubicBezTo>
                    <a:pt x="1290" y="653"/>
                    <a:pt x="1290" y="653"/>
                    <a:pt x="1290" y="653"/>
                  </a:cubicBezTo>
                  <a:cubicBezTo>
                    <a:pt x="1291" y="648"/>
                    <a:pt x="1291" y="648"/>
                    <a:pt x="1291" y="648"/>
                  </a:cubicBezTo>
                  <a:cubicBezTo>
                    <a:pt x="1292" y="645"/>
                    <a:pt x="1292" y="645"/>
                    <a:pt x="1292" y="645"/>
                  </a:cubicBezTo>
                  <a:cubicBezTo>
                    <a:pt x="1293" y="643"/>
                    <a:pt x="1293" y="643"/>
                    <a:pt x="1293" y="643"/>
                  </a:cubicBezTo>
                  <a:cubicBezTo>
                    <a:pt x="1292" y="641"/>
                    <a:pt x="1290" y="640"/>
                    <a:pt x="1290" y="639"/>
                  </a:cubicBezTo>
                  <a:cubicBezTo>
                    <a:pt x="1290" y="637"/>
                    <a:pt x="1292" y="636"/>
                    <a:pt x="1295" y="636"/>
                  </a:cubicBezTo>
                  <a:cubicBezTo>
                    <a:pt x="1295" y="636"/>
                    <a:pt x="1296" y="636"/>
                    <a:pt x="1296" y="636"/>
                  </a:cubicBezTo>
                  <a:cubicBezTo>
                    <a:pt x="1296" y="636"/>
                    <a:pt x="1296" y="636"/>
                    <a:pt x="1297" y="636"/>
                  </a:cubicBezTo>
                  <a:cubicBezTo>
                    <a:pt x="1297" y="636"/>
                    <a:pt x="1299" y="635"/>
                    <a:pt x="1299" y="635"/>
                  </a:cubicBezTo>
                  <a:cubicBezTo>
                    <a:pt x="1300" y="636"/>
                    <a:pt x="1300" y="636"/>
                    <a:pt x="1300" y="636"/>
                  </a:cubicBezTo>
                  <a:cubicBezTo>
                    <a:pt x="1301" y="634"/>
                    <a:pt x="1301" y="634"/>
                    <a:pt x="1301" y="634"/>
                  </a:cubicBezTo>
                  <a:cubicBezTo>
                    <a:pt x="1301" y="634"/>
                    <a:pt x="1302" y="635"/>
                    <a:pt x="1303" y="635"/>
                  </a:cubicBezTo>
                  <a:cubicBezTo>
                    <a:pt x="1304" y="635"/>
                    <a:pt x="1304" y="636"/>
                    <a:pt x="1304" y="636"/>
                  </a:cubicBezTo>
                  <a:cubicBezTo>
                    <a:pt x="1304" y="637"/>
                    <a:pt x="1304" y="638"/>
                    <a:pt x="1305" y="638"/>
                  </a:cubicBezTo>
                  <a:cubicBezTo>
                    <a:pt x="1305" y="639"/>
                    <a:pt x="1306" y="640"/>
                    <a:pt x="1307" y="640"/>
                  </a:cubicBezTo>
                  <a:cubicBezTo>
                    <a:pt x="1307" y="640"/>
                    <a:pt x="1309" y="641"/>
                    <a:pt x="1309" y="641"/>
                  </a:cubicBezTo>
                  <a:cubicBezTo>
                    <a:pt x="1310" y="641"/>
                    <a:pt x="1311" y="641"/>
                    <a:pt x="1312" y="640"/>
                  </a:cubicBezTo>
                  <a:cubicBezTo>
                    <a:pt x="1312" y="640"/>
                    <a:pt x="1313" y="639"/>
                    <a:pt x="1313" y="639"/>
                  </a:cubicBezTo>
                  <a:cubicBezTo>
                    <a:pt x="1313" y="639"/>
                    <a:pt x="1315" y="639"/>
                    <a:pt x="1315" y="639"/>
                  </a:cubicBezTo>
                  <a:cubicBezTo>
                    <a:pt x="1316" y="639"/>
                    <a:pt x="1317" y="639"/>
                    <a:pt x="1318" y="638"/>
                  </a:cubicBezTo>
                  <a:cubicBezTo>
                    <a:pt x="1318" y="638"/>
                    <a:pt x="1319" y="637"/>
                    <a:pt x="1319" y="637"/>
                  </a:cubicBezTo>
                  <a:cubicBezTo>
                    <a:pt x="1319" y="637"/>
                    <a:pt x="1319" y="637"/>
                    <a:pt x="1318" y="636"/>
                  </a:cubicBezTo>
                  <a:cubicBezTo>
                    <a:pt x="1318" y="636"/>
                    <a:pt x="1318" y="636"/>
                    <a:pt x="1318" y="635"/>
                  </a:cubicBezTo>
                  <a:cubicBezTo>
                    <a:pt x="1318" y="634"/>
                    <a:pt x="1319" y="634"/>
                    <a:pt x="1320" y="634"/>
                  </a:cubicBezTo>
                  <a:cubicBezTo>
                    <a:pt x="1320" y="634"/>
                    <a:pt x="1320" y="633"/>
                    <a:pt x="1320" y="632"/>
                  </a:cubicBezTo>
                  <a:cubicBezTo>
                    <a:pt x="1321" y="631"/>
                    <a:pt x="1321" y="631"/>
                    <a:pt x="1322" y="630"/>
                  </a:cubicBezTo>
                  <a:cubicBezTo>
                    <a:pt x="1322" y="630"/>
                    <a:pt x="1323" y="630"/>
                    <a:pt x="1324" y="630"/>
                  </a:cubicBezTo>
                  <a:cubicBezTo>
                    <a:pt x="1324" y="630"/>
                    <a:pt x="1325" y="630"/>
                    <a:pt x="1325" y="630"/>
                  </a:cubicBezTo>
                  <a:cubicBezTo>
                    <a:pt x="1325" y="629"/>
                    <a:pt x="1325" y="629"/>
                    <a:pt x="1325" y="628"/>
                  </a:cubicBezTo>
                  <a:cubicBezTo>
                    <a:pt x="1325" y="628"/>
                    <a:pt x="1326" y="628"/>
                    <a:pt x="1326" y="628"/>
                  </a:cubicBezTo>
                  <a:cubicBezTo>
                    <a:pt x="1326" y="628"/>
                    <a:pt x="1328" y="628"/>
                    <a:pt x="1329" y="628"/>
                  </a:cubicBezTo>
                  <a:cubicBezTo>
                    <a:pt x="1330" y="628"/>
                    <a:pt x="1329" y="627"/>
                    <a:pt x="1330" y="627"/>
                  </a:cubicBezTo>
                  <a:cubicBezTo>
                    <a:pt x="1331" y="626"/>
                    <a:pt x="1332" y="624"/>
                    <a:pt x="1333" y="623"/>
                  </a:cubicBezTo>
                  <a:cubicBezTo>
                    <a:pt x="1333" y="623"/>
                    <a:pt x="1334" y="622"/>
                    <a:pt x="1335" y="622"/>
                  </a:cubicBezTo>
                  <a:cubicBezTo>
                    <a:pt x="1336" y="622"/>
                    <a:pt x="1337" y="622"/>
                    <a:pt x="1338" y="621"/>
                  </a:cubicBezTo>
                  <a:cubicBezTo>
                    <a:pt x="1338" y="621"/>
                    <a:pt x="1339" y="620"/>
                    <a:pt x="1339" y="620"/>
                  </a:cubicBezTo>
                  <a:cubicBezTo>
                    <a:pt x="1339" y="619"/>
                    <a:pt x="1340" y="619"/>
                    <a:pt x="1340" y="619"/>
                  </a:cubicBezTo>
                  <a:cubicBezTo>
                    <a:pt x="1340" y="619"/>
                    <a:pt x="1341" y="618"/>
                    <a:pt x="1342" y="618"/>
                  </a:cubicBezTo>
                  <a:cubicBezTo>
                    <a:pt x="1342" y="617"/>
                    <a:pt x="1343" y="616"/>
                    <a:pt x="1343" y="616"/>
                  </a:cubicBezTo>
                  <a:cubicBezTo>
                    <a:pt x="1349" y="616"/>
                    <a:pt x="1349" y="616"/>
                    <a:pt x="1349" y="616"/>
                  </a:cubicBezTo>
                  <a:cubicBezTo>
                    <a:pt x="1352" y="618"/>
                    <a:pt x="1352" y="618"/>
                    <a:pt x="1352" y="618"/>
                  </a:cubicBezTo>
                  <a:cubicBezTo>
                    <a:pt x="1356" y="618"/>
                    <a:pt x="1356" y="618"/>
                    <a:pt x="1356" y="618"/>
                  </a:cubicBezTo>
                  <a:cubicBezTo>
                    <a:pt x="1356" y="618"/>
                    <a:pt x="1361" y="618"/>
                    <a:pt x="1361" y="618"/>
                  </a:cubicBezTo>
                  <a:cubicBezTo>
                    <a:pt x="1361" y="618"/>
                    <a:pt x="1362" y="616"/>
                    <a:pt x="1363" y="615"/>
                  </a:cubicBezTo>
                  <a:cubicBezTo>
                    <a:pt x="1364" y="614"/>
                    <a:pt x="1364" y="614"/>
                    <a:pt x="1365" y="615"/>
                  </a:cubicBezTo>
                  <a:cubicBezTo>
                    <a:pt x="1365" y="615"/>
                    <a:pt x="1366" y="616"/>
                    <a:pt x="1366" y="616"/>
                  </a:cubicBezTo>
                  <a:cubicBezTo>
                    <a:pt x="1366" y="616"/>
                    <a:pt x="1368" y="616"/>
                    <a:pt x="1369" y="616"/>
                  </a:cubicBezTo>
                  <a:cubicBezTo>
                    <a:pt x="1369" y="616"/>
                    <a:pt x="1372" y="616"/>
                    <a:pt x="1373" y="616"/>
                  </a:cubicBezTo>
                  <a:cubicBezTo>
                    <a:pt x="1373" y="616"/>
                    <a:pt x="1373" y="616"/>
                    <a:pt x="1374" y="616"/>
                  </a:cubicBezTo>
                  <a:cubicBezTo>
                    <a:pt x="1374" y="615"/>
                    <a:pt x="1374" y="615"/>
                    <a:pt x="1373" y="615"/>
                  </a:cubicBezTo>
                  <a:cubicBezTo>
                    <a:pt x="1373" y="614"/>
                    <a:pt x="1373" y="614"/>
                    <a:pt x="1373" y="614"/>
                  </a:cubicBezTo>
                  <a:cubicBezTo>
                    <a:pt x="1373" y="613"/>
                    <a:pt x="1373" y="612"/>
                    <a:pt x="1374" y="611"/>
                  </a:cubicBezTo>
                  <a:cubicBezTo>
                    <a:pt x="1374" y="611"/>
                    <a:pt x="1375" y="608"/>
                    <a:pt x="1375" y="608"/>
                  </a:cubicBezTo>
                  <a:cubicBezTo>
                    <a:pt x="1377" y="608"/>
                    <a:pt x="1377" y="608"/>
                    <a:pt x="1377" y="608"/>
                  </a:cubicBezTo>
                  <a:cubicBezTo>
                    <a:pt x="1377" y="608"/>
                    <a:pt x="1377" y="608"/>
                    <a:pt x="1378" y="607"/>
                  </a:cubicBezTo>
                  <a:cubicBezTo>
                    <a:pt x="1379" y="607"/>
                    <a:pt x="1379" y="607"/>
                    <a:pt x="1379" y="607"/>
                  </a:cubicBezTo>
                  <a:cubicBezTo>
                    <a:pt x="1379" y="607"/>
                    <a:pt x="1380" y="607"/>
                    <a:pt x="1380" y="607"/>
                  </a:cubicBezTo>
                  <a:cubicBezTo>
                    <a:pt x="1380" y="608"/>
                    <a:pt x="1380" y="609"/>
                    <a:pt x="1380" y="610"/>
                  </a:cubicBezTo>
                  <a:cubicBezTo>
                    <a:pt x="1380" y="610"/>
                    <a:pt x="1380" y="611"/>
                    <a:pt x="1380" y="611"/>
                  </a:cubicBezTo>
                  <a:cubicBezTo>
                    <a:pt x="1380" y="611"/>
                    <a:pt x="1381" y="611"/>
                    <a:pt x="1381" y="611"/>
                  </a:cubicBezTo>
                  <a:cubicBezTo>
                    <a:pt x="1381" y="611"/>
                    <a:pt x="1381" y="611"/>
                    <a:pt x="1382" y="611"/>
                  </a:cubicBezTo>
                  <a:cubicBezTo>
                    <a:pt x="1382" y="611"/>
                    <a:pt x="1383" y="611"/>
                    <a:pt x="1383" y="611"/>
                  </a:cubicBezTo>
                  <a:cubicBezTo>
                    <a:pt x="1383" y="611"/>
                    <a:pt x="1383" y="611"/>
                    <a:pt x="1383" y="610"/>
                  </a:cubicBezTo>
                  <a:cubicBezTo>
                    <a:pt x="1384" y="610"/>
                    <a:pt x="1384" y="610"/>
                    <a:pt x="1385" y="609"/>
                  </a:cubicBezTo>
                  <a:cubicBezTo>
                    <a:pt x="1385" y="609"/>
                    <a:pt x="1386" y="609"/>
                    <a:pt x="1386" y="609"/>
                  </a:cubicBezTo>
                  <a:cubicBezTo>
                    <a:pt x="1386" y="609"/>
                    <a:pt x="1387" y="610"/>
                    <a:pt x="1387" y="610"/>
                  </a:cubicBezTo>
                  <a:cubicBezTo>
                    <a:pt x="1388" y="611"/>
                    <a:pt x="1390" y="613"/>
                    <a:pt x="1390" y="614"/>
                  </a:cubicBezTo>
                  <a:cubicBezTo>
                    <a:pt x="1391" y="615"/>
                    <a:pt x="1393" y="616"/>
                    <a:pt x="1393" y="616"/>
                  </a:cubicBezTo>
                  <a:cubicBezTo>
                    <a:pt x="1393" y="617"/>
                    <a:pt x="1393" y="617"/>
                    <a:pt x="1393" y="617"/>
                  </a:cubicBezTo>
                  <a:cubicBezTo>
                    <a:pt x="1393" y="617"/>
                    <a:pt x="1394" y="617"/>
                    <a:pt x="1394" y="617"/>
                  </a:cubicBezTo>
                  <a:cubicBezTo>
                    <a:pt x="1394" y="617"/>
                    <a:pt x="1394" y="617"/>
                    <a:pt x="1395" y="616"/>
                  </a:cubicBezTo>
                  <a:cubicBezTo>
                    <a:pt x="1395" y="616"/>
                    <a:pt x="1395" y="616"/>
                    <a:pt x="1395" y="616"/>
                  </a:cubicBezTo>
                  <a:cubicBezTo>
                    <a:pt x="1395" y="616"/>
                    <a:pt x="1396" y="615"/>
                    <a:pt x="1396" y="615"/>
                  </a:cubicBezTo>
                  <a:cubicBezTo>
                    <a:pt x="1396" y="615"/>
                    <a:pt x="1396" y="615"/>
                    <a:pt x="1397" y="615"/>
                  </a:cubicBezTo>
                  <a:cubicBezTo>
                    <a:pt x="1398" y="615"/>
                    <a:pt x="1399" y="616"/>
                    <a:pt x="1399" y="616"/>
                  </a:cubicBezTo>
                  <a:cubicBezTo>
                    <a:pt x="1400" y="616"/>
                    <a:pt x="1401" y="615"/>
                    <a:pt x="1401" y="615"/>
                  </a:cubicBezTo>
                  <a:cubicBezTo>
                    <a:pt x="1401" y="615"/>
                    <a:pt x="1403" y="615"/>
                    <a:pt x="1403" y="615"/>
                  </a:cubicBezTo>
                  <a:cubicBezTo>
                    <a:pt x="1403" y="616"/>
                    <a:pt x="1403" y="616"/>
                    <a:pt x="1403" y="616"/>
                  </a:cubicBezTo>
                  <a:cubicBezTo>
                    <a:pt x="1403" y="616"/>
                    <a:pt x="1404" y="616"/>
                    <a:pt x="1404" y="616"/>
                  </a:cubicBezTo>
                  <a:cubicBezTo>
                    <a:pt x="1405" y="616"/>
                    <a:pt x="1407" y="618"/>
                    <a:pt x="1407" y="618"/>
                  </a:cubicBezTo>
                  <a:cubicBezTo>
                    <a:pt x="1407" y="618"/>
                    <a:pt x="1407" y="618"/>
                    <a:pt x="1407" y="618"/>
                  </a:cubicBezTo>
                  <a:cubicBezTo>
                    <a:pt x="1409" y="616"/>
                    <a:pt x="1409" y="616"/>
                    <a:pt x="1409" y="616"/>
                  </a:cubicBezTo>
                  <a:cubicBezTo>
                    <a:pt x="1410" y="618"/>
                    <a:pt x="1410" y="618"/>
                    <a:pt x="1410" y="618"/>
                  </a:cubicBezTo>
                  <a:cubicBezTo>
                    <a:pt x="1413" y="614"/>
                    <a:pt x="1413" y="614"/>
                    <a:pt x="1413" y="614"/>
                  </a:cubicBezTo>
                  <a:cubicBezTo>
                    <a:pt x="1413" y="614"/>
                    <a:pt x="1417" y="614"/>
                    <a:pt x="1417" y="614"/>
                  </a:cubicBezTo>
                  <a:cubicBezTo>
                    <a:pt x="1417" y="614"/>
                    <a:pt x="1418" y="614"/>
                    <a:pt x="1418" y="614"/>
                  </a:cubicBezTo>
                  <a:cubicBezTo>
                    <a:pt x="1418" y="614"/>
                    <a:pt x="1418" y="613"/>
                    <a:pt x="1420" y="613"/>
                  </a:cubicBezTo>
                  <a:cubicBezTo>
                    <a:pt x="1421" y="613"/>
                    <a:pt x="1421" y="613"/>
                    <a:pt x="1422" y="614"/>
                  </a:cubicBezTo>
                  <a:cubicBezTo>
                    <a:pt x="1423" y="614"/>
                    <a:pt x="1424" y="614"/>
                    <a:pt x="1425" y="613"/>
                  </a:cubicBezTo>
                  <a:cubicBezTo>
                    <a:pt x="1426" y="613"/>
                    <a:pt x="1427" y="613"/>
                    <a:pt x="1427" y="613"/>
                  </a:cubicBezTo>
                  <a:cubicBezTo>
                    <a:pt x="1428" y="613"/>
                    <a:pt x="1429" y="613"/>
                    <a:pt x="1429" y="614"/>
                  </a:cubicBezTo>
                  <a:cubicBezTo>
                    <a:pt x="1430" y="615"/>
                    <a:pt x="1429" y="616"/>
                    <a:pt x="1429" y="616"/>
                  </a:cubicBezTo>
                  <a:cubicBezTo>
                    <a:pt x="1429" y="616"/>
                    <a:pt x="1430" y="616"/>
                    <a:pt x="1430" y="616"/>
                  </a:cubicBezTo>
                  <a:cubicBezTo>
                    <a:pt x="1430" y="615"/>
                    <a:pt x="1431" y="615"/>
                    <a:pt x="1431" y="615"/>
                  </a:cubicBezTo>
                  <a:cubicBezTo>
                    <a:pt x="1432" y="614"/>
                    <a:pt x="1432" y="614"/>
                    <a:pt x="1432" y="613"/>
                  </a:cubicBezTo>
                  <a:cubicBezTo>
                    <a:pt x="1432" y="613"/>
                    <a:pt x="1433" y="613"/>
                    <a:pt x="1433" y="613"/>
                  </a:cubicBezTo>
                  <a:cubicBezTo>
                    <a:pt x="1433" y="612"/>
                    <a:pt x="1434" y="612"/>
                    <a:pt x="1435" y="612"/>
                  </a:cubicBezTo>
                  <a:cubicBezTo>
                    <a:pt x="1435" y="611"/>
                    <a:pt x="1436" y="611"/>
                    <a:pt x="1436" y="610"/>
                  </a:cubicBezTo>
                  <a:cubicBezTo>
                    <a:pt x="1436" y="609"/>
                    <a:pt x="1436" y="608"/>
                    <a:pt x="1436" y="608"/>
                  </a:cubicBezTo>
                  <a:cubicBezTo>
                    <a:pt x="1437" y="607"/>
                    <a:pt x="1436" y="606"/>
                    <a:pt x="1436" y="606"/>
                  </a:cubicBezTo>
                  <a:cubicBezTo>
                    <a:pt x="1436" y="606"/>
                    <a:pt x="1438" y="607"/>
                    <a:pt x="1439" y="607"/>
                  </a:cubicBezTo>
                  <a:cubicBezTo>
                    <a:pt x="1439" y="607"/>
                    <a:pt x="1441" y="606"/>
                    <a:pt x="1441" y="606"/>
                  </a:cubicBezTo>
                  <a:cubicBezTo>
                    <a:pt x="1442" y="606"/>
                    <a:pt x="1443" y="606"/>
                    <a:pt x="1443" y="606"/>
                  </a:cubicBezTo>
                  <a:cubicBezTo>
                    <a:pt x="1443" y="606"/>
                    <a:pt x="1442" y="605"/>
                    <a:pt x="1442" y="605"/>
                  </a:cubicBezTo>
                  <a:cubicBezTo>
                    <a:pt x="1442" y="604"/>
                    <a:pt x="1442" y="604"/>
                    <a:pt x="1443" y="604"/>
                  </a:cubicBezTo>
                  <a:cubicBezTo>
                    <a:pt x="1443" y="603"/>
                    <a:pt x="1443" y="602"/>
                    <a:pt x="1443" y="602"/>
                  </a:cubicBezTo>
                  <a:cubicBezTo>
                    <a:pt x="1443" y="602"/>
                    <a:pt x="1442" y="601"/>
                    <a:pt x="1442" y="600"/>
                  </a:cubicBezTo>
                  <a:cubicBezTo>
                    <a:pt x="1442" y="600"/>
                    <a:pt x="1441" y="598"/>
                    <a:pt x="1441" y="598"/>
                  </a:cubicBezTo>
                  <a:cubicBezTo>
                    <a:pt x="1441" y="598"/>
                    <a:pt x="1442" y="596"/>
                    <a:pt x="1442" y="595"/>
                  </a:cubicBezTo>
                  <a:cubicBezTo>
                    <a:pt x="1442" y="594"/>
                    <a:pt x="1442" y="593"/>
                    <a:pt x="1441" y="593"/>
                  </a:cubicBezTo>
                  <a:cubicBezTo>
                    <a:pt x="1441" y="592"/>
                    <a:pt x="1441" y="591"/>
                    <a:pt x="1441" y="591"/>
                  </a:cubicBezTo>
                  <a:cubicBezTo>
                    <a:pt x="1441" y="590"/>
                    <a:pt x="1441" y="590"/>
                    <a:pt x="1441" y="590"/>
                  </a:cubicBezTo>
                  <a:cubicBezTo>
                    <a:pt x="1440" y="590"/>
                    <a:pt x="1440" y="590"/>
                    <a:pt x="1440" y="590"/>
                  </a:cubicBezTo>
                  <a:cubicBezTo>
                    <a:pt x="1439" y="586"/>
                    <a:pt x="1439" y="586"/>
                    <a:pt x="1439" y="586"/>
                  </a:cubicBezTo>
                  <a:cubicBezTo>
                    <a:pt x="1439" y="585"/>
                    <a:pt x="1439" y="585"/>
                    <a:pt x="1439" y="585"/>
                  </a:cubicBezTo>
                  <a:cubicBezTo>
                    <a:pt x="1435" y="585"/>
                    <a:pt x="1435" y="585"/>
                    <a:pt x="1435" y="585"/>
                  </a:cubicBezTo>
                  <a:cubicBezTo>
                    <a:pt x="1433" y="580"/>
                    <a:pt x="1432" y="583"/>
                    <a:pt x="1429" y="578"/>
                  </a:cubicBezTo>
                  <a:cubicBezTo>
                    <a:pt x="1428" y="577"/>
                    <a:pt x="1430" y="576"/>
                    <a:pt x="1430" y="576"/>
                  </a:cubicBezTo>
                  <a:cubicBezTo>
                    <a:pt x="1430" y="576"/>
                    <a:pt x="1429" y="575"/>
                    <a:pt x="1429" y="575"/>
                  </a:cubicBezTo>
                  <a:cubicBezTo>
                    <a:pt x="1429" y="574"/>
                    <a:pt x="1430" y="573"/>
                    <a:pt x="1430" y="573"/>
                  </a:cubicBezTo>
                  <a:cubicBezTo>
                    <a:pt x="1426" y="568"/>
                    <a:pt x="1426" y="568"/>
                    <a:pt x="1426" y="568"/>
                  </a:cubicBezTo>
                  <a:cubicBezTo>
                    <a:pt x="1422" y="563"/>
                    <a:pt x="1422" y="563"/>
                    <a:pt x="1422" y="563"/>
                  </a:cubicBezTo>
                  <a:cubicBezTo>
                    <a:pt x="1422" y="563"/>
                    <a:pt x="1422" y="563"/>
                    <a:pt x="1422" y="563"/>
                  </a:cubicBezTo>
                  <a:cubicBezTo>
                    <a:pt x="1422" y="562"/>
                    <a:pt x="1422" y="562"/>
                    <a:pt x="1422" y="562"/>
                  </a:cubicBezTo>
                  <a:cubicBezTo>
                    <a:pt x="1421" y="562"/>
                    <a:pt x="1420" y="562"/>
                    <a:pt x="1420" y="561"/>
                  </a:cubicBezTo>
                  <a:cubicBezTo>
                    <a:pt x="1419" y="560"/>
                    <a:pt x="1417" y="559"/>
                    <a:pt x="1417" y="558"/>
                  </a:cubicBezTo>
                  <a:cubicBezTo>
                    <a:pt x="1416" y="558"/>
                    <a:pt x="1414" y="559"/>
                    <a:pt x="1414" y="559"/>
                  </a:cubicBezTo>
                  <a:cubicBezTo>
                    <a:pt x="1413" y="559"/>
                    <a:pt x="1413" y="559"/>
                    <a:pt x="1413" y="559"/>
                  </a:cubicBezTo>
                  <a:cubicBezTo>
                    <a:pt x="1413" y="559"/>
                    <a:pt x="1412" y="559"/>
                    <a:pt x="1412" y="558"/>
                  </a:cubicBezTo>
                  <a:cubicBezTo>
                    <a:pt x="1412" y="558"/>
                    <a:pt x="1412" y="557"/>
                    <a:pt x="1412" y="557"/>
                  </a:cubicBezTo>
                  <a:cubicBezTo>
                    <a:pt x="1412" y="556"/>
                    <a:pt x="1412" y="556"/>
                    <a:pt x="1412" y="556"/>
                  </a:cubicBezTo>
                  <a:cubicBezTo>
                    <a:pt x="1411" y="556"/>
                    <a:pt x="1411" y="556"/>
                    <a:pt x="1411" y="556"/>
                  </a:cubicBezTo>
                  <a:cubicBezTo>
                    <a:pt x="1411" y="556"/>
                    <a:pt x="1412" y="555"/>
                    <a:pt x="1411" y="555"/>
                  </a:cubicBezTo>
                  <a:cubicBezTo>
                    <a:pt x="1411" y="555"/>
                    <a:pt x="1411" y="555"/>
                    <a:pt x="1411" y="555"/>
                  </a:cubicBezTo>
                  <a:cubicBezTo>
                    <a:pt x="1411" y="554"/>
                    <a:pt x="1411" y="554"/>
                    <a:pt x="1410" y="554"/>
                  </a:cubicBezTo>
                  <a:cubicBezTo>
                    <a:pt x="1410" y="554"/>
                    <a:pt x="1410" y="554"/>
                    <a:pt x="1409" y="554"/>
                  </a:cubicBezTo>
                  <a:cubicBezTo>
                    <a:pt x="1409" y="554"/>
                    <a:pt x="1409" y="553"/>
                    <a:pt x="1409" y="553"/>
                  </a:cubicBezTo>
                  <a:cubicBezTo>
                    <a:pt x="1408" y="553"/>
                    <a:pt x="1408" y="553"/>
                    <a:pt x="1408" y="553"/>
                  </a:cubicBezTo>
                  <a:cubicBezTo>
                    <a:pt x="1408" y="553"/>
                    <a:pt x="1408" y="552"/>
                    <a:pt x="1408" y="552"/>
                  </a:cubicBezTo>
                  <a:cubicBezTo>
                    <a:pt x="1408" y="552"/>
                    <a:pt x="1407" y="552"/>
                    <a:pt x="1407" y="553"/>
                  </a:cubicBezTo>
                  <a:cubicBezTo>
                    <a:pt x="1407" y="553"/>
                    <a:pt x="1407" y="553"/>
                    <a:pt x="1406" y="553"/>
                  </a:cubicBezTo>
                  <a:cubicBezTo>
                    <a:pt x="1406" y="553"/>
                    <a:pt x="1406" y="552"/>
                    <a:pt x="1406" y="552"/>
                  </a:cubicBezTo>
                  <a:cubicBezTo>
                    <a:pt x="1406" y="552"/>
                    <a:pt x="1406" y="552"/>
                    <a:pt x="1406" y="552"/>
                  </a:cubicBezTo>
                  <a:cubicBezTo>
                    <a:pt x="1406" y="552"/>
                    <a:pt x="1406" y="552"/>
                    <a:pt x="1405" y="552"/>
                  </a:cubicBezTo>
                  <a:cubicBezTo>
                    <a:pt x="1405" y="552"/>
                    <a:pt x="1405" y="551"/>
                    <a:pt x="1405" y="551"/>
                  </a:cubicBezTo>
                  <a:cubicBezTo>
                    <a:pt x="1405" y="551"/>
                    <a:pt x="1404" y="551"/>
                    <a:pt x="1404" y="551"/>
                  </a:cubicBezTo>
                  <a:cubicBezTo>
                    <a:pt x="1404" y="551"/>
                    <a:pt x="1404" y="551"/>
                    <a:pt x="1404" y="550"/>
                  </a:cubicBezTo>
                  <a:cubicBezTo>
                    <a:pt x="1404" y="550"/>
                    <a:pt x="1404" y="550"/>
                    <a:pt x="1403" y="550"/>
                  </a:cubicBezTo>
                  <a:cubicBezTo>
                    <a:pt x="1403" y="550"/>
                    <a:pt x="1403" y="549"/>
                    <a:pt x="1403" y="549"/>
                  </a:cubicBezTo>
                  <a:cubicBezTo>
                    <a:pt x="1403" y="549"/>
                    <a:pt x="1402" y="548"/>
                    <a:pt x="1402" y="548"/>
                  </a:cubicBezTo>
                  <a:cubicBezTo>
                    <a:pt x="1402" y="548"/>
                    <a:pt x="1402" y="548"/>
                    <a:pt x="1401" y="548"/>
                  </a:cubicBezTo>
                  <a:cubicBezTo>
                    <a:pt x="1401" y="548"/>
                    <a:pt x="1401" y="548"/>
                    <a:pt x="1400" y="548"/>
                  </a:cubicBezTo>
                  <a:cubicBezTo>
                    <a:pt x="1400" y="548"/>
                    <a:pt x="1400" y="548"/>
                    <a:pt x="1400" y="547"/>
                  </a:cubicBezTo>
                  <a:cubicBezTo>
                    <a:pt x="1400" y="547"/>
                    <a:pt x="1399" y="547"/>
                    <a:pt x="1399" y="547"/>
                  </a:cubicBezTo>
                  <a:cubicBezTo>
                    <a:pt x="1398" y="547"/>
                    <a:pt x="1398" y="546"/>
                    <a:pt x="1398" y="546"/>
                  </a:cubicBezTo>
                  <a:cubicBezTo>
                    <a:pt x="1397" y="545"/>
                    <a:pt x="1397" y="545"/>
                    <a:pt x="1397" y="545"/>
                  </a:cubicBezTo>
                  <a:cubicBezTo>
                    <a:pt x="1397" y="545"/>
                    <a:pt x="1396" y="545"/>
                    <a:pt x="1396" y="544"/>
                  </a:cubicBezTo>
                  <a:cubicBezTo>
                    <a:pt x="1396" y="544"/>
                    <a:pt x="1396" y="545"/>
                    <a:pt x="1396" y="545"/>
                  </a:cubicBezTo>
                  <a:cubicBezTo>
                    <a:pt x="1396" y="545"/>
                    <a:pt x="1395" y="545"/>
                    <a:pt x="1395" y="545"/>
                  </a:cubicBezTo>
                  <a:cubicBezTo>
                    <a:pt x="1395" y="545"/>
                    <a:pt x="1395" y="545"/>
                    <a:pt x="1395" y="545"/>
                  </a:cubicBezTo>
                  <a:cubicBezTo>
                    <a:pt x="1397" y="540"/>
                    <a:pt x="1397" y="540"/>
                    <a:pt x="1397" y="540"/>
                  </a:cubicBezTo>
                  <a:cubicBezTo>
                    <a:pt x="1386" y="538"/>
                    <a:pt x="1386" y="538"/>
                    <a:pt x="1386" y="538"/>
                  </a:cubicBezTo>
                  <a:cubicBezTo>
                    <a:pt x="1383" y="536"/>
                    <a:pt x="1383" y="536"/>
                    <a:pt x="1383" y="536"/>
                  </a:cubicBezTo>
                  <a:cubicBezTo>
                    <a:pt x="1380" y="526"/>
                    <a:pt x="1380" y="526"/>
                    <a:pt x="1380" y="526"/>
                  </a:cubicBezTo>
                  <a:cubicBezTo>
                    <a:pt x="1357" y="520"/>
                    <a:pt x="1357" y="520"/>
                    <a:pt x="1357" y="520"/>
                  </a:cubicBezTo>
                  <a:cubicBezTo>
                    <a:pt x="1342" y="502"/>
                    <a:pt x="1342" y="502"/>
                    <a:pt x="1342" y="502"/>
                  </a:cubicBezTo>
                  <a:cubicBezTo>
                    <a:pt x="1335" y="503"/>
                    <a:pt x="1335" y="503"/>
                    <a:pt x="1335" y="503"/>
                  </a:cubicBezTo>
                  <a:cubicBezTo>
                    <a:pt x="1334" y="503"/>
                    <a:pt x="1334" y="503"/>
                    <a:pt x="1334" y="503"/>
                  </a:cubicBezTo>
                  <a:cubicBezTo>
                    <a:pt x="1334" y="503"/>
                    <a:pt x="1334" y="502"/>
                    <a:pt x="1334" y="502"/>
                  </a:cubicBezTo>
                  <a:cubicBezTo>
                    <a:pt x="1334" y="502"/>
                    <a:pt x="1333" y="502"/>
                    <a:pt x="1333" y="501"/>
                  </a:cubicBezTo>
                  <a:cubicBezTo>
                    <a:pt x="1333" y="501"/>
                    <a:pt x="1332" y="501"/>
                    <a:pt x="1331" y="502"/>
                  </a:cubicBezTo>
                  <a:cubicBezTo>
                    <a:pt x="1331" y="502"/>
                    <a:pt x="1331" y="502"/>
                    <a:pt x="1330" y="502"/>
                  </a:cubicBezTo>
                  <a:cubicBezTo>
                    <a:pt x="1329" y="501"/>
                    <a:pt x="1329" y="502"/>
                    <a:pt x="1328" y="503"/>
                  </a:cubicBezTo>
                  <a:cubicBezTo>
                    <a:pt x="1328" y="503"/>
                    <a:pt x="1327" y="503"/>
                    <a:pt x="1327" y="502"/>
                  </a:cubicBezTo>
                  <a:cubicBezTo>
                    <a:pt x="1326" y="502"/>
                    <a:pt x="1326" y="503"/>
                    <a:pt x="1326" y="503"/>
                  </a:cubicBezTo>
                  <a:cubicBezTo>
                    <a:pt x="1325" y="503"/>
                    <a:pt x="1325" y="503"/>
                    <a:pt x="1324" y="503"/>
                  </a:cubicBezTo>
                  <a:cubicBezTo>
                    <a:pt x="1324" y="503"/>
                    <a:pt x="1324" y="503"/>
                    <a:pt x="1324" y="502"/>
                  </a:cubicBezTo>
                  <a:cubicBezTo>
                    <a:pt x="1323" y="502"/>
                    <a:pt x="1323" y="502"/>
                    <a:pt x="1322" y="502"/>
                  </a:cubicBezTo>
                  <a:cubicBezTo>
                    <a:pt x="1322" y="502"/>
                    <a:pt x="1321" y="501"/>
                    <a:pt x="1321" y="501"/>
                  </a:cubicBezTo>
                  <a:cubicBezTo>
                    <a:pt x="1321" y="500"/>
                    <a:pt x="1319" y="501"/>
                    <a:pt x="1319" y="501"/>
                  </a:cubicBezTo>
                  <a:cubicBezTo>
                    <a:pt x="1318" y="501"/>
                    <a:pt x="1318" y="501"/>
                    <a:pt x="1318" y="501"/>
                  </a:cubicBezTo>
                  <a:cubicBezTo>
                    <a:pt x="1317" y="501"/>
                    <a:pt x="1316" y="502"/>
                    <a:pt x="1316" y="502"/>
                  </a:cubicBezTo>
                  <a:cubicBezTo>
                    <a:pt x="1315" y="502"/>
                    <a:pt x="1315" y="502"/>
                    <a:pt x="1314" y="501"/>
                  </a:cubicBezTo>
                  <a:cubicBezTo>
                    <a:pt x="1314" y="501"/>
                    <a:pt x="1313" y="502"/>
                    <a:pt x="1313" y="502"/>
                  </a:cubicBezTo>
                  <a:cubicBezTo>
                    <a:pt x="1313" y="502"/>
                    <a:pt x="1313" y="503"/>
                    <a:pt x="1312" y="503"/>
                  </a:cubicBezTo>
                  <a:cubicBezTo>
                    <a:pt x="1312" y="503"/>
                    <a:pt x="1311" y="504"/>
                    <a:pt x="1311" y="504"/>
                  </a:cubicBezTo>
                  <a:cubicBezTo>
                    <a:pt x="1310" y="504"/>
                    <a:pt x="1310" y="504"/>
                    <a:pt x="1310" y="504"/>
                  </a:cubicBezTo>
                  <a:cubicBezTo>
                    <a:pt x="1310" y="505"/>
                    <a:pt x="1310" y="505"/>
                    <a:pt x="1309" y="505"/>
                  </a:cubicBezTo>
                  <a:cubicBezTo>
                    <a:pt x="1308" y="505"/>
                    <a:pt x="1308" y="505"/>
                    <a:pt x="1308" y="505"/>
                  </a:cubicBezTo>
                  <a:cubicBezTo>
                    <a:pt x="1308" y="505"/>
                    <a:pt x="1307" y="505"/>
                    <a:pt x="1307" y="505"/>
                  </a:cubicBezTo>
                  <a:cubicBezTo>
                    <a:pt x="1306" y="505"/>
                    <a:pt x="1305" y="505"/>
                    <a:pt x="1305" y="505"/>
                  </a:cubicBezTo>
                  <a:cubicBezTo>
                    <a:pt x="1304" y="506"/>
                    <a:pt x="1304" y="506"/>
                    <a:pt x="1304" y="505"/>
                  </a:cubicBezTo>
                  <a:cubicBezTo>
                    <a:pt x="1303" y="505"/>
                    <a:pt x="1303" y="505"/>
                    <a:pt x="1302" y="505"/>
                  </a:cubicBezTo>
                  <a:cubicBezTo>
                    <a:pt x="1302" y="505"/>
                    <a:pt x="1303" y="507"/>
                    <a:pt x="1302" y="507"/>
                  </a:cubicBezTo>
                  <a:cubicBezTo>
                    <a:pt x="1302" y="507"/>
                    <a:pt x="1302" y="507"/>
                    <a:pt x="1301" y="507"/>
                  </a:cubicBezTo>
                  <a:cubicBezTo>
                    <a:pt x="1297" y="508"/>
                    <a:pt x="1297" y="508"/>
                    <a:pt x="1297" y="508"/>
                  </a:cubicBezTo>
                  <a:cubicBezTo>
                    <a:pt x="1292" y="512"/>
                    <a:pt x="1292" y="512"/>
                    <a:pt x="1292" y="512"/>
                  </a:cubicBezTo>
                  <a:cubicBezTo>
                    <a:pt x="1282" y="526"/>
                    <a:pt x="1282" y="526"/>
                    <a:pt x="1282" y="526"/>
                  </a:cubicBezTo>
                  <a:cubicBezTo>
                    <a:pt x="1282" y="530"/>
                    <a:pt x="1282" y="530"/>
                    <a:pt x="1282" y="530"/>
                  </a:cubicBezTo>
                  <a:cubicBezTo>
                    <a:pt x="1282" y="530"/>
                    <a:pt x="1282" y="531"/>
                    <a:pt x="1282" y="531"/>
                  </a:cubicBezTo>
                  <a:cubicBezTo>
                    <a:pt x="1282" y="532"/>
                    <a:pt x="1280" y="532"/>
                    <a:pt x="1280" y="532"/>
                  </a:cubicBezTo>
                  <a:cubicBezTo>
                    <a:pt x="1275" y="544"/>
                    <a:pt x="1275" y="544"/>
                    <a:pt x="1275" y="544"/>
                  </a:cubicBezTo>
                  <a:cubicBezTo>
                    <a:pt x="1256" y="530"/>
                    <a:pt x="1256" y="530"/>
                    <a:pt x="1256" y="530"/>
                  </a:cubicBezTo>
                  <a:cubicBezTo>
                    <a:pt x="1241" y="525"/>
                    <a:pt x="1241" y="525"/>
                    <a:pt x="1241" y="525"/>
                  </a:cubicBezTo>
                  <a:cubicBezTo>
                    <a:pt x="1236" y="526"/>
                    <a:pt x="1236" y="526"/>
                    <a:pt x="1236" y="526"/>
                  </a:cubicBezTo>
                  <a:cubicBezTo>
                    <a:pt x="1229" y="527"/>
                    <a:pt x="1229" y="527"/>
                    <a:pt x="1229" y="527"/>
                  </a:cubicBezTo>
                  <a:cubicBezTo>
                    <a:pt x="1217" y="534"/>
                    <a:pt x="1217" y="534"/>
                    <a:pt x="1217" y="534"/>
                  </a:cubicBezTo>
                  <a:cubicBezTo>
                    <a:pt x="1205" y="532"/>
                    <a:pt x="1205" y="532"/>
                    <a:pt x="1205" y="532"/>
                  </a:cubicBezTo>
                  <a:cubicBezTo>
                    <a:pt x="1197" y="538"/>
                    <a:pt x="1197" y="538"/>
                    <a:pt x="1197" y="538"/>
                  </a:cubicBezTo>
                  <a:cubicBezTo>
                    <a:pt x="1189" y="551"/>
                    <a:pt x="1189" y="551"/>
                    <a:pt x="1189" y="551"/>
                  </a:cubicBezTo>
                  <a:cubicBezTo>
                    <a:pt x="1187" y="551"/>
                    <a:pt x="1187" y="551"/>
                    <a:pt x="1187" y="551"/>
                  </a:cubicBezTo>
                  <a:cubicBezTo>
                    <a:pt x="1164" y="533"/>
                    <a:pt x="1164" y="533"/>
                    <a:pt x="1164" y="533"/>
                  </a:cubicBezTo>
                  <a:cubicBezTo>
                    <a:pt x="1159" y="517"/>
                    <a:pt x="1159" y="517"/>
                    <a:pt x="1159" y="517"/>
                  </a:cubicBezTo>
                  <a:cubicBezTo>
                    <a:pt x="1159" y="517"/>
                    <a:pt x="1159" y="517"/>
                    <a:pt x="1159" y="517"/>
                  </a:cubicBezTo>
                  <a:cubicBezTo>
                    <a:pt x="1158" y="516"/>
                    <a:pt x="1159" y="515"/>
                    <a:pt x="1159" y="515"/>
                  </a:cubicBezTo>
                  <a:cubicBezTo>
                    <a:pt x="1160" y="515"/>
                    <a:pt x="1159" y="514"/>
                    <a:pt x="1159" y="514"/>
                  </a:cubicBezTo>
                  <a:cubicBezTo>
                    <a:pt x="1159" y="514"/>
                    <a:pt x="1159" y="514"/>
                    <a:pt x="1159" y="514"/>
                  </a:cubicBezTo>
                  <a:cubicBezTo>
                    <a:pt x="1158" y="513"/>
                    <a:pt x="1158" y="513"/>
                    <a:pt x="1158" y="513"/>
                  </a:cubicBezTo>
                  <a:cubicBezTo>
                    <a:pt x="1174" y="500"/>
                    <a:pt x="1174" y="500"/>
                    <a:pt x="1174" y="500"/>
                  </a:cubicBezTo>
                  <a:cubicBezTo>
                    <a:pt x="1170" y="478"/>
                    <a:pt x="1170" y="478"/>
                    <a:pt x="1170" y="478"/>
                  </a:cubicBezTo>
                  <a:cubicBezTo>
                    <a:pt x="1183" y="449"/>
                    <a:pt x="1183" y="449"/>
                    <a:pt x="1183" y="449"/>
                  </a:cubicBezTo>
                  <a:cubicBezTo>
                    <a:pt x="1181" y="445"/>
                    <a:pt x="1181" y="445"/>
                    <a:pt x="1181" y="445"/>
                  </a:cubicBezTo>
                  <a:cubicBezTo>
                    <a:pt x="1184" y="432"/>
                    <a:pt x="1184" y="432"/>
                    <a:pt x="1184" y="432"/>
                  </a:cubicBezTo>
                  <a:cubicBezTo>
                    <a:pt x="1200" y="382"/>
                    <a:pt x="1200" y="382"/>
                    <a:pt x="1200" y="382"/>
                  </a:cubicBezTo>
                  <a:cubicBezTo>
                    <a:pt x="1208" y="352"/>
                    <a:pt x="1208" y="352"/>
                    <a:pt x="1208" y="352"/>
                  </a:cubicBezTo>
                  <a:cubicBezTo>
                    <a:pt x="1230" y="363"/>
                    <a:pt x="1230" y="363"/>
                    <a:pt x="1230" y="363"/>
                  </a:cubicBezTo>
                  <a:cubicBezTo>
                    <a:pt x="1243" y="367"/>
                    <a:pt x="1243" y="367"/>
                    <a:pt x="1243" y="367"/>
                  </a:cubicBezTo>
                  <a:cubicBezTo>
                    <a:pt x="1255" y="365"/>
                    <a:pt x="1255" y="365"/>
                    <a:pt x="1255" y="365"/>
                  </a:cubicBezTo>
                  <a:cubicBezTo>
                    <a:pt x="1265" y="369"/>
                    <a:pt x="1265" y="369"/>
                    <a:pt x="1265" y="369"/>
                  </a:cubicBezTo>
                  <a:cubicBezTo>
                    <a:pt x="1276" y="373"/>
                    <a:pt x="1276" y="373"/>
                    <a:pt x="1276" y="373"/>
                  </a:cubicBezTo>
                  <a:cubicBezTo>
                    <a:pt x="1276" y="373"/>
                    <a:pt x="1276" y="372"/>
                    <a:pt x="1276" y="372"/>
                  </a:cubicBezTo>
                  <a:cubicBezTo>
                    <a:pt x="1276" y="371"/>
                    <a:pt x="1277" y="370"/>
                    <a:pt x="1277" y="369"/>
                  </a:cubicBezTo>
                  <a:cubicBezTo>
                    <a:pt x="1277" y="368"/>
                    <a:pt x="1278" y="366"/>
                    <a:pt x="1279" y="365"/>
                  </a:cubicBezTo>
                  <a:cubicBezTo>
                    <a:pt x="1279" y="365"/>
                    <a:pt x="1281" y="365"/>
                    <a:pt x="1282" y="364"/>
                  </a:cubicBezTo>
                  <a:cubicBezTo>
                    <a:pt x="1283" y="364"/>
                    <a:pt x="1284" y="362"/>
                    <a:pt x="1285" y="362"/>
                  </a:cubicBezTo>
                  <a:cubicBezTo>
                    <a:pt x="1286" y="362"/>
                    <a:pt x="1290" y="362"/>
                    <a:pt x="1290" y="361"/>
                  </a:cubicBezTo>
                  <a:cubicBezTo>
                    <a:pt x="1291" y="360"/>
                    <a:pt x="1291" y="357"/>
                    <a:pt x="1292" y="357"/>
                  </a:cubicBezTo>
                  <a:cubicBezTo>
                    <a:pt x="1292" y="357"/>
                    <a:pt x="1294" y="357"/>
                    <a:pt x="1294" y="357"/>
                  </a:cubicBezTo>
                  <a:cubicBezTo>
                    <a:pt x="1295" y="356"/>
                    <a:pt x="1295" y="355"/>
                    <a:pt x="1296" y="354"/>
                  </a:cubicBezTo>
                  <a:cubicBezTo>
                    <a:pt x="1296" y="354"/>
                    <a:pt x="1297" y="351"/>
                    <a:pt x="1298" y="350"/>
                  </a:cubicBezTo>
                  <a:cubicBezTo>
                    <a:pt x="1299" y="348"/>
                    <a:pt x="1302" y="346"/>
                    <a:pt x="1302" y="346"/>
                  </a:cubicBezTo>
                  <a:cubicBezTo>
                    <a:pt x="1303" y="345"/>
                    <a:pt x="1305" y="344"/>
                    <a:pt x="1305" y="343"/>
                  </a:cubicBezTo>
                  <a:cubicBezTo>
                    <a:pt x="1305" y="342"/>
                    <a:pt x="1306" y="342"/>
                    <a:pt x="1305" y="341"/>
                  </a:cubicBezTo>
                  <a:cubicBezTo>
                    <a:pt x="1305" y="340"/>
                    <a:pt x="1306" y="340"/>
                    <a:pt x="1307" y="340"/>
                  </a:cubicBezTo>
                  <a:cubicBezTo>
                    <a:pt x="1308" y="340"/>
                    <a:pt x="1308" y="339"/>
                    <a:pt x="1308" y="339"/>
                  </a:cubicBezTo>
                  <a:cubicBezTo>
                    <a:pt x="1309" y="339"/>
                    <a:pt x="1310" y="339"/>
                    <a:pt x="1310" y="339"/>
                  </a:cubicBezTo>
                  <a:cubicBezTo>
                    <a:pt x="1311" y="338"/>
                    <a:pt x="1310" y="337"/>
                    <a:pt x="1310" y="336"/>
                  </a:cubicBezTo>
                  <a:cubicBezTo>
                    <a:pt x="1310" y="336"/>
                    <a:pt x="1310" y="335"/>
                    <a:pt x="1311" y="334"/>
                  </a:cubicBezTo>
                  <a:cubicBezTo>
                    <a:pt x="1313" y="334"/>
                    <a:pt x="1313" y="332"/>
                    <a:pt x="1313" y="332"/>
                  </a:cubicBezTo>
                  <a:cubicBezTo>
                    <a:pt x="1313" y="331"/>
                    <a:pt x="1313" y="329"/>
                    <a:pt x="1314" y="329"/>
                  </a:cubicBezTo>
                  <a:cubicBezTo>
                    <a:pt x="1315" y="329"/>
                    <a:pt x="1316" y="329"/>
                    <a:pt x="1316" y="328"/>
                  </a:cubicBezTo>
                  <a:cubicBezTo>
                    <a:pt x="1317" y="328"/>
                    <a:pt x="1318" y="326"/>
                    <a:pt x="1319" y="326"/>
                  </a:cubicBezTo>
                  <a:cubicBezTo>
                    <a:pt x="1320" y="326"/>
                    <a:pt x="1323" y="326"/>
                    <a:pt x="1323" y="326"/>
                  </a:cubicBezTo>
                  <a:cubicBezTo>
                    <a:pt x="1324" y="326"/>
                    <a:pt x="1325" y="326"/>
                    <a:pt x="1325" y="325"/>
                  </a:cubicBezTo>
                  <a:cubicBezTo>
                    <a:pt x="1326" y="324"/>
                    <a:pt x="1327" y="324"/>
                    <a:pt x="1328" y="324"/>
                  </a:cubicBezTo>
                  <a:cubicBezTo>
                    <a:pt x="1329" y="324"/>
                    <a:pt x="1330" y="323"/>
                    <a:pt x="1331" y="323"/>
                  </a:cubicBezTo>
                  <a:cubicBezTo>
                    <a:pt x="1331" y="322"/>
                    <a:pt x="1332" y="322"/>
                    <a:pt x="1332" y="322"/>
                  </a:cubicBezTo>
                  <a:cubicBezTo>
                    <a:pt x="1333" y="321"/>
                    <a:pt x="1334" y="321"/>
                    <a:pt x="1335" y="321"/>
                  </a:cubicBezTo>
                  <a:cubicBezTo>
                    <a:pt x="1336" y="321"/>
                    <a:pt x="1337" y="321"/>
                    <a:pt x="1337" y="321"/>
                  </a:cubicBezTo>
                  <a:cubicBezTo>
                    <a:pt x="1338" y="321"/>
                    <a:pt x="1341" y="320"/>
                    <a:pt x="1342" y="320"/>
                  </a:cubicBezTo>
                  <a:cubicBezTo>
                    <a:pt x="1342" y="319"/>
                    <a:pt x="1343" y="318"/>
                    <a:pt x="1344" y="318"/>
                  </a:cubicBezTo>
                  <a:cubicBezTo>
                    <a:pt x="1345" y="317"/>
                    <a:pt x="1345" y="316"/>
                    <a:pt x="1346" y="315"/>
                  </a:cubicBezTo>
                  <a:cubicBezTo>
                    <a:pt x="1346" y="315"/>
                    <a:pt x="1346" y="314"/>
                    <a:pt x="1347" y="313"/>
                  </a:cubicBezTo>
                  <a:cubicBezTo>
                    <a:pt x="1347" y="312"/>
                    <a:pt x="1347" y="312"/>
                    <a:pt x="1347" y="311"/>
                  </a:cubicBezTo>
                  <a:cubicBezTo>
                    <a:pt x="1347" y="310"/>
                    <a:pt x="1348" y="310"/>
                    <a:pt x="1349" y="310"/>
                  </a:cubicBezTo>
                  <a:cubicBezTo>
                    <a:pt x="1349" y="310"/>
                    <a:pt x="1350" y="311"/>
                    <a:pt x="1350" y="310"/>
                  </a:cubicBezTo>
                  <a:cubicBezTo>
                    <a:pt x="1350" y="309"/>
                    <a:pt x="1351" y="308"/>
                    <a:pt x="1351" y="308"/>
                  </a:cubicBezTo>
                  <a:cubicBezTo>
                    <a:pt x="1351" y="307"/>
                    <a:pt x="1353" y="307"/>
                    <a:pt x="1353" y="306"/>
                  </a:cubicBezTo>
                  <a:cubicBezTo>
                    <a:pt x="1353" y="305"/>
                    <a:pt x="1352" y="305"/>
                    <a:pt x="1353" y="304"/>
                  </a:cubicBezTo>
                  <a:cubicBezTo>
                    <a:pt x="1354" y="303"/>
                    <a:pt x="1354" y="302"/>
                    <a:pt x="1355" y="302"/>
                  </a:cubicBezTo>
                  <a:cubicBezTo>
                    <a:pt x="1355" y="301"/>
                    <a:pt x="1354" y="301"/>
                    <a:pt x="1354" y="300"/>
                  </a:cubicBezTo>
                  <a:cubicBezTo>
                    <a:pt x="1355" y="299"/>
                    <a:pt x="1355" y="299"/>
                    <a:pt x="1354" y="298"/>
                  </a:cubicBezTo>
                  <a:cubicBezTo>
                    <a:pt x="1354" y="298"/>
                    <a:pt x="1352" y="297"/>
                    <a:pt x="1352" y="296"/>
                  </a:cubicBezTo>
                  <a:cubicBezTo>
                    <a:pt x="1352" y="295"/>
                    <a:pt x="1353" y="294"/>
                    <a:pt x="1353" y="293"/>
                  </a:cubicBezTo>
                  <a:cubicBezTo>
                    <a:pt x="1353" y="292"/>
                    <a:pt x="1352" y="292"/>
                    <a:pt x="1352" y="291"/>
                  </a:cubicBezTo>
                  <a:cubicBezTo>
                    <a:pt x="1353" y="290"/>
                    <a:pt x="1353" y="289"/>
                    <a:pt x="1354" y="289"/>
                  </a:cubicBezTo>
                  <a:cubicBezTo>
                    <a:pt x="1354" y="288"/>
                    <a:pt x="1355" y="288"/>
                    <a:pt x="1354" y="287"/>
                  </a:cubicBezTo>
                  <a:cubicBezTo>
                    <a:pt x="1353" y="287"/>
                    <a:pt x="1353" y="285"/>
                    <a:pt x="1353" y="285"/>
                  </a:cubicBezTo>
                  <a:cubicBezTo>
                    <a:pt x="1352" y="284"/>
                    <a:pt x="1351" y="285"/>
                    <a:pt x="1350" y="285"/>
                  </a:cubicBezTo>
                  <a:cubicBezTo>
                    <a:pt x="1350" y="285"/>
                    <a:pt x="1348" y="285"/>
                    <a:pt x="1348" y="285"/>
                  </a:cubicBezTo>
                  <a:cubicBezTo>
                    <a:pt x="1348" y="285"/>
                    <a:pt x="1347" y="286"/>
                    <a:pt x="1347" y="286"/>
                  </a:cubicBezTo>
                  <a:cubicBezTo>
                    <a:pt x="1347" y="287"/>
                    <a:pt x="1346" y="287"/>
                    <a:pt x="1346" y="287"/>
                  </a:cubicBezTo>
                  <a:cubicBezTo>
                    <a:pt x="1345" y="286"/>
                    <a:pt x="1346" y="285"/>
                    <a:pt x="1344" y="285"/>
                  </a:cubicBezTo>
                  <a:cubicBezTo>
                    <a:pt x="1343" y="286"/>
                    <a:pt x="1342" y="286"/>
                    <a:pt x="1341" y="286"/>
                  </a:cubicBezTo>
                  <a:cubicBezTo>
                    <a:pt x="1341" y="286"/>
                    <a:pt x="1341" y="284"/>
                    <a:pt x="1340" y="284"/>
                  </a:cubicBezTo>
                  <a:cubicBezTo>
                    <a:pt x="1340" y="284"/>
                    <a:pt x="1339" y="283"/>
                    <a:pt x="1340" y="282"/>
                  </a:cubicBezTo>
                  <a:cubicBezTo>
                    <a:pt x="1340" y="281"/>
                    <a:pt x="1341" y="281"/>
                    <a:pt x="1342" y="281"/>
                  </a:cubicBezTo>
                  <a:cubicBezTo>
                    <a:pt x="1343" y="281"/>
                    <a:pt x="1343" y="280"/>
                    <a:pt x="1343" y="280"/>
                  </a:cubicBezTo>
                  <a:cubicBezTo>
                    <a:pt x="1344" y="279"/>
                    <a:pt x="1343" y="278"/>
                    <a:pt x="1344" y="277"/>
                  </a:cubicBezTo>
                  <a:cubicBezTo>
                    <a:pt x="1345" y="276"/>
                    <a:pt x="1346" y="275"/>
                    <a:pt x="1345" y="274"/>
                  </a:cubicBezTo>
                  <a:cubicBezTo>
                    <a:pt x="1345" y="274"/>
                    <a:pt x="1344" y="273"/>
                    <a:pt x="1344" y="272"/>
                  </a:cubicBezTo>
                  <a:cubicBezTo>
                    <a:pt x="1345" y="272"/>
                    <a:pt x="1345" y="269"/>
                    <a:pt x="1345" y="268"/>
                  </a:cubicBezTo>
                  <a:cubicBezTo>
                    <a:pt x="1345" y="267"/>
                    <a:pt x="1346" y="266"/>
                    <a:pt x="1346" y="266"/>
                  </a:cubicBezTo>
                  <a:cubicBezTo>
                    <a:pt x="1345" y="265"/>
                    <a:pt x="1344" y="263"/>
                    <a:pt x="1345" y="262"/>
                  </a:cubicBezTo>
                  <a:cubicBezTo>
                    <a:pt x="1346" y="262"/>
                    <a:pt x="1346" y="261"/>
                    <a:pt x="1347" y="260"/>
                  </a:cubicBezTo>
                  <a:cubicBezTo>
                    <a:pt x="1348" y="260"/>
                    <a:pt x="1348" y="259"/>
                    <a:pt x="1349" y="258"/>
                  </a:cubicBezTo>
                  <a:cubicBezTo>
                    <a:pt x="1349" y="258"/>
                    <a:pt x="1350" y="257"/>
                    <a:pt x="1349" y="256"/>
                  </a:cubicBezTo>
                  <a:cubicBezTo>
                    <a:pt x="1349" y="255"/>
                    <a:pt x="1350" y="255"/>
                    <a:pt x="1350" y="255"/>
                  </a:cubicBezTo>
                  <a:cubicBezTo>
                    <a:pt x="1351" y="255"/>
                    <a:pt x="1353" y="254"/>
                    <a:pt x="1353" y="253"/>
                  </a:cubicBezTo>
                  <a:cubicBezTo>
                    <a:pt x="1353" y="253"/>
                    <a:pt x="1353" y="250"/>
                    <a:pt x="1353" y="250"/>
                  </a:cubicBezTo>
                  <a:cubicBezTo>
                    <a:pt x="1354" y="249"/>
                    <a:pt x="1355" y="248"/>
                    <a:pt x="1355" y="247"/>
                  </a:cubicBezTo>
                  <a:cubicBezTo>
                    <a:pt x="1354" y="245"/>
                    <a:pt x="1355" y="243"/>
                    <a:pt x="1354" y="242"/>
                  </a:cubicBezTo>
                  <a:cubicBezTo>
                    <a:pt x="1354" y="242"/>
                    <a:pt x="1353" y="241"/>
                    <a:pt x="1353" y="240"/>
                  </a:cubicBezTo>
                  <a:cubicBezTo>
                    <a:pt x="1353" y="239"/>
                    <a:pt x="1352" y="237"/>
                    <a:pt x="1353" y="236"/>
                  </a:cubicBezTo>
                  <a:cubicBezTo>
                    <a:pt x="1353" y="235"/>
                    <a:pt x="1355" y="233"/>
                    <a:pt x="1355" y="232"/>
                  </a:cubicBezTo>
                  <a:cubicBezTo>
                    <a:pt x="1356" y="231"/>
                    <a:pt x="1356" y="229"/>
                    <a:pt x="1356" y="228"/>
                  </a:cubicBezTo>
                  <a:cubicBezTo>
                    <a:pt x="1356" y="227"/>
                    <a:pt x="1357" y="226"/>
                    <a:pt x="1357" y="226"/>
                  </a:cubicBezTo>
                  <a:cubicBezTo>
                    <a:pt x="1358" y="225"/>
                    <a:pt x="1358" y="224"/>
                    <a:pt x="1358" y="224"/>
                  </a:cubicBezTo>
                  <a:cubicBezTo>
                    <a:pt x="1359" y="224"/>
                    <a:pt x="1361" y="223"/>
                    <a:pt x="1361" y="222"/>
                  </a:cubicBezTo>
                  <a:cubicBezTo>
                    <a:pt x="1361" y="221"/>
                    <a:pt x="1361" y="221"/>
                    <a:pt x="1362" y="220"/>
                  </a:cubicBezTo>
                  <a:cubicBezTo>
                    <a:pt x="1362" y="220"/>
                    <a:pt x="1362" y="219"/>
                    <a:pt x="1362" y="219"/>
                  </a:cubicBezTo>
                  <a:cubicBezTo>
                    <a:pt x="1362" y="218"/>
                    <a:pt x="1363" y="217"/>
                    <a:pt x="1363" y="216"/>
                  </a:cubicBezTo>
                  <a:cubicBezTo>
                    <a:pt x="1364" y="216"/>
                    <a:pt x="1364" y="215"/>
                    <a:pt x="1363" y="214"/>
                  </a:cubicBezTo>
                  <a:cubicBezTo>
                    <a:pt x="1363" y="214"/>
                    <a:pt x="1363" y="213"/>
                    <a:pt x="1363" y="213"/>
                  </a:cubicBezTo>
                  <a:cubicBezTo>
                    <a:pt x="1363" y="212"/>
                    <a:pt x="1364" y="211"/>
                    <a:pt x="1364" y="210"/>
                  </a:cubicBezTo>
                  <a:cubicBezTo>
                    <a:pt x="1364" y="209"/>
                    <a:pt x="1364" y="209"/>
                    <a:pt x="1364" y="207"/>
                  </a:cubicBezTo>
                  <a:cubicBezTo>
                    <a:pt x="1363" y="206"/>
                    <a:pt x="1362" y="205"/>
                    <a:pt x="1363" y="204"/>
                  </a:cubicBezTo>
                  <a:cubicBezTo>
                    <a:pt x="1363" y="203"/>
                    <a:pt x="1364" y="204"/>
                    <a:pt x="1365" y="204"/>
                  </a:cubicBezTo>
                  <a:cubicBezTo>
                    <a:pt x="1365" y="204"/>
                    <a:pt x="1365" y="203"/>
                    <a:pt x="1365" y="203"/>
                  </a:cubicBezTo>
                  <a:cubicBezTo>
                    <a:pt x="1365" y="202"/>
                    <a:pt x="1364" y="202"/>
                    <a:pt x="1364" y="201"/>
                  </a:cubicBezTo>
                  <a:cubicBezTo>
                    <a:pt x="1364" y="200"/>
                    <a:pt x="1364" y="200"/>
                    <a:pt x="1364" y="199"/>
                  </a:cubicBezTo>
                  <a:cubicBezTo>
                    <a:pt x="1364" y="198"/>
                    <a:pt x="1364" y="197"/>
                    <a:pt x="1365" y="197"/>
                  </a:cubicBezTo>
                  <a:cubicBezTo>
                    <a:pt x="1365" y="197"/>
                    <a:pt x="1368" y="196"/>
                    <a:pt x="1367" y="195"/>
                  </a:cubicBezTo>
                  <a:cubicBezTo>
                    <a:pt x="1367" y="194"/>
                    <a:pt x="1367" y="193"/>
                    <a:pt x="1367" y="192"/>
                  </a:cubicBezTo>
                  <a:cubicBezTo>
                    <a:pt x="1368" y="191"/>
                    <a:pt x="1370" y="190"/>
                    <a:pt x="1369" y="189"/>
                  </a:cubicBezTo>
                  <a:cubicBezTo>
                    <a:pt x="1367" y="189"/>
                    <a:pt x="1367" y="188"/>
                    <a:pt x="1368" y="187"/>
                  </a:cubicBezTo>
                  <a:cubicBezTo>
                    <a:pt x="1369" y="186"/>
                    <a:pt x="1370" y="187"/>
                    <a:pt x="1371" y="186"/>
                  </a:cubicBezTo>
                  <a:cubicBezTo>
                    <a:pt x="1371" y="185"/>
                    <a:pt x="1370" y="184"/>
                    <a:pt x="1370" y="183"/>
                  </a:cubicBezTo>
                  <a:cubicBezTo>
                    <a:pt x="1370" y="182"/>
                    <a:pt x="1371" y="181"/>
                    <a:pt x="1371" y="180"/>
                  </a:cubicBezTo>
                  <a:cubicBezTo>
                    <a:pt x="1370" y="180"/>
                    <a:pt x="1370" y="178"/>
                    <a:pt x="1370" y="177"/>
                  </a:cubicBezTo>
                  <a:cubicBezTo>
                    <a:pt x="1370" y="176"/>
                    <a:pt x="1372" y="175"/>
                    <a:pt x="1372" y="174"/>
                  </a:cubicBezTo>
                  <a:cubicBezTo>
                    <a:pt x="1372" y="173"/>
                    <a:pt x="1373" y="170"/>
                    <a:pt x="1372" y="169"/>
                  </a:cubicBezTo>
                  <a:cubicBezTo>
                    <a:pt x="1372" y="168"/>
                    <a:pt x="1372" y="167"/>
                    <a:pt x="1372" y="166"/>
                  </a:cubicBezTo>
                  <a:cubicBezTo>
                    <a:pt x="1372" y="164"/>
                    <a:pt x="1372" y="163"/>
                    <a:pt x="1373" y="163"/>
                  </a:cubicBezTo>
                  <a:cubicBezTo>
                    <a:pt x="1374" y="162"/>
                    <a:pt x="1373" y="162"/>
                    <a:pt x="1373" y="161"/>
                  </a:cubicBezTo>
                  <a:cubicBezTo>
                    <a:pt x="1373" y="160"/>
                    <a:pt x="1372" y="160"/>
                    <a:pt x="1374" y="160"/>
                  </a:cubicBezTo>
                  <a:cubicBezTo>
                    <a:pt x="1375" y="160"/>
                    <a:pt x="1377" y="160"/>
                    <a:pt x="1378" y="159"/>
                  </a:cubicBezTo>
                  <a:cubicBezTo>
                    <a:pt x="1379" y="158"/>
                    <a:pt x="1379" y="157"/>
                    <a:pt x="1379" y="156"/>
                  </a:cubicBezTo>
                  <a:cubicBezTo>
                    <a:pt x="1379" y="156"/>
                    <a:pt x="1380" y="155"/>
                    <a:pt x="1381" y="154"/>
                  </a:cubicBezTo>
                  <a:cubicBezTo>
                    <a:pt x="1381" y="153"/>
                    <a:pt x="1382" y="152"/>
                    <a:pt x="1382" y="152"/>
                  </a:cubicBezTo>
                  <a:cubicBezTo>
                    <a:pt x="1383" y="152"/>
                    <a:pt x="1383" y="151"/>
                    <a:pt x="1383" y="150"/>
                  </a:cubicBezTo>
                  <a:cubicBezTo>
                    <a:pt x="1383" y="150"/>
                    <a:pt x="1383" y="149"/>
                    <a:pt x="1384" y="148"/>
                  </a:cubicBezTo>
                  <a:cubicBezTo>
                    <a:pt x="1385" y="148"/>
                    <a:pt x="1386" y="147"/>
                    <a:pt x="1386" y="147"/>
                  </a:cubicBezTo>
                  <a:cubicBezTo>
                    <a:pt x="1387" y="146"/>
                    <a:pt x="1388" y="145"/>
                    <a:pt x="1388" y="145"/>
                  </a:cubicBezTo>
                  <a:cubicBezTo>
                    <a:pt x="1388" y="144"/>
                    <a:pt x="1387" y="143"/>
                    <a:pt x="1388" y="143"/>
                  </a:cubicBezTo>
                  <a:cubicBezTo>
                    <a:pt x="1389" y="142"/>
                    <a:pt x="1391" y="142"/>
                    <a:pt x="1391" y="140"/>
                  </a:cubicBezTo>
                  <a:cubicBezTo>
                    <a:pt x="1391" y="139"/>
                    <a:pt x="1390" y="138"/>
                    <a:pt x="1392" y="138"/>
                  </a:cubicBezTo>
                  <a:cubicBezTo>
                    <a:pt x="1394" y="137"/>
                    <a:pt x="1395" y="138"/>
                    <a:pt x="1395" y="137"/>
                  </a:cubicBezTo>
                  <a:cubicBezTo>
                    <a:pt x="1395" y="136"/>
                    <a:pt x="1394" y="135"/>
                    <a:pt x="1395" y="135"/>
                  </a:cubicBezTo>
                  <a:cubicBezTo>
                    <a:pt x="1397" y="135"/>
                    <a:pt x="1400" y="133"/>
                    <a:pt x="1400" y="132"/>
                  </a:cubicBezTo>
                  <a:cubicBezTo>
                    <a:pt x="1400" y="131"/>
                    <a:pt x="1399" y="130"/>
                    <a:pt x="1401" y="129"/>
                  </a:cubicBezTo>
                  <a:cubicBezTo>
                    <a:pt x="1402" y="127"/>
                    <a:pt x="1402" y="126"/>
                    <a:pt x="1401" y="124"/>
                  </a:cubicBezTo>
                  <a:cubicBezTo>
                    <a:pt x="1400" y="122"/>
                    <a:pt x="1399" y="121"/>
                    <a:pt x="1400" y="120"/>
                  </a:cubicBezTo>
                  <a:cubicBezTo>
                    <a:pt x="1401" y="119"/>
                    <a:pt x="1401" y="117"/>
                    <a:pt x="1402" y="116"/>
                  </a:cubicBezTo>
                  <a:cubicBezTo>
                    <a:pt x="1402" y="115"/>
                    <a:pt x="1403" y="114"/>
                    <a:pt x="1402" y="113"/>
                  </a:cubicBezTo>
                  <a:cubicBezTo>
                    <a:pt x="1402" y="112"/>
                    <a:pt x="1402" y="112"/>
                    <a:pt x="1402" y="111"/>
                  </a:cubicBezTo>
                  <a:cubicBezTo>
                    <a:pt x="1402" y="111"/>
                    <a:pt x="1403" y="110"/>
                    <a:pt x="1402" y="109"/>
                  </a:cubicBezTo>
                  <a:cubicBezTo>
                    <a:pt x="1401" y="108"/>
                    <a:pt x="1399" y="106"/>
                    <a:pt x="1399" y="104"/>
                  </a:cubicBezTo>
                  <a:cubicBezTo>
                    <a:pt x="1400" y="103"/>
                    <a:pt x="1399" y="102"/>
                    <a:pt x="1399" y="102"/>
                  </a:cubicBezTo>
                  <a:cubicBezTo>
                    <a:pt x="1398" y="102"/>
                    <a:pt x="1396" y="102"/>
                    <a:pt x="1396" y="101"/>
                  </a:cubicBezTo>
                  <a:cubicBezTo>
                    <a:pt x="1396" y="100"/>
                    <a:pt x="1394" y="100"/>
                    <a:pt x="1393" y="99"/>
                  </a:cubicBezTo>
                  <a:cubicBezTo>
                    <a:pt x="1393" y="99"/>
                    <a:pt x="1391" y="97"/>
                    <a:pt x="1391" y="96"/>
                  </a:cubicBezTo>
                  <a:cubicBezTo>
                    <a:pt x="1391" y="95"/>
                    <a:pt x="1391" y="95"/>
                    <a:pt x="1391" y="94"/>
                  </a:cubicBezTo>
                  <a:cubicBezTo>
                    <a:pt x="1391" y="94"/>
                    <a:pt x="1392" y="92"/>
                    <a:pt x="1392" y="91"/>
                  </a:cubicBezTo>
                  <a:cubicBezTo>
                    <a:pt x="1392" y="91"/>
                    <a:pt x="1393" y="88"/>
                    <a:pt x="1392" y="86"/>
                  </a:cubicBezTo>
                  <a:cubicBezTo>
                    <a:pt x="1391" y="84"/>
                    <a:pt x="1392" y="84"/>
                    <a:pt x="1392" y="83"/>
                  </a:cubicBezTo>
                  <a:cubicBezTo>
                    <a:pt x="1393" y="83"/>
                    <a:pt x="1393" y="82"/>
                    <a:pt x="1392" y="81"/>
                  </a:cubicBezTo>
                  <a:cubicBezTo>
                    <a:pt x="1392" y="81"/>
                    <a:pt x="1391" y="81"/>
                    <a:pt x="1392" y="80"/>
                  </a:cubicBezTo>
                  <a:cubicBezTo>
                    <a:pt x="1393" y="79"/>
                    <a:pt x="1394" y="78"/>
                    <a:pt x="1393" y="77"/>
                  </a:cubicBezTo>
                  <a:cubicBezTo>
                    <a:pt x="1393" y="76"/>
                    <a:pt x="1392" y="77"/>
                    <a:pt x="1391" y="77"/>
                  </a:cubicBezTo>
                  <a:cubicBezTo>
                    <a:pt x="1391" y="77"/>
                    <a:pt x="1390" y="76"/>
                    <a:pt x="1389" y="76"/>
                  </a:cubicBezTo>
                  <a:cubicBezTo>
                    <a:pt x="1388" y="76"/>
                    <a:pt x="1387" y="75"/>
                    <a:pt x="1386" y="75"/>
                  </a:cubicBezTo>
                  <a:cubicBezTo>
                    <a:pt x="1386" y="74"/>
                    <a:pt x="1385" y="74"/>
                    <a:pt x="1385" y="74"/>
                  </a:cubicBezTo>
                  <a:cubicBezTo>
                    <a:pt x="1384" y="74"/>
                    <a:pt x="1382" y="74"/>
                    <a:pt x="1381" y="73"/>
                  </a:cubicBezTo>
                  <a:cubicBezTo>
                    <a:pt x="1380" y="73"/>
                    <a:pt x="1377" y="70"/>
                    <a:pt x="1376" y="71"/>
                  </a:cubicBezTo>
                  <a:cubicBezTo>
                    <a:pt x="1375" y="72"/>
                    <a:pt x="1374" y="74"/>
                    <a:pt x="1373" y="74"/>
                  </a:cubicBezTo>
                  <a:cubicBezTo>
                    <a:pt x="1372" y="74"/>
                    <a:pt x="1368" y="74"/>
                    <a:pt x="1367" y="75"/>
                  </a:cubicBezTo>
                  <a:cubicBezTo>
                    <a:pt x="1366" y="77"/>
                    <a:pt x="1364" y="79"/>
                    <a:pt x="1363" y="79"/>
                  </a:cubicBezTo>
                  <a:cubicBezTo>
                    <a:pt x="1362" y="79"/>
                    <a:pt x="1361" y="79"/>
                    <a:pt x="1359" y="79"/>
                  </a:cubicBezTo>
                  <a:cubicBezTo>
                    <a:pt x="1357" y="79"/>
                    <a:pt x="1356" y="80"/>
                    <a:pt x="1355" y="78"/>
                  </a:cubicBezTo>
                  <a:cubicBezTo>
                    <a:pt x="1355" y="76"/>
                    <a:pt x="1354" y="73"/>
                    <a:pt x="1354" y="72"/>
                  </a:cubicBezTo>
                  <a:cubicBezTo>
                    <a:pt x="1354" y="71"/>
                    <a:pt x="1355" y="69"/>
                    <a:pt x="1354" y="67"/>
                  </a:cubicBezTo>
                  <a:cubicBezTo>
                    <a:pt x="1353" y="66"/>
                    <a:pt x="1351" y="64"/>
                    <a:pt x="1352" y="63"/>
                  </a:cubicBezTo>
                  <a:cubicBezTo>
                    <a:pt x="1353" y="62"/>
                    <a:pt x="1355" y="62"/>
                    <a:pt x="1355" y="62"/>
                  </a:cubicBezTo>
                  <a:cubicBezTo>
                    <a:pt x="1355" y="61"/>
                    <a:pt x="1357" y="59"/>
                    <a:pt x="1358" y="59"/>
                  </a:cubicBezTo>
                  <a:cubicBezTo>
                    <a:pt x="1359" y="59"/>
                    <a:pt x="1359" y="59"/>
                    <a:pt x="1360" y="58"/>
                  </a:cubicBezTo>
                  <a:cubicBezTo>
                    <a:pt x="1360" y="57"/>
                    <a:pt x="1361" y="55"/>
                    <a:pt x="1362" y="54"/>
                  </a:cubicBezTo>
                  <a:cubicBezTo>
                    <a:pt x="1363" y="54"/>
                    <a:pt x="1364" y="53"/>
                    <a:pt x="1364" y="52"/>
                  </a:cubicBezTo>
                  <a:cubicBezTo>
                    <a:pt x="1364" y="51"/>
                    <a:pt x="1363" y="50"/>
                    <a:pt x="1365" y="50"/>
                  </a:cubicBezTo>
                  <a:cubicBezTo>
                    <a:pt x="1366" y="50"/>
                    <a:pt x="1366" y="49"/>
                    <a:pt x="1366" y="48"/>
                  </a:cubicBezTo>
                  <a:cubicBezTo>
                    <a:pt x="1366" y="47"/>
                    <a:pt x="1366" y="46"/>
                    <a:pt x="1367" y="45"/>
                  </a:cubicBezTo>
                  <a:cubicBezTo>
                    <a:pt x="1368" y="45"/>
                    <a:pt x="1368" y="44"/>
                    <a:pt x="1369" y="42"/>
                  </a:cubicBezTo>
                  <a:cubicBezTo>
                    <a:pt x="1370" y="40"/>
                    <a:pt x="1371" y="39"/>
                    <a:pt x="1372" y="38"/>
                  </a:cubicBezTo>
                  <a:cubicBezTo>
                    <a:pt x="1372" y="37"/>
                    <a:pt x="1374" y="35"/>
                    <a:pt x="1374" y="34"/>
                  </a:cubicBezTo>
                  <a:cubicBezTo>
                    <a:pt x="1374" y="33"/>
                    <a:pt x="1375" y="31"/>
                    <a:pt x="1376" y="30"/>
                  </a:cubicBezTo>
                  <a:cubicBezTo>
                    <a:pt x="1377" y="29"/>
                    <a:pt x="1379" y="29"/>
                    <a:pt x="1379" y="28"/>
                  </a:cubicBezTo>
                  <a:cubicBezTo>
                    <a:pt x="1379" y="27"/>
                    <a:pt x="1379" y="26"/>
                    <a:pt x="1380" y="25"/>
                  </a:cubicBezTo>
                  <a:cubicBezTo>
                    <a:pt x="1381" y="24"/>
                    <a:pt x="1381" y="24"/>
                    <a:pt x="1381" y="23"/>
                  </a:cubicBezTo>
                  <a:cubicBezTo>
                    <a:pt x="1381" y="22"/>
                    <a:pt x="1380" y="22"/>
                    <a:pt x="1381" y="20"/>
                  </a:cubicBezTo>
                  <a:cubicBezTo>
                    <a:pt x="1382" y="19"/>
                    <a:pt x="1382" y="18"/>
                    <a:pt x="1383" y="18"/>
                  </a:cubicBezTo>
                  <a:cubicBezTo>
                    <a:pt x="1384" y="17"/>
                    <a:pt x="1385" y="17"/>
                    <a:pt x="1385" y="16"/>
                  </a:cubicBezTo>
                  <a:cubicBezTo>
                    <a:pt x="1385" y="15"/>
                    <a:pt x="1386" y="14"/>
                    <a:pt x="1386" y="13"/>
                  </a:cubicBezTo>
                  <a:cubicBezTo>
                    <a:pt x="1386" y="12"/>
                    <a:pt x="1386" y="12"/>
                    <a:pt x="1387" y="12"/>
                  </a:cubicBezTo>
                  <a:cubicBezTo>
                    <a:pt x="1388" y="11"/>
                    <a:pt x="1388" y="10"/>
                    <a:pt x="1389" y="10"/>
                  </a:cubicBezTo>
                  <a:cubicBezTo>
                    <a:pt x="1391" y="10"/>
                    <a:pt x="1392" y="9"/>
                    <a:pt x="1393" y="8"/>
                  </a:cubicBezTo>
                  <a:cubicBezTo>
                    <a:pt x="1394" y="8"/>
                    <a:pt x="1396" y="9"/>
                    <a:pt x="1397" y="8"/>
                  </a:cubicBezTo>
                  <a:cubicBezTo>
                    <a:pt x="1398" y="7"/>
                    <a:pt x="1398" y="6"/>
                    <a:pt x="1399" y="6"/>
                  </a:cubicBezTo>
                  <a:cubicBezTo>
                    <a:pt x="1400" y="6"/>
                    <a:pt x="1401" y="7"/>
                    <a:pt x="1401" y="8"/>
                  </a:cubicBezTo>
                  <a:cubicBezTo>
                    <a:pt x="1402" y="8"/>
                    <a:pt x="1402" y="8"/>
                    <a:pt x="1403" y="8"/>
                  </a:cubicBezTo>
                  <a:cubicBezTo>
                    <a:pt x="1403" y="8"/>
                    <a:pt x="1405" y="7"/>
                    <a:pt x="1405" y="7"/>
                  </a:cubicBezTo>
                  <a:cubicBezTo>
                    <a:pt x="1406" y="7"/>
                    <a:pt x="1407" y="7"/>
                    <a:pt x="1408" y="7"/>
                  </a:cubicBezTo>
                  <a:cubicBezTo>
                    <a:pt x="1409" y="6"/>
                    <a:pt x="1409" y="6"/>
                    <a:pt x="1410" y="6"/>
                  </a:cubicBezTo>
                  <a:cubicBezTo>
                    <a:pt x="1411" y="5"/>
                    <a:pt x="1411" y="4"/>
                    <a:pt x="1411" y="4"/>
                  </a:cubicBezTo>
                  <a:cubicBezTo>
                    <a:pt x="1412" y="3"/>
                    <a:pt x="1411" y="2"/>
                    <a:pt x="1414" y="2"/>
                  </a:cubicBezTo>
                  <a:cubicBezTo>
                    <a:pt x="1416" y="2"/>
                    <a:pt x="1417" y="2"/>
                    <a:pt x="1418" y="1"/>
                  </a:cubicBezTo>
                  <a:cubicBezTo>
                    <a:pt x="1419" y="1"/>
                    <a:pt x="1419" y="0"/>
                    <a:pt x="1420" y="0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62" name="任意多边形 64">
              <a:extLst>
                <a:ext uri="{FF2B5EF4-FFF2-40B4-BE49-F238E27FC236}">
                  <a16:creationId xmlns:a16="http://schemas.microsoft.com/office/drawing/2014/main" id="{C8C2035A-A460-E861-510A-1A9E092B3BE7}"/>
                </a:ext>
              </a:extLst>
            </p:cNvPr>
            <p:cNvSpPr/>
            <p:nvPr/>
          </p:nvSpPr>
          <p:spPr bwMode="auto">
            <a:xfrm>
              <a:off x="7466013" y="4259263"/>
              <a:ext cx="61913" cy="41275"/>
            </a:xfrm>
            <a:custGeom>
              <a:avLst/>
              <a:gdLst>
                <a:gd name="T0" fmla="*/ 28 w 42"/>
                <a:gd name="T1" fmla="*/ 0 h 28"/>
                <a:gd name="T2" fmla="*/ 25 w 42"/>
                <a:gd name="T3" fmla="*/ 4 h 28"/>
                <a:gd name="T4" fmla="*/ 29 w 42"/>
                <a:gd name="T5" fmla="*/ 3 h 28"/>
                <a:gd name="T6" fmla="*/ 33 w 42"/>
                <a:gd name="T7" fmla="*/ 6 h 28"/>
                <a:gd name="T8" fmla="*/ 34 w 42"/>
                <a:gd name="T9" fmla="*/ 6 h 28"/>
                <a:gd name="T10" fmla="*/ 29 w 42"/>
                <a:gd name="T11" fmla="*/ 11 h 28"/>
                <a:gd name="T12" fmla="*/ 25 w 42"/>
                <a:gd name="T13" fmla="*/ 10 h 28"/>
                <a:gd name="T14" fmla="*/ 23 w 42"/>
                <a:gd name="T15" fmla="*/ 12 h 28"/>
                <a:gd name="T16" fmla="*/ 26 w 42"/>
                <a:gd name="T17" fmla="*/ 15 h 28"/>
                <a:gd name="T18" fmla="*/ 29 w 42"/>
                <a:gd name="T19" fmla="*/ 12 h 28"/>
                <a:gd name="T20" fmla="*/ 32 w 42"/>
                <a:gd name="T21" fmla="*/ 13 h 28"/>
                <a:gd name="T22" fmla="*/ 33 w 42"/>
                <a:gd name="T23" fmla="*/ 9 h 28"/>
                <a:gd name="T24" fmla="*/ 36 w 42"/>
                <a:gd name="T25" fmla="*/ 9 h 28"/>
                <a:gd name="T26" fmla="*/ 37 w 42"/>
                <a:gd name="T27" fmla="*/ 13 h 28"/>
                <a:gd name="T28" fmla="*/ 38 w 42"/>
                <a:gd name="T29" fmla="*/ 9 h 28"/>
                <a:gd name="T30" fmla="*/ 41 w 42"/>
                <a:gd name="T31" fmla="*/ 11 h 28"/>
                <a:gd name="T32" fmla="*/ 39 w 42"/>
                <a:gd name="T33" fmla="*/ 14 h 28"/>
                <a:gd name="T34" fmla="*/ 40 w 42"/>
                <a:gd name="T35" fmla="*/ 17 h 28"/>
                <a:gd name="T36" fmla="*/ 38 w 42"/>
                <a:gd name="T37" fmla="*/ 20 h 28"/>
                <a:gd name="T38" fmla="*/ 34 w 42"/>
                <a:gd name="T39" fmla="*/ 16 h 28"/>
                <a:gd name="T40" fmla="*/ 31 w 42"/>
                <a:gd name="T41" fmla="*/ 17 h 28"/>
                <a:gd name="T42" fmla="*/ 31 w 42"/>
                <a:gd name="T43" fmla="*/ 21 h 28"/>
                <a:gd name="T44" fmla="*/ 35 w 42"/>
                <a:gd name="T45" fmla="*/ 24 h 28"/>
                <a:gd name="T46" fmla="*/ 34 w 42"/>
                <a:gd name="T47" fmla="*/ 27 h 28"/>
                <a:gd name="T48" fmla="*/ 31 w 42"/>
                <a:gd name="T49" fmla="*/ 25 h 28"/>
                <a:gd name="T50" fmla="*/ 29 w 42"/>
                <a:gd name="T51" fmla="*/ 25 h 28"/>
                <a:gd name="T52" fmla="*/ 24 w 42"/>
                <a:gd name="T53" fmla="*/ 25 h 28"/>
                <a:gd name="T54" fmla="*/ 20 w 42"/>
                <a:gd name="T55" fmla="*/ 23 h 28"/>
                <a:gd name="T56" fmla="*/ 17 w 42"/>
                <a:gd name="T57" fmla="*/ 19 h 28"/>
                <a:gd name="T58" fmla="*/ 7 w 42"/>
                <a:gd name="T59" fmla="*/ 19 h 28"/>
                <a:gd name="T60" fmla="*/ 2 w 42"/>
                <a:gd name="T61" fmla="*/ 20 h 28"/>
                <a:gd name="T62" fmla="*/ 4 w 42"/>
                <a:gd name="T63" fmla="*/ 13 h 28"/>
                <a:gd name="T64" fmla="*/ 10 w 42"/>
                <a:gd name="T65" fmla="*/ 9 h 28"/>
                <a:gd name="T66" fmla="*/ 13 w 42"/>
                <a:gd name="T67" fmla="*/ 6 h 28"/>
                <a:gd name="T68" fmla="*/ 23 w 42"/>
                <a:gd name="T6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28">
                  <a:moveTo>
                    <a:pt x="25" y="1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6" y="2"/>
                    <a:pt x="25" y="2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6" y="4"/>
                    <a:pt x="27" y="3"/>
                    <a:pt x="27" y="3"/>
                  </a:cubicBezTo>
                  <a:cubicBezTo>
                    <a:pt x="28" y="2"/>
                    <a:pt x="29" y="2"/>
                    <a:pt x="29" y="3"/>
                  </a:cubicBezTo>
                  <a:cubicBezTo>
                    <a:pt x="30" y="4"/>
                    <a:pt x="30" y="4"/>
                    <a:pt x="31" y="5"/>
                  </a:cubicBezTo>
                  <a:cubicBezTo>
                    <a:pt x="32" y="6"/>
                    <a:pt x="32" y="6"/>
                    <a:pt x="33" y="6"/>
                  </a:cubicBezTo>
                  <a:cubicBezTo>
                    <a:pt x="34" y="6"/>
                    <a:pt x="35" y="5"/>
                    <a:pt x="35" y="5"/>
                  </a:cubicBezTo>
                  <a:cubicBezTo>
                    <a:pt x="36" y="5"/>
                    <a:pt x="35" y="6"/>
                    <a:pt x="34" y="6"/>
                  </a:cubicBezTo>
                  <a:cubicBezTo>
                    <a:pt x="34" y="7"/>
                    <a:pt x="32" y="8"/>
                    <a:pt x="31" y="9"/>
                  </a:cubicBezTo>
                  <a:cubicBezTo>
                    <a:pt x="30" y="10"/>
                    <a:pt x="30" y="10"/>
                    <a:pt x="29" y="11"/>
                  </a:cubicBezTo>
                  <a:cubicBezTo>
                    <a:pt x="28" y="11"/>
                    <a:pt x="27" y="10"/>
                    <a:pt x="27" y="9"/>
                  </a:cubicBezTo>
                  <a:cubicBezTo>
                    <a:pt x="26" y="9"/>
                    <a:pt x="25" y="9"/>
                    <a:pt x="25" y="10"/>
                  </a:cubicBezTo>
                  <a:cubicBezTo>
                    <a:pt x="25" y="11"/>
                    <a:pt x="24" y="11"/>
                    <a:pt x="23" y="11"/>
                  </a:cubicBezTo>
                  <a:cubicBezTo>
                    <a:pt x="23" y="11"/>
                    <a:pt x="22" y="11"/>
                    <a:pt x="23" y="12"/>
                  </a:cubicBezTo>
                  <a:cubicBezTo>
                    <a:pt x="24" y="12"/>
                    <a:pt x="25" y="13"/>
                    <a:pt x="25" y="13"/>
                  </a:cubicBezTo>
                  <a:cubicBezTo>
                    <a:pt x="26" y="14"/>
                    <a:pt x="26" y="15"/>
                    <a:pt x="26" y="15"/>
                  </a:cubicBezTo>
                  <a:cubicBezTo>
                    <a:pt x="27" y="15"/>
                    <a:pt x="27" y="13"/>
                    <a:pt x="27" y="13"/>
                  </a:cubicBezTo>
                  <a:cubicBezTo>
                    <a:pt x="27" y="13"/>
                    <a:pt x="28" y="12"/>
                    <a:pt x="29" y="12"/>
                  </a:cubicBezTo>
                  <a:cubicBezTo>
                    <a:pt x="30" y="12"/>
                    <a:pt x="30" y="12"/>
                    <a:pt x="30" y="13"/>
                  </a:cubicBezTo>
                  <a:cubicBezTo>
                    <a:pt x="30" y="14"/>
                    <a:pt x="31" y="14"/>
                    <a:pt x="32" y="13"/>
                  </a:cubicBezTo>
                  <a:cubicBezTo>
                    <a:pt x="32" y="12"/>
                    <a:pt x="31" y="11"/>
                    <a:pt x="31" y="11"/>
                  </a:cubicBezTo>
                  <a:cubicBezTo>
                    <a:pt x="31" y="11"/>
                    <a:pt x="33" y="9"/>
                    <a:pt x="33" y="9"/>
                  </a:cubicBezTo>
                  <a:cubicBezTo>
                    <a:pt x="34" y="8"/>
                    <a:pt x="35" y="8"/>
                    <a:pt x="36" y="8"/>
                  </a:cubicBezTo>
                  <a:cubicBezTo>
                    <a:pt x="37" y="8"/>
                    <a:pt x="36" y="9"/>
                    <a:pt x="36" y="9"/>
                  </a:cubicBezTo>
                  <a:cubicBezTo>
                    <a:pt x="36" y="9"/>
                    <a:pt x="36" y="11"/>
                    <a:pt x="36" y="12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7" y="11"/>
                    <a:pt x="37" y="10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39" y="9"/>
                    <a:pt x="39" y="11"/>
                    <a:pt x="39" y="11"/>
                  </a:cubicBezTo>
                  <a:cubicBezTo>
                    <a:pt x="40" y="12"/>
                    <a:pt x="41" y="11"/>
                    <a:pt x="41" y="11"/>
                  </a:cubicBezTo>
                  <a:cubicBezTo>
                    <a:pt x="42" y="12"/>
                    <a:pt x="41" y="13"/>
                    <a:pt x="40" y="13"/>
                  </a:cubicBezTo>
                  <a:cubicBezTo>
                    <a:pt x="40" y="13"/>
                    <a:pt x="39" y="13"/>
                    <a:pt x="39" y="14"/>
                  </a:cubicBezTo>
                  <a:cubicBezTo>
                    <a:pt x="39" y="15"/>
                    <a:pt x="40" y="15"/>
                    <a:pt x="41" y="16"/>
                  </a:cubicBezTo>
                  <a:cubicBezTo>
                    <a:pt x="41" y="16"/>
                    <a:pt x="41" y="17"/>
                    <a:pt x="40" y="17"/>
                  </a:cubicBezTo>
                  <a:cubicBezTo>
                    <a:pt x="39" y="18"/>
                    <a:pt x="39" y="19"/>
                    <a:pt x="39" y="19"/>
                  </a:cubicBezTo>
                  <a:cubicBezTo>
                    <a:pt x="39" y="20"/>
                    <a:pt x="38" y="20"/>
                    <a:pt x="38" y="20"/>
                  </a:cubicBezTo>
                  <a:cubicBezTo>
                    <a:pt x="37" y="20"/>
                    <a:pt x="37" y="19"/>
                    <a:pt x="36" y="18"/>
                  </a:cubicBezTo>
                  <a:cubicBezTo>
                    <a:pt x="36" y="17"/>
                    <a:pt x="35" y="16"/>
                    <a:pt x="34" y="16"/>
                  </a:cubicBezTo>
                  <a:cubicBezTo>
                    <a:pt x="34" y="16"/>
                    <a:pt x="32" y="15"/>
                    <a:pt x="32" y="15"/>
                  </a:cubicBezTo>
                  <a:cubicBezTo>
                    <a:pt x="31" y="15"/>
                    <a:pt x="31" y="17"/>
                    <a:pt x="31" y="17"/>
                  </a:cubicBezTo>
                  <a:cubicBezTo>
                    <a:pt x="31" y="18"/>
                    <a:pt x="30" y="18"/>
                    <a:pt x="30" y="19"/>
                  </a:cubicBezTo>
                  <a:cubicBezTo>
                    <a:pt x="29" y="19"/>
                    <a:pt x="30" y="20"/>
                    <a:pt x="31" y="21"/>
                  </a:cubicBezTo>
                  <a:cubicBezTo>
                    <a:pt x="31" y="21"/>
                    <a:pt x="32" y="22"/>
                    <a:pt x="32" y="22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35" y="25"/>
                    <a:pt x="34" y="25"/>
                    <a:pt x="33" y="25"/>
                  </a:cubicBezTo>
                  <a:cubicBezTo>
                    <a:pt x="33" y="26"/>
                    <a:pt x="34" y="26"/>
                    <a:pt x="34" y="27"/>
                  </a:cubicBezTo>
                  <a:cubicBezTo>
                    <a:pt x="35" y="28"/>
                    <a:pt x="32" y="27"/>
                    <a:pt x="32" y="27"/>
                  </a:cubicBezTo>
                  <a:cubicBezTo>
                    <a:pt x="31" y="27"/>
                    <a:pt x="31" y="26"/>
                    <a:pt x="31" y="25"/>
                  </a:cubicBezTo>
                  <a:cubicBezTo>
                    <a:pt x="31" y="24"/>
                    <a:pt x="30" y="24"/>
                    <a:pt x="30" y="25"/>
                  </a:cubicBezTo>
                  <a:cubicBezTo>
                    <a:pt x="30" y="25"/>
                    <a:pt x="29" y="26"/>
                    <a:pt x="29" y="25"/>
                  </a:cubicBezTo>
                  <a:cubicBezTo>
                    <a:pt x="28" y="25"/>
                    <a:pt x="27" y="24"/>
                    <a:pt x="26" y="23"/>
                  </a:cubicBezTo>
                  <a:cubicBezTo>
                    <a:pt x="25" y="22"/>
                    <a:pt x="25" y="25"/>
                    <a:pt x="24" y="25"/>
                  </a:cubicBezTo>
                  <a:cubicBezTo>
                    <a:pt x="23" y="25"/>
                    <a:pt x="23" y="25"/>
                    <a:pt x="22" y="24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19" y="24"/>
                    <a:pt x="19" y="22"/>
                    <a:pt x="19" y="21"/>
                  </a:cubicBezTo>
                  <a:cubicBezTo>
                    <a:pt x="18" y="20"/>
                    <a:pt x="17" y="19"/>
                    <a:pt x="17" y="19"/>
                  </a:cubicBezTo>
                  <a:cubicBezTo>
                    <a:pt x="16" y="19"/>
                    <a:pt x="12" y="20"/>
                    <a:pt x="11" y="21"/>
                  </a:cubicBezTo>
                  <a:cubicBezTo>
                    <a:pt x="10" y="21"/>
                    <a:pt x="8" y="20"/>
                    <a:pt x="7" y="19"/>
                  </a:cubicBezTo>
                  <a:cubicBezTo>
                    <a:pt x="7" y="18"/>
                    <a:pt x="5" y="20"/>
                    <a:pt x="4" y="20"/>
                  </a:cubicBezTo>
                  <a:cubicBezTo>
                    <a:pt x="3" y="21"/>
                    <a:pt x="2" y="20"/>
                    <a:pt x="2" y="20"/>
                  </a:cubicBezTo>
                  <a:cubicBezTo>
                    <a:pt x="1" y="19"/>
                    <a:pt x="0" y="17"/>
                    <a:pt x="1" y="16"/>
                  </a:cubicBezTo>
                  <a:cubicBezTo>
                    <a:pt x="1" y="16"/>
                    <a:pt x="3" y="15"/>
                    <a:pt x="4" y="13"/>
                  </a:cubicBezTo>
                  <a:cubicBezTo>
                    <a:pt x="5" y="12"/>
                    <a:pt x="7" y="10"/>
                    <a:pt x="8" y="9"/>
                  </a:cubicBezTo>
                  <a:cubicBezTo>
                    <a:pt x="8" y="9"/>
                    <a:pt x="10" y="10"/>
                    <a:pt x="10" y="9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6"/>
                    <a:pt x="13" y="6"/>
                    <a:pt x="13" y="6"/>
                  </a:cubicBezTo>
                  <a:cubicBezTo>
                    <a:pt x="14" y="5"/>
                    <a:pt x="17" y="4"/>
                    <a:pt x="17" y="4"/>
                  </a:cubicBezTo>
                  <a:cubicBezTo>
                    <a:pt x="18" y="3"/>
                    <a:pt x="22" y="2"/>
                    <a:pt x="23" y="1"/>
                  </a:cubicBezTo>
                  <a:cubicBezTo>
                    <a:pt x="23" y="1"/>
                    <a:pt x="25" y="1"/>
                    <a:pt x="25" y="1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63" name="任意多边形 65">
              <a:extLst>
                <a:ext uri="{FF2B5EF4-FFF2-40B4-BE49-F238E27FC236}">
                  <a16:creationId xmlns:a16="http://schemas.microsoft.com/office/drawing/2014/main" id="{D8EDA467-CD09-FA9F-EFDD-1B131A08336A}"/>
                </a:ext>
              </a:extLst>
            </p:cNvPr>
            <p:cNvSpPr/>
            <p:nvPr/>
          </p:nvSpPr>
          <p:spPr bwMode="auto">
            <a:xfrm>
              <a:off x="7459663" y="4291013"/>
              <a:ext cx="26988" cy="20638"/>
            </a:xfrm>
            <a:custGeom>
              <a:avLst/>
              <a:gdLst>
                <a:gd name="T0" fmla="*/ 0 w 18"/>
                <a:gd name="T1" fmla="*/ 13 h 14"/>
                <a:gd name="T2" fmla="*/ 0 w 18"/>
                <a:gd name="T3" fmla="*/ 11 h 14"/>
                <a:gd name="T4" fmla="*/ 1 w 18"/>
                <a:gd name="T5" fmla="*/ 10 h 14"/>
                <a:gd name="T6" fmla="*/ 3 w 18"/>
                <a:gd name="T7" fmla="*/ 7 h 14"/>
                <a:gd name="T8" fmla="*/ 4 w 18"/>
                <a:gd name="T9" fmla="*/ 6 h 14"/>
                <a:gd name="T10" fmla="*/ 4 w 18"/>
                <a:gd name="T11" fmla="*/ 3 h 14"/>
                <a:gd name="T12" fmla="*/ 8 w 18"/>
                <a:gd name="T13" fmla="*/ 2 h 14"/>
                <a:gd name="T14" fmla="*/ 8 w 18"/>
                <a:gd name="T15" fmla="*/ 4 h 14"/>
                <a:gd name="T16" fmla="*/ 9 w 18"/>
                <a:gd name="T17" fmla="*/ 5 h 14"/>
                <a:gd name="T18" fmla="*/ 13 w 18"/>
                <a:gd name="T19" fmla="*/ 2 h 14"/>
                <a:gd name="T20" fmla="*/ 16 w 18"/>
                <a:gd name="T21" fmla="*/ 0 h 14"/>
                <a:gd name="T22" fmla="*/ 17 w 18"/>
                <a:gd name="T23" fmla="*/ 0 h 14"/>
                <a:gd name="T24" fmla="*/ 17 w 18"/>
                <a:gd name="T25" fmla="*/ 1 h 14"/>
                <a:gd name="T26" fmla="*/ 16 w 18"/>
                <a:gd name="T27" fmla="*/ 3 h 14"/>
                <a:gd name="T28" fmla="*/ 14 w 18"/>
                <a:gd name="T29" fmla="*/ 3 h 14"/>
                <a:gd name="T30" fmla="*/ 15 w 18"/>
                <a:gd name="T31" fmla="*/ 6 h 14"/>
                <a:gd name="T32" fmla="*/ 14 w 18"/>
                <a:gd name="T33" fmla="*/ 7 h 14"/>
                <a:gd name="T34" fmla="*/ 13 w 18"/>
                <a:gd name="T35" fmla="*/ 7 h 14"/>
                <a:gd name="T36" fmla="*/ 14 w 18"/>
                <a:gd name="T37" fmla="*/ 8 h 14"/>
                <a:gd name="T38" fmla="*/ 13 w 18"/>
                <a:gd name="T39" fmla="*/ 9 h 14"/>
                <a:gd name="T40" fmla="*/ 15 w 18"/>
                <a:gd name="T41" fmla="*/ 10 h 14"/>
                <a:gd name="T42" fmla="*/ 12 w 18"/>
                <a:gd name="T43" fmla="*/ 12 h 14"/>
                <a:gd name="T44" fmla="*/ 12 w 18"/>
                <a:gd name="T45" fmla="*/ 11 h 14"/>
                <a:gd name="T46" fmla="*/ 11 w 18"/>
                <a:gd name="T47" fmla="*/ 9 h 14"/>
                <a:gd name="T48" fmla="*/ 7 w 18"/>
                <a:gd name="T49" fmla="*/ 11 h 14"/>
                <a:gd name="T50" fmla="*/ 7 w 18"/>
                <a:gd name="T51" fmla="*/ 12 h 14"/>
                <a:gd name="T52" fmla="*/ 7 w 18"/>
                <a:gd name="T53" fmla="*/ 13 h 14"/>
                <a:gd name="T54" fmla="*/ 5 w 18"/>
                <a:gd name="T55" fmla="*/ 13 h 14"/>
                <a:gd name="T56" fmla="*/ 4 w 18"/>
                <a:gd name="T57" fmla="*/ 12 h 14"/>
                <a:gd name="T58" fmla="*/ 2 w 18"/>
                <a:gd name="T59" fmla="*/ 13 h 14"/>
                <a:gd name="T60" fmla="*/ 1 w 18"/>
                <a:gd name="T61" fmla="*/ 14 h 14"/>
                <a:gd name="T62" fmla="*/ 0 w 18"/>
                <a:gd name="T6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" h="14">
                  <a:moveTo>
                    <a:pt x="0" y="13"/>
                  </a:moveTo>
                  <a:cubicBezTo>
                    <a:pt x="0" y="13"/>
                    <a:pt x="0" y="12"/>
                    <a:pt x="0" y="11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9"/>
                    <a:pt x="2" y="8"/>
                    <a:pt x="3" y="7"/>
                  </a:cubicBezTo>
                  <a:cubicBezTo>
                    <a:pt x="3" y="7"/>
                    <a:pt x="4" y="7"/>
                    <a:pt x="4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5" y="3"/>
                    <a:pt x="7" y="2"/>
                    <a:pt x="8" y="2"/>
                  </a:cubicBezTo>
                  <a:cubicBezTo>
                    <a:pt x="8" y="2"/>
                    <a:pt x="8" y="4"/>
                    <a:pt x="8" y="4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10" y="4"/>
                    <a:pt x="11" y="3"/>
                    <a:pt x="13" y="2"/>
                  </a:cubicBezTo>
                  <a:cubicBezTo>
                    <a:pt x="14" y="1"/>
                    <a:pt x="15" y="1"/>
                    <a:pt x="16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8" y="1"/>
                    <a:pt x="17" y="1"/>
                  </a:cubicBezTo>
                  <a:cubicBezTo>
                    <a:pt x="17" y="2"/>
                    <a:pt x="16" y="3"/>
                    <a:pt x="16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4" y="4"/>
                    <a:pt x="15" y="5"/>
                    <a:pt x="15" y="6"/>
                  </a:cubicBezTo>
                  <a:cubicBezTo>
                    <a:pt x="15" y="6"/>
                    <a:pt x="14" y="7"/>
                    <a:pt x="14" y="7"/>
                  </a:cubicBezTo>
                  <a:cubicBezTo>
                    <a:pt x="13" y="6"/>
                    <a:pt x="12" y="6"/>
                    <a:pt x="13" y="7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3" y="9"/>
                    <a:pt x="12" y="9"/>
                    <a:pt x="13" y="9"/>
                  </a:cubicBezTo>
                  <a:cubicBezTo>
                    <a:pt x="13" y="10"/>
                    <a:pt x="15" y="10"/>
                    <a:pt x="15" y="10"/>
                  </a:cubicBezTo>
                  <a:cubicBezTo>
                    <a:pt x="14" y="11"/>
                    <a:pt x="13" y="12"/>
                    <a:pt x="12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0"/>
                    <a:pt x="12" y="9"/>
                    <a:pt x="11" y="9"/>
                  </a:cubicBezTo>
                  <a:cubicBezTo>
                    <a:pt x="10" y="9"/>
                    <a:pt x="7" y="11"/>
                    <a:pt x="7" y="11"/>
                  </a:cubicBezTo>
                  <a:cubicBezTo>
                    <a:pt x="7" y="11"/>
                    <a:pt x="6" y="12"/>
                    <a:pt x="7" y="12"/>
                  </a:cubicBezTo>
                  <a:cubicBezTo>
                    <a:pt x="7" y="12"/>
                    <a:pt x="8" y="12"/>
                    <a:pt x="7" y="13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2"/>
                    <a:pt x="2" y="13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64" name="任意多边形 66">
              <a:extLst>
                <a:ext uri="{FF2B5EF4-FFF2-40B4-BE49-F238E27FC236}">
                  <a16:creationId xmlns:a16="http://schemas.microsoft.com/office/drawing/2014/main" id="{DB5A07FD-6D1B-DBC8-8796-9ECE356B5D46}"/>
                </a:ext>
              </a:extLst>
            </p:cNvPr>
            <p:cNvSpPr/>
            <p:nvPr/>
          </p:nvSpPr>
          <p:spPr bwMode="auto">
            <a:xfrm>
              <a:off x="7812088" y="2819400"/>
              <a:ext cx="34925" cy="30163"/>
            </a:xfrm>
            <a:custGeom>
              <a:avLst/>
              <a:gdLst>
                <a:gd name="T0" fmla="*/ 2 w 24"/>
                <a:gd name="T1" fmla="*/ 20 h 21"/>
                <a:gd name="T2" fmla="*/ 0 w 24"/>
                <a:gd name="T3" fmla="*/ 18 h 21"/>
                <a:gd name="T4" fmla="*/ 6 w 24"/>
                <a:gd name="T5" fmla="*/ 8 h 21"/>
                <a:gd name="T6" fmla="*/ 9 w 24"/>
                <a:gd name="T7" fmla="*/ 2 h 21"/>
                <a:gd name="T8" fmla="*/ 17 w 24"/>
                <a:gd name="T9" fmla="*/ 3 h 21"/>
                <a:gd name="T10" fmla="*/ 21 w 24"/>
                <a:gd name="T11" fmla="*/ 7 h 21"/>
                <a:gd name="T12" fmla="*/ 23 w 24"/>
                <a:gd name="T13" fmla="*/ 11 h 21"/>
                <a:gd name="T14" fmla="*/ 20 w 24"/>
                <a:gd name="T15" fmla="*/ 14 h 21"/>
                <a:gd name="T16" fmla="*/ 18 w 24"/>
                <a:gd name="T17" fmla="*/ 15 h 21"/>
                <a:gd name="T18" fmla="*/ 17 w 24"/>
                <a:gd name="T19" fmla="*/ 17 h 21"/>
                <a:gd name="T20" fmla="*/ 13 w 24"/>
                <a:gd name="T21" fmla="*/ 18 h 21"/>
                <a:gd name="T22" fmla="*/ 14 w 24"/>
                <a:gd name="T23" fmla="*/ 12 h 21"/>
                <a:gd name="T24" fmla="*/ 16 w 24"/>
                <a:gd name="T25" fmla="*/ 8 h 21"/>
                <a:gd name="T26" fmla="*/ 13 w 24"/>
                <a:gd name="T27" fmla="*/ 5 h 21"/>
                <a:gd name="T28" fmla="*/ 10 w 24"/>
                <a:gd name="T29" fmla="*/ 6 h 21"/>
                <a:gd name="T30" fmla="*/ 7 w 24"/>
                <a:gd name="T31" fmla="*/ 11 h 21"/>
                <a:gd name="T32" fmla="*/ 4 w 24"/>
                <a:gd name="T33" fmla="*/ 16 h 21"/>
                <a:gd name="T34" fmla="*/ 2 w 24"/>
                <a:gd name="T3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21">
                  <a:moveTo>
                    <a:pt x="2" y="20"/>
                  </a:moveTo>
                  <a:cubicBezTo>
                    <a:pt x="1" y="21"/>
                    <a:pt x="0" y="21"/>
                    <a:pt x="0" y="18"/>
                  </a:cubicBezTo>
                  <a:cubicBezTo>
                    <a:pt x="0" y="15"/>
                    <a:pt x="6" y="10"/>
                    <a:pt x="6" y="8"/>
                  </a:cubicBezTo>
                  <a:cubicBezTo>
                    <a:pt x="6" y="6"/>
                    <a:pt x="6" y="3"/>
                    <a:pt x="9" y="2"/>
                  </a:cubicBezTo>
                  <a:cubicBezTo>
                    <a:pt x="11" y="1"/>
                    <a:pt x="15" y="0"/>
                    <a:pt x="17" y="3"/>
                  </a:cubicBezTo>
                  <a:cubicBezTo>
                    <a:pt x="19" y="6"/>
                    <a:pt x="19" y="7"/>
                    <a:pt x="21" y="7"/>
                  </a:cubicBezTo>
                  <a:cubicBezTo>
                    <a:pt x="24" y="8"/>
                    <a:pt x="24" y="10"/>
                    <a:pt x="23" y="11"/>
                  </a:cubicBezTo>
                  <a:cubicBezTo>
                    <a:pt x="22" y="12"/>
                    <a:pt x="20" y="12"/>
                    <a:pt x="20" y="14"/>
                  </a:cubicBezTo>
                  <a:cubicBezTo>
                    <a:pt x="20" y="16"/>
                    <a:pt x="19" y="17"/>
                    <a:pt x="18" y="15"/>
                  </a:cubicBezTo>
                  <a:cubicBezTo>
                    <a:pt x="17" y="14"/>
                    <a:pt x="17" y="15"/>
                    <a:pt x="17" y="17"/>
                  </a:cubicBezTo>
                  <a:cubicBezTo>
                    <a:pt x="16" y="19"/>
                    <a:pt x="14" y="19"/>
                    <a:pt x="13" y="18"/>
                  </a:cubicBezTo>
                  <a:cubicBezTo>
                    <a:pt x="13" y="16"/>
                    <a:pt x="13" y="14"/>
                    <a:pt x="14" y="12"/>
                  </a:cubicBezTo>
                  <a:cubicBezTo>
                    <a:pt x="16" y="10"/>
                    <a:pt x="17" y="8"/>
                    <a:pt x="16" y="8"/>
                  </a:cubicBezTo>
                  <a:cubicBezTo>
                    <a:pt x="14" y="8"/>
                    <a:pt x="14" y="6"/>
                    <a:pt x="13" y="5"/>
                  </a:cubicBezTo>
                  <a:cubicBezTo>
                    <a:pt x="12" y="3"/>
                    <a:pt x="9" y="4"/>
                    <a:pt x="10" y="6"/>
                  </a:cubicBezTo>
                  <a:cubicBezTo>
                    <a:pt x="10" y="9"/>
                    <a:pt x="9" y="9"/>
                    <a:pt x="7" y="11"/>
                  </a:cubicBezTo>
                  <a:cubicBezTo>
                    <a:pt x="6" y="13"/>
                    <a:pt x="6" y="15"/>
                    <a:pt x="4" y="16"/>
                  </a:cubicBezTo>
                  <a:cubicBezTo>
                    <a:pt x="2" y="18"/>
                    <a:pt x="3" y="19"/>
                    <a:pt x="2" y="20"/>
                  </a:cubicBez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65" name="任意多边形 67">
              <a:extLst>
                <a:ext uri="{FF2B5EF4-FFF2-40B4-BE49-F238E27FC236}">
                  <a16:creationId xmlns:a16="http://schemas.microsoft.com/office/drawing/2014/main" id="{BCD30C5A-671F-1BCE-6863-2F18BC22B346}"/>
                </a:ext>
              </a:extLst>
            </p:cNvPr>
            <p:cNvSpPr/>
            <p:nvPr/>
          </p:nvSpPr>
          <p:spPr bwMode="auto">
            <a:xfrm>
              <a:off x="7845425" y="3517900"/>
              <a:ext cx="7938" cy="1588"/>
            </a:xfrm>
            <a:custGeom>
              <a:avLst/>
              <a:gdLst>
                <a:gd name="T0" fmla="*/ 0 w 5"/>
                <a:gd name="T1" fmla="*/ 0 h 1"/>
                <a:gd name="T2" fmla="*/ 1 w 5"/>
                <a:gd name="T3" fmla="*/ 1 h 1"/>
                <a:gd name="T4" fmla="*/ 3 w 5"/>
                <a:gd name="T5" fmla="*/ 1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66" name="任意多边形 68">
              <a:extLst>
                <a:ext uri="{FF2B5EF4-FFF2-40B4-BE49-F238E27FC236}">
                  <a16:creationId xmlns:a16="http://schemas.microsoft.com/office/drawing/2014/main" id="{FE1F1E80-35BA-13DA-5C43-1E42D9323301}"/>
                </a:ext>
              </a:extLst>
            </p:cNvPr>
            <p:cNvSpPr/>
            <p:nvPr/>
          </p:nvSpPr>
          <p:spPr bwMode="auto">
            <a:xfrm>
              <a:off x="7715250" y="3776663"/>
              <a:ext cx="7938" cy="3175"/>
            </a:xfrm>
            <a:custGeom>
              <a:avLst/>
              <a:gdLst>
                <a:gd name="T0" fmla="*/ 0 w 5"/>
                <a:gd name="T1" fmla="*/ 0 h 2"/>
                <a:gd name="T2" fmla="*/ 3 w 5"/>
                <a:gd name="T3" fmla="*/ 1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4" y="1"/>
                    <a:pt x="5" y="2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67" name="任意多边形 69">
              <a:extLst>
                <a:ext uri="{FF2B5EF4-FFF2-40B4-BE49-F238E27FC236}">
                  <a16:creationId xmlns:a16="http://schemas.microsoft.com/office/drawing/2014/main" id="{233DB188-769C-726F-3506-ED012847F619}"/>
                </a:ext>
              </a:extLst>
            </p:cNvPr>
            <p:cNvSpPr/>
            <p:nvPr/>
          </p:nvSpPr>
          <p:spPr bwMode="auto">
            <a:xfrm>
              <a:off x="7991475" y="315913"/>
              <a:ext cx="12700" cy="3175"/>
            </a:xfrm>
            <a:custGeom>
              <a:avLst/>
              <a:gdLst>
                <a:gd name="T0" fmla="*/ 9 w 9"/>
                <a:gd name="T1" fmla="*/ 1 h 2"/>
                <a:gd name="T2" fmla="*/ 5 w 9"/>
                <a:gd name="T3" fmla="*/ 1 h 2"/>
                <a:gd name="T4" fmla="*/ 3 w 9"/>
                <a:gd name="T5" fmla="*/ 2 h 2"/>
                <a:gd name="T6" fmla="*/ 2 w 9"/>
                <a:gd name="T7" fmla="*/ 2 h 2"/>
                <a:gd name="T8" fmla="*/ 0 w 9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7" y="0"/>
                    <a:pt x="6" y="0"/>
                    <a:pt x="5" y="1"/>
                  </a:cubicBezTo>
                  <a:cubicBezTo>
                    <a:pt x="4" y="1"/>
                    <a:pt x="4" y="1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68" name="任意多边形 70">
              <a:extLst>
                <a:ext uri="{FF2B5EF4-FFF2-40B4-BE49-F238E27FC236}">
                  <a16:creationId xmlns:a16="http://schemas.microsoft.com/office/drawing/2014/main" id="{94B3BB3F-715D-AB5A-B972-1A92B8B3C5E7}"/>
                </a:ext>
              </a:extLst>
            </p:cNvPr>
            <p:cNvSpPr/>
            <p:nvPr/>
          </p:nvSpPr>
          <p:spPr bwMode="auto">
            <a:xfrm>
              <a:off x="8624888" y="1447800"/>
              <a:ext cx="0" cy="9525"/>
            </a:xfrm>
            <a:custGeom>
              <a:avLst/>
              <a:gdLst>
                <a:gd name="T0" fmla="*/ 1 w 1"/>
                <a:gd name="T1" fmla="*/ 7 h 7"/>
                <a:gd name="T2" fmla="*/ 1 w 1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0" y="6"/>
                    <a:pt x="1" y="2"/>
                    <a:pt x="1" y="0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69" name="任意多边形 71">
              <a:extLst>
                <a:ext uri="{FF2B5EF4-FFF2-40B4-BE49-F238E27FC236}">
                  <a16:creationId xmlns:a16="http://schemas.microsoft.com/office/drawing/2014/main" id="{363D914F-1784-2D55-D49D-DE6B31DA0267}"/>
                </a:ext>
              </a:extLst>
            </p:cNvPr>
            <p:cNvSpPr/>
            <p:nvPr/>
          </p:nvSpPr>
          <p:spPr bwMode="auto">
            <a:xfrm>
              <a:off x="5729288" y="2098675"/>
              <a:ext cx="4763" cy="4763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2 h 3"/>
                <a:gd name="T4" fmla="*/ 3 w 4"/>
                <a:gd name="T5" fmla="*/ 1 h 3"/>
                <a:gd name="T6" fmla="*/ 4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70" name="任意多边形 72">
              <a:extLst>
                <a:ext uri="{FF2B5EF4-FFF2-40B4-BE49-F238E27FC236}">
                  <a16:creationId xmlns:a16="http://schemas.microsoft.com/office/drawing/2014/main" id="{822BFBAA-8A7B-BFAA-946D-11D434236554}"/>
                </a:ext>
              </a:extLst>
            </p:cNvPr>
            <p:cNvSpPr/>
            <p:nvPr/>
          </p:nvSpPr>
          <p:spPr bwMode="auto">
            <a:xfrm>
              <a:off x="8323263" y="1019175"/>
              <a:ext cx="55563" cy="669925"/>
            </a:xfrm>
            <a:custGeom>
              <a:avLst/>
              <a:gdLst>
                <a:gd name="T0" fmla="*/ 0 w 35"/>
                <a:gd name="T1" fmla="*/ 0 h 422"/>
                <a:gd name="T2" fmla="*/ 0 w 35"/>
                <a:gd name="T3" fmla="*/ 0 h 422"/>
                <a:gd name="T4" fmla="*/ 0 w 35"/>
                <a:gd name="T5" fmla="*/ 0 h 422"/>
                <a:gd name="T6" fmla="*/ 0 w 35"/>
                <a:gd name="T7" fmla="*/ 0 h 422"/>
                <a:gd name="T8" fmla="*/ 35 w 35"/>
                <a:gd name="T9" fmla="*/ 422 h 422"/>
                <a:gd name="T10" fmla="*/ 35 w 35"/>
                <a:gd name="T11" fmla="*/ 422 h 422"/>
                <a:gd name="T12" fmla="*/ 35 w 35"/>
                <a:gd name="T13" fmla="*/ 422 h 422"/>
                <a:gd name="T14" fmla="*/ 35 w 35"/>
                <a:gd name="T1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22">
                  <a:moveTo>
                    <a:pt x="0" y="0"/>
                  </a:move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  <a:moveTo>
                    <a:pt x="35" y="422"/>
                  </a:moveTo>
                  <a:lnTo>
                    <a:pt x="35" y="422"/>
                  </a:lnTo>
                  <a:moveTo>
                    <a:pt x="35" y="422"/>
                  </a:moveTo>
                  <a:lnTo>
                    <a:pt x="35" y="422"/>
                  </a:ln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71" name="任意多边形 73">
              <a:extLst>
                <a:ext uri="{FF2B5EF4-FFF2-40B4-BE49-F238E27FC236}">
                  <a16:creationId xmlns:a16="http://schemas.microsoft.com/office/drawing/2014/main" id="{CD442B61-6626-900D-37A8-4D73AA6E7044}"/>
                </a:ext>
              </a:extLst>
            </p:cNvPr>
            <p:cNvSpPr/>
            <p:nvPr/>
          </p:nvSpPr>
          <p:spPr bwMode="auto">
            <a:xfrm>
              <a:off x="4017963" y="1022350"/>
              <a:ext cx="206375" cy="285750"/>
            </a:xfrm>
            <a:custGeom>
              <a:avLst/>
              <a:gdLst>
                <a:gd name="T0" fmla="*/ 140 w 140"/>
                <a:gd name="T1" fmla="*/ 0 h 195"/>
                <a:gd name="T2" fmla="*/ 140 w 140"/>
                <a:gd name="T3" fmla="*/ 4 h 195"/>
                <a:gd name="T4" fmla="*/ 0 w 140"/>
                <a:gd name="T5" fmla="*/ 193 h 195"/>
                <a:gd name="T6" fmla="*/ 2 w 140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95">
                  <a:moveTo>
                    <a:pt x="140" y="0"/>
                  </a:moveTo>
                  <a:cubicBezTo>
                    <a:pt x="140" y="0"/>
                    <a:pt x="140" y="3"/>
                    <a:pt x="140" y="4"/>
                  </a:cubicBezTo>
                  <a:moveTo>
                    <a:pt x="0" y="193"/>
                  </a:moveTo>
                  <a:cubicBezTo>
                    <a:pt x="0" y="193"/>
                    <a:pt x="1" y="194"/>
                    <a:pt x="2" y="195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72" name="任意多边形 74">
              <a:extLst>
                <a:ext uri="{FF2B5EF4-FFF2-40B4-BE49-F238E27FC236}">
                  <a16:creationId xmlns:a16="http://schemas.microsoft.com/office/drawing/2014/main" id="{2EC985E5-93C4-78B2-D8DA-25CFBFFC09A1}"/>
                </a:ext>
              </a:extLst>
            </p:cNvPr>
            <p:cNvSpPr/>
            <p:nvPr/>
          </p:nvSpPr>
          <p:spPr bwMode="auto">
            <a:xfrm>
              <a:off x="6480175" y="4254500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2"/>
                    <a:pt x="2" y="0"/>
                  </a:cubicBezTo>
                </a:path>
              </a:pathLst>
            </a:custGeom>
            <a:grpFill/>
            <a:ln w="6350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73" name="任意多边形 75">
              <a:extLst>
                <a:ext uri="{FF2B5EF4-FFF2-40B4-BE49-F238E27FC236}">
                  <a16:creationId xmlns:a16="http://schemas.microsoft.com/office/drawing/2014/main" id="{B2FA5AF2-E177-AF56-17E3-34F88A3DFEB5}"/>
                </a:ext>
              </a:extLst>
            </p:cNvPr>
            <p:cNvSpPr/>
            <p:nvPr/>
          </p:nvSpPr>
          <p:spPr bwMode="auto">
            <a:xfrm>
              <a:off x="7489033" y="1907381"/>
              <a:ext cx="57150" cy="55563"/>
            </a:xfrm>
            <a:custGeom>
              <a:avLst/>
              <a:gdLst>
                <a:gd name="T0" fmla="*/ 18 w 36"/>
                <a:gd name="T1" fmla="*/ 0 h 35"/>
                <a:gd name="T2" fmla="*/ 22 w 36"/>
                <a:gd name="T3" fmla="*/ 14 h 35"/>
                <a:gd name="T4" fmla="*/ 36 w 36"/>
                <a:gd name="T5" fmla="*/ 14 h 35"/>
                <a:gd name="T6" fmla="*/ 25 w 36"/>
                <a:gd name="T7" fmla="*/ 21 h 35"/>
                <a:gd name="T8" fmla="*/ 29 w 36"/>
                <a:gd name="T9" fmla="*/ 35 h 35"/>
                <a:gd name="T10" fmla="*/ 18 w 36"/>
                <a:gd name="T11" fmla="*/ 27 h 35"/>
                <a:gd name="T12" fmla="*/ 6 w 36"/>
                <a:gd name="T13" fmla="*/ 35 h 35"/>
                <a:gd name="T14" fmla="*/ 11 w 36"/>
                <a:gd name="T15" fmla="*/ 21 h 35"/>
                <a:gd name="T16" fmla="*/ 0 w 36"/>
                <a:gd name="T17" fmla="*/ 14 h 35"/>
                <a:gd name="T18" fmla="*/ 13 w 36"/>
                <a:gd name="T19" fmla="*/ 14 h 35"/>
                <a:gd name="T20" fmla="*/ 18 w 36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5">
                  <a:moveTo>
                    <a:pt x="18" y="0"/>
                  </a:moveTo>
                  <a:lnTo>
                    <a:pt x="22" y="14"/>
                  </a:lnTo>
                  <a:lnTo>
                    <a:pt x="36" y="14"/>
                  </a:lnTo>
                  <a:lnTo>
                    <a:pt x="25" y="21"/>
                  </a:lnTo>
                  <a:lnTo>
                    <a:pt x="29" y="35"/>
                  </a:lnTo>
                  <a:lnTo>
                    <a:pt x="18" y="27"/>
                  </a:lnTo>
                  <a:lnTo>
                    <a:pt x="6" y="35"/>
                  </a:lnTo>
                  <a:lnTo>
                    <a:pt x="11" y="21"/>
                  </a:lnTo>
                  <a:lnTo>
                    <a:pt x="0" y="14"/>
                  </a:lnTo>
                  <a:lnTo>
                    <a:pt x="13" y="1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74" name="任意多边形 76">
              <a:extLst>
                <a:ext uri="{FF2B5EF4-FFF2-40B4-BE49-F238E27FC236}">
                  <a16:creationId xmlns:a16="http://schemas.microsoft.com/office/drawing/2014/main" id="{05FC66C2-0ACA-4EED-6556-47A0A6C29EBA}"/>
                </a:ext>
              </a:extLst>
            </p:cNvPr>
            <p:cNvSpPr/>
            <p:nvPr/>
          </p:nvSpPr>
          <p:spPr bwMode="auto">
            <a:xfrm>
              <a:off x="8543925" y="3867150"/>
              <a:ext cx="0" cy="139706"/>
            </a:xfrm>
            <a:custGeom>
              <a:avLst/>
              <a:gdLst>
                <a:gd name="T0" fmla="*/ 16 w 16"/>
                <a:gd name="T1" fmla="*/ 0 h 89"/>
                <a:gd name="T2" fmla="*/ 16 w 16"/>
                <a:gd name="T3" fmla="*/ 88 h 89"/>
                <a:gd name="T4" fmla="*/ 0 w 16"/>
                <a:gd name="T5" fmla="*/ 89 h 89"/>
                <a:gd name="T6" fmla="*/ 1 w 16"/>
                <a:gd name="T7" fmla="*/ 0 h 89"/>
                <a:gd name="T8" fmla="*/ 16 w 16"/>
                <a:gd name="T9" fmla="*/ 0 h 89"/>
                <a:gd name="T10" fmla="*/ 16 w 16"/>
                <a:gd name="T11" fmla="*/ 0 h 89"/>
                <a:gd name="connsiteX0" fmla="*/ 0 w 36000"/>
                <a:gd name="connsiteY0" fmla="*/ 10000 h 16472"/>
                <a:gd name="connsiteX1" fmla="*/ 625 w 36000"/>
                <a:gd name="connsiteY1" fmla="*/ 0 h 16472"/>
                <a:gd name="connsiteX2" fmla="*/ 10000 w 36000"/>
                <a:gd name="connsiteY2" fmla="*/ 0 h 16472"/>
                <a:gd name="connsiteX3" fmla="*/ 10000 w 36000"/>
                <a:gd name="connsiteY3" fmla="*/ 0 h 16472"/>
                <a:gd name="connsiteX4" fmla="*/ 10000 w 36000"/>
                <a:gd name="connsiteY4" fmla="*/ 9888 h 16472"/>
                <a:gd name="connsiteX5" fmla="*/ 36000 w 36000"/>
                <a:gd name="connsiteY5" fmla="*/ 16472 h 16472"/>
                <a:gd name="connsiteX0" fmla="*/ 0 w 10000"/>
                <a:gd name="connsiteY0" fmla="*/ 10000 h 10000"/>
                <a:gd name="connsiteX1" fmla="*/ 625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0 h 10000"/>
                <a:gd name="connsiteX4" fmla="*/ 10000 w 10000"/>
                <a:gd name="connsiteY4" fmla="*/ 9888 h 10000"/>
                <a:gd name="connsiteX0" fmla="*/ 0 w 9375"/>
                <a:gd name="connsiteY0" fmla="*/ 0 h 9888"/>
                <a:gd name="connsiteX1" fmla="*/ 9375 w 9375"/>
                <a:gd name="connsiteY1" fmla="*/ 0 h 9888"/>
                <a:gd name="connsiteX2" fmla="*/ 9375 w 9375"/>
                <a:gd name="connsiteY2" fmla="*/ 0 h 9888"/>
                <a:gd name="connsiteX3" fmla="*/ 9375 w 9375"/>
                <a:gd name="connsiteY3" fmla="*/ 9888 h 9888"/>
                <a:gd name="connsiteX0" fmla="*/ 0 w 0"/>
                <a:gd name="connsiteY0" fmla="*/ 0 h 10000"/>
                <a:gd name="connsiteX1" fmla="*/ 0 w 0"/>
                <a:gd name="connsiteY1" fmla="*/ 0 h 10000"/>
                <a:gd name="connsiteX2" fmla="*/ 0 w 0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0000">
                  <a:moveTo>
                    <a:pt x="0" y="0"/>
                  </a:moveTo>
                  <a:lnTo>
                    <a:pt x="0" y="0"/>
                  </a:lnTo>
                  <a:lnTo>
                    <a:pt x="0" y="10000"/>
                  </a:ln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75" name="任意多边形 77">
              <a:extLst>
                <a:ext uri="{FF2B5EF4-FFF2-40B4-BE49-F238E27FC236}">
                  <a16:creationId xmlns:a16="http://schemas.microsoft.com/office/drawing/2014/main" id="{5F60528A-B7CA-BE1E-B66B-9FEB1192B77D}"/>
                </a:ext>
              </a:extLst>
            </p:cNvPr>
            <p:cNvSpPr/>
            <p:nvPr/>
          </p:nvSpPr>
          <p:spPr bwMode="auto">
            <a:xfrm>
              <a:off x="8416922" y="4276720"/>
              <a:ext cx="73028" cy="119068"/>
            </a:xfrm>
            <a:custGeom>
              <a:avLst/>
              <a:gdLst>
                <a:gd name="T0" fmla="*/ 46 w 60"/>
                <a:gd name="T1" fmla="*/ 0 h 84"/>
                <a:gd name="T2" fmla="*/ 60 w 60"/>
                <a:gd name="T3" fmla="*/ 9 h 84"/>
                <a:gd name="T4" fmla="*/ 14 w 60"/>
                <a:gd name="T5" fmla="*/ 84 h 84"/>
                <a:gd name="T6" fmla="*/ 0 w 60"/>
                <a:gd name="T7" fmla="*/ 76 h 84"/>
                <a:gd name="T8" fmla="*/ 46 w 60"/>
                <a:gd name="T9" fmla="*/ 0 h 84"/>
                <a:gd name="T10" fmla="*/ 46 w 60"/>
                <a:gd name="T11" fmla="*/ 0 h 84"/>
                <a:gd name="connsiteX0" fmla="*/ 7667 w 17267"/>
                <a:gd name="connsiteY0" fmla="*/ 0 h 10000"/>
                <a:gd name="connsiteX1" fmla="*/ 10000 w 17267"/>
                <a:gd name="connsiteY1" fmla="*/ 1071 h 10000"/>
                <a:gd name="connsiteX2" fmla="*/ 2333 w 17267"/>
                <a:gd name="connsiteY2" fmla="*/ 10000 h 10000"/>
                <a:gd name="connsiteX3" fmla="*/ 0 w 17267"/>
                <a:gd name="connsiteY3" fmla="*/ 9048 h 10000"/>
                <a:gd name="connsiteX4" fmla="*/ 7667 w 17267"/>
                <a:gd name="connsiteY4" fmla="*/ 0 h 10000"/>
                <a:gd name="connsiteX5" fmla="*/ 17267 w 17267"/>
                <a:gd name="connsiteY5" fmla="*/ 6857 h 10000"/>
                <a:gd name="connsiteX0" fmla="*/ 7667 w 17267"/>
                <a:gd name="connsiteY0" fmla="*/ 0 h 10000"/>
                <a:gd name="connsiteX1" fmla="*/ 10000 w 17267"/>
                <a:gd name="connsiteY1" fmla="*/ 1071 h 10000"/>
                <a:gd name="connsiteX2" fmla="*/ 2333 w 17267"/>
                <a:gd name="connsiteY2" fmla="*/ 10000 h 10000"/>
                <a:gd name="connsiteX3" fmla="*/ 0 w 17267"/>
                <a:gd name="connsiteY3" fmla="*/ 9048 h 10000"/>
                <a:gd name="connsiteX4" fmla="*/ 17267 w 17267"/>
                <a:gd name="connsiteY4" fmla="*/ 6857 h 10000"/>
                <a:gd name="connsiteX0" fmla="*/ 7667 w 10000"/>
                <a:gd name="connsiteY0" fmla="*/ 0 h 10000"/>
                <a:gd name="connsiteX1" fmla="*/ 10000 w 10000"/>
                <a:gd name="connsiteY1" fmla="*/ 1071 h 10000"/>
                <a:gd name="connsiteX2" fmla="*/ 2333 w 10000"/>
                <a:gd name="connsiteY2" fmla="*/ 10000 h 10000"/>
                <a:gd name="connsiteX3" fmla="*/ 0 w 10000"/>
                <a:gd name="connsiteY3" fmla="*/ 9048 h 10000"/>
                <a:gd name="connsiteX0" fmla="*/ 10000 w 10000"/>
                <a:gd name="connsiteY0" fmla="*/ 0 h 8929"/>
                <a:gd name="connsiteX1" fmla="*/ 2333 w 10000"/>
                <a:gd name="connsiteY1" fmla="*/ 8929 h 8929"/>
                <a:gd name="connsiteX2" fmla="*/ 0 w 10000"/>
                <a:gd name="connsiteY2" fmla="*/ 7977 h 8929"/>
                <a:gd name="connsiteX0" fmla="*/ 7667 w 7667"/>
                <a:gd name="connsiteY0" fmla="*/ 0 h 10000"/>
                <a:gd name="connsiteX1" fmla="*/ 0 w 7667"/>
                <a:gd name="connsiteY1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7" h="10000">
                  <a:moveTo>
                    <a:pt x="7667" y="0"/>
                  </a:moveTo>
                  <a:lnTo>
                    <a:pt x="0" y="10000"/>
                  </a:ln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76" name="任意多边形 78">
              <a:extLst>
                <a:ext uri="{FF2B5EF4-FFF2-40B4-BE49-F238E27FC236}">
                  <a16:creationId xmlns:a16="http://schemas.microsoft.com/office/drawing/2014/main" id="{1DF07455-D983-5CDA-9D21-E299BB7449F0}"/>
                </a:ext>
              </a:extLst>
            </p:cNvPr>
            <p:cNvSpPr/>
            <p:nvPr/>
          </p:nvSpPr>
          <p:spPr bwMode="auto">
            <a:xfrm>
              <a:off x="8230781" y="4675963"/>
              <a:ext cx="51207" cy="130988"/>
            </a:xfrm>
            <a:custGeom>
              <a:avLst/>
              <a:gdLst>
                <a:gd name="T0" fmla="*/ 35 w 51"/>
                <a:gd name="T1" fmla="*/ 0 h 96"/>
                <a:gd name="T2" fmla="*/ 33 w 51"/>
                <a:gd name="T3" fmla="*/ 6 h 96"/>
                <a:gd name="T4" fmla="*/ 0 w 51"/>
                <a:gd name="T5" fmla="*/ 90 h 96"/>
                <a:gd name="T6" fmla="*/ 16 w 51"/>
                <a:gd name="T7" fmla="*/ 96 h 96"/>
                <a:gd name="T8" fmla="*/ 48 w 51"/>
                <a:gd name="T9" fmla="*/ 13 h 96"/>
                <a:gd name="T10" fmla="*/ 51 w 51"/>
                <a:gd name="T11" fmla="*/ 7 h 96"/>
                <a:gd name="T12" fmla="*/ 35 w 51"/>
                <a:gd name="T13" fmla="*/ 0 h 96"/>
                <a:gd name="connsiteX0" fmla="*/ 0 w 12255"/>
                <a:gd name="connsiteY0" fmla="*/ 9375 h 15847"/>
                <a:gd name="connsiteX1" fmla="*/ 3137 w 12255"/>
                <a:gd name="connsiteY1" fmla="*/ 10000 h 15847"/>
                <a:gd name="connsiteX2" fmla="*/ 9412 w 12255"/>
                <a:gd name="connsiteY2" fmla="*/ 1354 h 15847"/>
                <a:gd name="connsiteX3" fmla="*/ 10000 w 12255"/>
                <a:gd name="connsiteY3" fmla="*/ 729 h 15847"/>
                <a:gd name="connsiteX4" fmla="*/ 6863 w 12255"/>
                <a:gd name="connsiteY4" fmla="*/ 0 h 15847"/>
                <a:gd name="connsiteX5" fmla="*/ 6471 w 12255"/>
                <a:gd name="connsiteY5" fmla="*/ 625 h 15847"/>
                <a:gd name="connsiteX6" fmla="*/ 12255 w 12255"/>
                <a:gd name="connsiteY6" fmla="*/ 15847 h 15847"/>
                <a:gd name="connsiteX0" fmla="*/ 0 w 10000"/>
                <a:gd name="connsiteY0" fmla="*/ 9375 h 10000"/>
                <a:gd name="connsiteX1" fmla="*/ 3137 w 10000"/>
                <a:gd name="connsiteY1" fmla="*/ 10000 h 10000"/>
                <a:gd name="connsiteX2" fmla="*/ 9412 w 10000"/>
                <a:gd name="connsiteY2" fmla="*/ 1354 h 10000"/>
                <a:gd name="connsiteX3" fmla="*/ 10000 w 10000"/>
                <a:gd name="connsiteY3" fmla="*/ 729 h 10000"/>
                <a:gd name="connsiteX4" fmla="*/ 6863 w 10000"/>
                <a:gd name="connsiteY4" fmla="*/ 0 h 10000"/>
                <a:gd name="connsiteX5" fmla="*/ 6471 w 10000"/>
                <a:gd name="connsiteY5" fmla="*/ 625 h 10000"/>
                <a:gd name="connsiteX0" fmla="*/ 0 w 10000"/>
                <a:gd name="connsiteY0" fmla="*/ 9375 h 10000"/>
                <a:gd name="connsiteX1" fmla="*/ 3137 w 10000"/>
                <a:gd name="connsiteY1" fmla="*/ 10000 h 10000"/>
                <a:gd name="connsiteX2" fmla="*/ 9412 w 10000"/>
                <a:gd name="connsiteY2" fmla="*/ 1354 h 10000"/>
                <a:gd name="connsiteX3" fmla="*/ 10000 w 10000"/>
                <a:gd name="connsiteY3" fmla="*/ 729 h 10000"/>
                <a:gd name="connsiteX4" fmla="*/ 6863 w 10000"/>
                <a:gd name="connsiteY4" fmla="*/ 0 h 10000"/>
                <a:gd name="connsiteX0" fmla="*/ 0 w 10000"/>
                <a:gd name="connsiteY0" fmla="*/ 8646 h 9271"/>
                <a:gd name="connsiteX1" fmla="*/ 3137 w 10000"/>
                <a:gd name="connsiteY1" fmla="*/ 9271 h 9271"/>
                <a:gd name="connsiteX2" fmla="*/ 9412 w 10000"/>
                <a:gd name="connsiteY2" fmla="*/ 625 h 9271"/>
                <a:gd name="connsiteX3" fmla="*/ 10000 w 10000"/>
                <a:gd name="connsiteY3" fmla="*/ 0 h 9271"/>
                <a:gd name="connsiteX0" fmla="*/ 0 w 6863"/>
                <a:gd name="connsiteY0" fmla="*/ 10000 h 10000"/>
                <a:gd name="connsiteX1" fmla="*/ 6275 w 6863"/>
                <a:gd name="connsiteY1" fmla="*/ 674 h 10000"/>
                <a:gd name="connsiteX2" fmla="*/ 6863 w 6863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63" h="10000">
                  <a:moveTo>
                    <a:pt x="0" y="10000"/>
                  </a:moveTo>
                  <a:cubicBezTo>
                    <a:pt x="1961" y="6854"/>
                    <a:pt x="4118" y="3708"/>
                    <a:pt x="6275" y="674"/>
                  </a:cubicBezTo>
                  <a:cubicBezTo>
                    <a:pt x="6471" y="450"/>
                    <a:pt x="6667" y="112"/>
                    <a:pt x="6863" y="0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77" name="任意多边形 79">
              <a:extLst>
                <a:ext uri="{FF2B5EF4-FFF2-40B4-BE49-F238E27FC236}">
                  <a16:creationId xmlns:a16="http://schemas.microsoft.com/office/drawing/2014/main" id="{C695F339-ED18-8715-2FD6-1D6A8DA7154B}"/>
                </a:ext>
              </a:extLst>
            </p:cNvPr>
            <p:cNvSpPr/>
            <p:nvPr/>
          </p:nvSpPr>
          <p:spPr bwMode="auto">
            <a:xfrm>
              <a:off x="8195775" y="5616107"/>
              <a:ext cx="49605" cy="136994"/>
            </a:xfrm>
            <a:custGeom>
              <a:avLst/>
              <a:gdLst>
                <a:gd name="T0" fmla="*/ 0 w 49"/>
                <a:gd name="T1" fmla="*/ 90 h 97"/>
                <a:gd name="T2" fmla="*/ 30 w 49"/>
                <a:gd name="T3" fmla="*/ 7 h 97"/>
                <a:gd name="T4" fmla="*/ 32 w 49"/>
                <a:gd name="T5" fmla="*/ 0 h 97"/>
                <a:gd name="T6" fmla="*/ 49 w 49"/>
                <a:gd name="T7" fmla="*/ 4 h 97"/>
                <a:gd name="T8" fmla="*/ 47 w 49"/>
                <a:gd name="T9" fmla="*/ 11 h 97"/>
                <a:gd name="T10" fmla="*/ 16 w 49"/>
                <a:gd name="T11" fmla="*/ 97 h 97"/>
                <a:gd name="T12" fmla="*/ 0 w 49"/>
                <a:gd name="T13" fmla="*/ 90 h 97"/>
                <a:gd name="connsiteX0" fmla="*/ 0 w 12800"/>
                <a:gd name="connsiteY0" fmla="*/ 9278 h 15678"/>
                <a:gd name="connsiteX1" fmla="*/ 6122 w 12800"/>
                <a:gd name="connsiteY1" fmla="*/ 722 h 15678"/>
                <a:gd name="connsiteX2" fmla="*/ 6531 w 12800"/>
                <a:gd name="connsiteY2" fmla="*/ 0 h 15678"/>
                <a:gd name="connsiteX3" fmla="*/ 10000 w 12800"/>
                <a:gd name="connsiteY3" fmla="*/ 412 h 15678"/>
                <a:gd name="connsiteX4" fmla="*/ 9592 w 12800"/>
                <a:gd name="connsiteY4" fmla="*/ 1134 h 15678"/>
                <a:gd name="connsiteX5" fmla="*/ 3265 w 12800"/>
                <a:gd name="connsiteY5" fmla="*/ 10000 h 15678"/>
                <a:gd name="connsiteX6" fmla="*/ 12800 w 12800"/>
                <a:gd name="connsiteY6" fmla="*/ 15678 h 15678"/>
                <a:gd name="connsiteX0" fmla="*/ 0 w 10000"/>
                <a:gd name="connsiteY0" fmla="*/ 9278 h 10000"/>
                <a:gd name="connsiteX1" fmla="*/ 6122 w 10000"/>
                <a:gd name="connsiteY1" fmla="*/ 722 h 10000"/>
                <a:gd name="connsiteX2" fmla="*/ 6531 w 10000"/>
                <a:gd name="connsiteY2" fmla="*/ 0 h 10000"/>
                <a:gd name="connsiteX3" fmla="*/ 10000 w 10000"/>
                <a:gd name="connsiteY3" fmla="*/ 412 h 10000"/>
                <a:gd name="connsiteX4" fmla="*/ 9592 w 10000"/>
                <a:gd name="connsiteY4" fmla="*/ 1134 h 10000"/>
                <a:gd name="connsiteX5" fmla="*/ 3265 w 10000"/>
                <a:gd name="connsiteY5" fmla="*/ 10000 h 10000"/>
                <a:gd name="connsiteX0" fmla="*/ 2857 w 6735"/>
                <a:gd name="connsiteY0" fmla="*/ 722 h 10000"/>
                <a:gd name="connsiteX1" fmla="*/ 3266 w 6735"/>
                <a:gd name="connsiteY1" fmla="*/ 0 h 10000"/>
                <a:gd name="connsiteX2" fmla="*/ 6735 w 6735"/>
                <a:gd name="connsiteY2" fmla="*/ 412 h 10000"/>
                <a:gd name="connsiteX3" fmla="*/ 6327 w 6735"/>
                <a:gd name="connsiteY3" fmla="*/ 1134 h 10000"/>
                <a:gd name="connsiteX4" fmla="*/ 0 w 6735"/>
                <a:gd name="connsiteY4" fmla="*/ 10000 h 10000"/>
                <a:gd name="connsiteX0" fmla="*/ 4242 w 10310"/>
                <a:gd name="connsiteY0" fmla="*/ 320 h 9598"/>
                <a:gd name="connsiteX1" fmla="*/ 10000 w 10310"/>
                <a:gd name="connsiteY1" fmla="*/ 10 h 9598"/>
                <a:gd name="connsiteX2" fmla="*/ 9394 w 10310"/>
                <a:gd name="connsiteY2" fmla="*/ 732 h 9598"/>
                <a:gd name="connsiteX3" fmla="*/ 0 w 10310"/>
                <a:gd name="connsiteY3" fmla="*/ 9598 h 9598"/>
                <a:gd name="connsiteX0" fmla="*/ 9699 w 10000"/>
                <a:gd name="connsiteY0" fmla="*/ 0 h 9990"/>
                <a:gd name="connsiteX1" fmla="*/ 9112 w 10000"/>
                <a:gd name="connsiteY1" fmla="*/ 753 h 9990"/>
                <a:gd name="connsiteX2" fmla="*/ 0 w 10000"/>
                <a:gd name="connsiteY2" fmla="*/ 9990 h 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9990">
                  <a:moveTo>
                    <a:pt x="9699" y="0"/>
                  </a:moveTo>
                  <a:cubicBezTo>
                    <a:pt x="10532" y="72"/>
                    <a:pt x="9405" y="323"/>
                    <a:pt x="9112" y="753"/>
                  </a:cubicBezTo>
                  <a:cubicBezTo>
                    <a:pt x="6760" y="3975"/>
                    <a:pt x="3821" y="6982"/>
                    <a:pt x="0" y="9990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78" name="任意多边形 80">
              <a:extLst>
                <a:ext uri="{FF2B5EF4-FFF2-40B4-BE49-F238E27FC236}">
                  <a16:creationId xmlns:a16="http://schemas.microsoft.com/office/drawing/2014/main" id="{AC1809D0-FB6E-B93E-5928-0B58739739D2}"/>
                </a:ext>
              </a:extLst>
            </p:cNvPr>
            <p:cNvSpPr/>
            <p:nvPr/>
          </p:nvSpPr>
          <p:spPr bwMode="auto">
            <a:xfrm>
              <a:off x="7835897" y="6192841"/>
              <a:ext cx="84137" cy="104772"/>
            </a:xfrm>
            <a:custGeom>
              <a:avLst/>
              <a:gdLst>
                <a:gd name="T0" fmla="*/ 0 w 65"/>
                <a:gd name="T1" fmla="*/ 66 h 76"/>
                <a:gd name="T2" fmla="*/ 53 w 65"/>
                <a:gd name="T3" fmla="*/ 0 h 76"/>
                <a:gd name="T4" fmla="*/ 65 w 65"/>
                <a:gd name="T5" fmla="*/ 10 h 76"/>
                <a:gd name="T6" fmla="*/ 12 w 65"/>
                <a:gd name="T7" fmla="*/ 76 h 76"/>
                <a:gd name="T8" fmla="*/ 0 w 65"/>
                <a:gd name="T9" fmla="*/ 66 h 76"/>
                <a:gd name="T10" fmla="*/ 0 w 65"/>
                <a:gd name="T11" fmla="*/ 66 h 76"/>
                <a:gd name="connsiteX0" fmla="*/ 8154 w 17015"/>
                <a:gd name="connsiteY0" fmla="*/ 0 h 10000"/>
                <a:gd name="connsiteX1" fmla="*/ 10000 w 17015"/>
                <a:gd name="connsiteY1" fmla="*/ 1316 h 10000"/>
                <a:gd name="connsiteX2" fmla="*/ 1846 w 17015"/>
                <a:gd name="connsiteY2" fmla="*/ 10000 h 10000"/>
                <a:gd name="connsiteX3" fmla="*/ 0 w 17015"/>
                <a:gd name="connsiteY3" fmla="*/ 8684 h 10000"/>
                <a:gd name="connsiteX4" fmla="*/ 0 w 17015"/>
                <a:gd name="connsiteY4" fmla="*/ 8684 h 10000"/>
                <a:gd name="connsiteX5" fmla="*/ 17015 w 17015"/>
                <a:gd name="connsiteY5" fmla="*/ 7579 h 10000"/>
                <a:gd name="connsiteX0" fmla="*/ 10000 w 17015"/>
                <a:gd name="connsiteY0" fmla="*/ 0 h 8684"/>
                <a:gd name="connsiteX1" fmla="*/ 1846 w 17015"/>
                <a:gd name="connsiteY1" fmla="*/ 8684 h 8684"/>
                <a:gd name="connsiteX2" fmla="*/ 0 w 17015"/>
                <a:gd name="connsiteY2" fmla="*/ 7368 h 8684"/>
                <a:gd name="connsiteX3" fmla="*/ 0 w 17015"/>
                <a:gd name="connsiteY3" fmla="*/ 7368 h 8684"/>
                <a:gd name="connsiteX4" fmla="*/ 17015 w 17015"/>
                <a:gd name="connsiteY4" fmla="*/ 6263 h 8684"/>
                <a:gd name="connsiteX0" fmla="*/ 5877 w 5877"/>
                <a:gd name="connsiteY0" fmla="*/ 0 h 10000"/>
                <a:gd name="connsiteX1" fmla="*/ 1085 w 5877"/>
                <a:gd name="connsiteY1" fmla="*/ 10000 h 10000"/>
                <a:gd name="connsiteX2" fmla="*/ 0 w 5877"/>
                <a:gd name="connsiteY2" fmla="*/ 8485 h 10000"/>
                <a:gd name="connsiteX3" fmla="*/ 0 w 5877"/>
                <a:gd name="connsiteY3" fmla="*/ 8485 h 10000"/>
                <a:gd name="connsiteX0" fmla="*/ 10000 w 10000"/>
                <a:gd name="connsiteY0" fmla="*/ 0 h 10000"/>
                <a:gd name="connsiteX1" fmla="*/ 1846 w 10000"/>
                <a:gd name="connsiteY1" fmla="*/ 10000 h 10000"/>
                <a:gd name="connsiteX2" fmla="*/ 0 w 10000"/>
                <a:gd name="connsiteY2" fmla="*/ 8485 h 10000"/>
                <a:gd name="connsiteX0" fmla="*/ 8154 w 8154"/>
                <a:gd name="connsiteY0" fmla="*/ 0 h 10000"/>
                <a:gd name="connsiteX1" fmla="*/ 0 w 8154"/>
                <a:gd name="connsiteY1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4" h="10000">
                  <a:moveTo>
                    <a:pt x="8154" y="0"/>
                  </a:moveTo>
                  <a:lnTo>
                    <a:pt x="0" y="10000"/>
                  </a:ln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79" name="任意多边形 81">
              <a:extLst>
                <a:ext uri="{FF2B5EF4-FFF2-40B4-BE49-F238E27FC236}">
                  <a16:creationId xmlns:a16="http://schemas.microsoft.com/office/drawing/2014/main" id="{A8DB1CF1-6962-697C-9F14-482EBD9D1E69}"/>
                </a:ext>
              </a:extLst>
            </p:cNvPr>
            <p:cNvSpPr/>
            <p:nvPr/>
          </p:nvSpPr>
          <p:spPr bwMode="auto">
            <a:xfrm>
              <a:off x="7032625" y="5654562"/>
              <a:ext cx="24394" cy="121832"/>
            </a:xfrm>
            <a:custGeom>
              <a:avLst/>
              <a:gdLst>
                <a:gd name="T0" fmla="*/ 0 w 35"/>
                <a:gd name="T1" fmla="*/ 84 h 93"/>
                <a:gd name="T2" fmla="*/ 5 w 35"/>
                <a:gd name="T3" fmla="*/ 75 h 93"/>
                <a:gd name="T4" fmla="*/ 16 w 35"/>
                <a:gd name="T5" fmla="*/ 1 h 93"/>
                <a:gd name="T6" fmla="*/ 33 w 35"/>
                <a:gd name="T7" fmla="*/ 0 h 93"/>
                <a:gd name="T8" fmla="*/ 20 w 35"/>
                <a:gd name="T9" fmla="*/ 82 h 93"/>
                <a:gd name="T10" fmla="*/ 15 w 35"/>
                <a:gd name="T11" fmla="*/ 93 h 93"/>
                <a:gd name="T12" fmla="*/ 0 w 35"/>
                <a:gd name="T13" fmla="*/ 84 h 93"/>
                <a:gd name="connsiteX0" fmla="*/ 9429 w 26883"/>
                <a:gd name="connsiteY0" fmla="*/ 0 h 10000"/>
                <a:gd name="connsiteX1" fmla="*/ 5714 w 26883"/>
                <a:gd name="connsiteY1" fmla="*/ 8817 h 10000"/>
                <a:gd name="connsiteX2" fmla="*/ 4286 w 26883"/>
                <a:gd name="connsiteY2" fmla="*/ 10000 h 10000"/>
                <a:gd name="connsiteX3" fmla="*/ 0 w 26883"/>
                <a:gd name="connsiteY3" fmla="*/ 9032 h 10000"/>
                <a:gd name="connsiteX4" fmla="*/ 1429 w 26883"/>
                <a:gd name="connsiteY4" fmla="*/ 8065 h 10000"/>
                <a:gd name="connsiteX5" fmla="*/ 4571 w 26883"/>
                <a:gd name="connsiteY5" fmla="*/ 108 h 10000"/>
                <a:gd name="connsiteX6" fmla="*/ 26883 w 26883"/>
                <a:gd name="connsiteY6" fmla="*/ 6698 h 10000"/>
                <a:gd name="connsiteX0" fmla="*/ 9429 w 9592"/>
                <a:gd name="connsiteY0" fmla="*/ 0 h 10000"/>
                <a:gd name="connsiteX1" fmla="*/ 5714 w 9592"/>
                <a:gd name="connsiteY1" fmla="*/ 8817 h 10000"/>
                <a:gd name="connsiteX2" fmla="*/ 4286 w 9592"/>
                <a:gd name="connsiteY2" fmla="*/ 10000 h 10000"/>
                <a:gd name="connsiteX3" fmla="*/ 0 w 9592"/>
                <a:gd name="connsiteY3" fmla="*/ 9032 h 10000"/>
                <a:gd name="connsiteX4" fmla="*/ 1429 w 9592"/>
                <a:gd name="connsiteY4" fmla="*/ 8065 h 10000"/>
                <a:gd name="connsiteX5" fmla="*/ 4571 w 9592"/>
                <a:gd name="connsiteY5" fmla="*/ 108 h 10000"/>
                <a:gd name="connsiteX0" fmla="*/ 5957 w 5957"/>
                <a:gd name="connsiteY0" fmla="*/ 8709 h 9892"/>
                <a:gd name="connsiteX1" fmla="*/ 4468 w 5957"/>
                <a:gd name="connsiteY1" fmla="*/ 9892 h 9892"/>
                <a:gd name="connsiteX2" fmla="*/ 0 w 5957"/>
                <a:gd name="connsiteY2" fmla="*/ 8924 h 9892"/>
                <a:gd name="connsiteX3" fmla="*/ 1490 w 5957"/>
                <a:gd name="connsiteY3" fmla="*/ 7957 h 9892"/>
                <a:gd name="connsiteX4" fmla="*/ 4765 w 5957"/>
                <a:gd name="connsiteY4" fmla="*/ 0 h 9892"/>
                <a:gd name="connsiteX0" fmla="*/ 10000 w 10000"/>
                <a:gd name="connsiteY0" fmla="*/ 8804 h 9052"/>
                <a:gd name="connsiteX1" fmla="*/ 0 w 10000"/>
                <a:gd name="connsiteY1" fmla="*/ 9021 h 9052"/>
                <a:gd name="connsiteX2" fmla="*/ 2501 w 10000"/>
                <a:gd name="connsiteY2" fmla="*/ 8044 h 9052"/>
                <a:gd name="connsiteX3" fmla="*/ 7999 w 10000"/>
                <a:gd name="connsiteY3" fmla="*/ 0 h 9052"/>
                <a:gd name="connsiteX0" fmla="*/ 0 w 8149"/>
                <a:gd name="connsiteY0" fmla="*/ 9966 h 9966"/>
                <a:gd name="connsiteX1" fmla="*/ 2501 w 8149"/>
                <a:gd name="connsiteY1" fmla="*/ 8886 h 9966"/>
                <a:gd name="connsiteX2" fmla="*/ 7999 w 8149"/>
                <a:gd name="connsiteY2" fmla="*/ 0 h 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49" h="9966">
                  <a:moveTo>
                    <a:pt x="0" y="9966"/>
                  </a:moveTo>
                  <a:cubicBezTo>
                    <a:pt x="1499" y="9367"/>
                    <a:pt x="999" y="9486"/>
                    <a:pt x="2501" y="8886"/>
                  </a:cubicBezTo>
                  <a:cubicBezTo>
                    <a:pt x="7999" y="6244"/>
                    <a:pt x="8501" y="3002"/>
                    <a:pt x="7999" y="0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80" name="任意多边形 82">
              <a:extLst>
                <a:ext uri="{FF2B5EF4-FFF2-40B4-BE49-F238E27FC236}">
                  <a16:creationId xmlns:a16="http://schemas.microsoft.com/office/drawing/2014/main" id="{CBF31665-21F7-2F6E-77FA-46E988E22449}"/>
                </a:ext>
              </a:extLst>
            </p:cNvPr>
            <p:cNvSpPr/>
            <p:nvPr/>
          </p:nvSpPr>
          <p:spPr bwMode="auto">
            <a:xfrm>
              <a:off x="6924675" y="5170733"/>
              <a:ext cx="56970" cy="107705"/>
            </a:xfrm>
            <a:custGeom>
              <a:avLst/>
              <a:gdLst>
                <a:gd name="T0" fmla="*/ 38 w 54"/>
                <a:gd name="T1" fmla="*/ 85 h 85"/>
                <a:gd name="T2" fmla="*/ 54 w 54"/>
                <a:gd name="T3" fmla="*/ 81 h 85"/>
                <a:gd name="T4" fmla="*/ 52 w 54"/>
                <a:gd name="T5" fmla="*/ 74 h 85"/>
                <a:gd name="T6" fmla="*/ 13 w 54"/>
                <a:gd name="T7" fmla="*/ 0 h 85"/>
                <a:gd name="T8" fmla="*/ 0 w 54"/>
                <a:gd name="T9" fmla="*/ 12 h 85"/>
                <a:gd name="T10" fmla="*/ 36 w 54"/>
                <a:gd name="T11" fmla="*/ 78 h 85"/>
                <a:gd name="T12" fmla="*/ 38 w 54"/>
                <a:gd name="T13" fmla="*/ 85 h 85"/>
                <a:gd name="connsiteX0" fmla="*/ 9630 w 20924"/>
                <a:gd name="connsiteY0" fmla="*/ 8706 h 15997"/>
                <a:gd name="connsiteX1" fmla="*/ 2407 w 20924"/>
                <a:gd name="connsiteY1" fmla="*/ 0 h 15997"/>
                <a:gd name="connsiteX2" fmla="*/ 0 w 20924"/>
                <a:gd name="connsiteY2" fmla="*/ 1412 h 15997"/>
                <a:gd name="connsiteX3" fmla="*/ 6667 w 20924"/>
                <a:gd name="connsiteY3" fmla="*/ 9176 h 15997"/>
                <a:gd name="connsiteX4" fmla="*/ 7037 w 20924"/>
                <a:gd name="connsiteY4" fmla="*/ 10000 h 15997"/>
                <a:gd name="connsiteX5" fmla="*/ 10000 w 20924"/>
                <a:gd name="connsiteY5" fmla="*/ 9529 h 15997"/>
                <a:gd name="connsiteX6" fmla="*/ 20924 w 20924"/>
                <a:gd name="connsiteY6" fmla="*/ 15997 h 15997"/>
                <a:gd name="connsiteX0" fmla="*/ 9630 w 10000"/>
                <a:gd name="connsiteY0" fmla="*/ 8706 h 10000"/>
                <a:gd name="connsiteX1" fmla="*/ 2407 w 10000"/>
                <a:gd name="connsiteY1" fmla="*/ 0 h 10000"/>
                <a:gd name="connsiteX2" fmla="*/ 0 w 10000"/>
                <a:gd name="connsiteY2" fmla="*/ 1412 h 10000"/>
                <a:gd name="connsiteX3" fmla="*/ 6667 w 10000"/>
                <a:gd name="connsiteY3" fmla="*/ 9176 h 10000"/>
                <a:gd name="connsiteX4" fmla="*/ 7037 w 10000"/>
                <a:gd name="connsiteY4" fmla="*/ 10000 h 10000"/>
                <a:gd name="connsiteX5" fmla="*/ 10000 w 10000"/>
                <a:gd name="connsiteY5" fmla="*/ 9529 h 10000"/>
                <a:gd name="connsiteX0" fmla="*/ 9630 w 9630"/>
                <a:gd name="connsiteY0" fmla="*/ 8706 h 10000"/>
                <a:gd name="connsiteX1" fmla="*/ 2407 w 9630"/>
                <a:gd name="connsiteY1" fmla="*/ 0 h 10000"/>
                <a:gd name="connsiteX2" fmla="*/ 0 w 9630"/>
                <a:gd name="connsiteY2" fmla="*/ 1412 h 10000"/>
                <a:gd name="connsiteX3" fmla="*/ 6667 w 9630"/>
                <a:gd name="connsiteY3" fmla="*/ 9176 h 10000"/>
                <a:gd name="connsiteX4" fmla="*/ 7037 w 9630"/>
                <a:gd name="connsiteY4" fmla="*/ 10000 h 10000"/>
                <a:gd name="connsiteX0" fmla="*/ 2499 w 7307"/>
                <a:gd name="connsiteY0" fmla="*/ 0 h 10000"/>
                <a:gd name="connsiteX1" fmla="*/ 0 w 7307"/>
                <a:gd name="connsiteY1" fmla="*/ 1412 h 10000"/>
                <a:gd name="connsiteX2" fmla="*/ 6923 w 7307"/>
                <a:gd name="connsiteY2" fmla="*/ 9176 h 10000"/>
                <a:gd name="connsiteX3" fmla="*/ 7307 w 7307"/>
                <a:gd name="connsiteY3" fmla="*/ 10000 h 10000"/>
                <a:gd name="connsiteX0" fmla="*/ 0 w 10000"/>
                <a:gd name="connsiteY0" fmla="*/ 0 h 8588"/>
                <a:gd name="connsiteX1" fmla="*/ 9474 w 10000"/>
                <a:gd name="connsiteY1" fmla="*/ 7764 h 8588"/>
                <a:gd name="connsiteX2" fmla="*/ 10000 w 10000"/>
                <a:gd name="connsiteY2" fmla="*/ 8588 h 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8588">
                  <a:moveTo>
                    <a:pt x="0" y="0"/>
                  </a:moveTo>
                  <a:cubicBezTo>
                    <a:pt x="4474" y="2235"/>
                    <a:pt x="7631" y="4823"/>
                    <a:pt x="9474" y="7764"/>
                  </a:cubicBezTo>
                  <a:cubicBezTo>
                    <a:pt x="9474" y="8000"/>
                    <a:pt x="9737" y="8353"/>
                    <a:pt x="10000" y="8588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81" name="任意多边形 83">
              <a:extLst>
                <a:ext uri="{FF2B5EF4-FFF2-40B4-BE49-F238E27FC236}">
                  <a16:creationId xmlns:a16="http://schemas.microsoft.com/office/drawing/2014/main" id="{0EADCD5F-2F45-D9A3-32E6-D04F53175B55}"/>
                </a:ext>
              </a:extLst>
            </p:cNvPr>
            <p:cNvSpPr/>
            <p:nvPr/>
          </p:nvSpPr>
          <p:spPr bwMode="auto">
            <a:xfrm>
              <a:off x="6796002" y="6330950"/>
              <a:ext cx="8687" cy="136525"/>
            </a:xfrm>
            <a:custGeom>
              <a:avLst/>
              <a:gdLst>
                <a:gd name="T0" fmla="*/ 2 w 24"/>
                <a:gd name="T1" fmla="*/ 0 h 93"/>
                <a:gd name="T2" fmla="*/ 6 w 24"/>
                <a:gd name="T3" fmla="*/ 85 h 93"/>
                <a:gd name="T4" fmla="*/ 7 w 24"/>
                <a:gd name="T5" fmla="*/ 93 h 93"/>
                <a:gd name="T6" fmla="*/ 24 w 24"/>
                <a:gd name="T7" fmla="*/ 90 h 93"/>
                <a:gd name="T8" fmla="*/ 23 w 24"/>
                <a:gd name="T9" fmla="*/ 87 h 93"/>
                <a:gd name="T10" fmla="*/ 19 w 24"/>
                <a:gd name="T11" fmla="*/ 1 h 93"/>
                <a:gd name="T12" fmla="*/ 2 w 24"/>
                <a:gd name="T13" fmla="*/ 0 h 93"/>
                <a:gd name="connsiteX0" fmla="*/ 7487 w 33669"/>
                <a:gd name="connsiteY0" fmla="*/ 108 h 10000"/>
                <a:gd name="connsiteX1" fmla="*/ 403 w 33669"/>
                <a:gd name="connsiteY1" fmla="*/ 0 h 10000"/>
                <a:gd name="connsiteX2" fmla="*/ 2070 w 33669"/>
                <a:gd name="connsiteY2" fmla="*/ 9140 h 10000"/>
                <a:gd name="connsiteX3" fmla="*/ 2487 w 33669"/>
                <a:gd name="connsiteY3" fmla="*/ 10000 h 10000"/>
                <a:gd name="connsiteX4" fmla="*/ 9570 w 33669"/>
                <a:gd name="connsiteY4" fmla="*/ 9677 h 10000"/>
                <a:gd name="connsiteX5" fmla="*/ 9153 w 33669"/>
                <a:gd name="connsiteY5" fmla="*/ 9355 h 10000"/>
                <a:gd name="connsiteX6" fmla="*/ 33669 w 33669"/>
                <a:gd name="connsiteY6" fmla="*/ 6806 h 10000"/>
                <a:gd name="connsiteX0" fmla="*/ 7487 w 9570"/>
                <a:gd name="connsiteY0" fmla="*/ 108 h 10000"/>
                <a:gd name="connsiteX1" fmla="*/ 403 w 9570"/>
                <a:gd name="connsiteY1" fmla="*/ 0 h 10000"/>
                <a:gd name="connsiteX2" fmla="*/ 2070 w 9570"/>
                <a:gd name="connsiteY2" fmla="*/ 9140 h 10000"/>
                <a:gd name="connsiteX3" fmla="*/ 2487 w 9570"/>
                <a:gd name="connsiteY3" fmla="*/ 10000 h 10000"/>
                <a:gd name="connsiteX4" fmla="*/ 9570 w 9570"/>
                <a:gd name="connsiteY4" fmla="*/ 9677 h 10000"/>
                <a:gd name="connsiteX5" fmla="*/ 9153 w 9570"/>
                <a:gd name="connsiteY5" fmla="*/ 9355 h 10000"/>
                <a:gd name="connsiteX0" fmla="*/ 421 w 10000"/>
                <a:gd name="connsiteY0" fmla="*/ 0 h 10000"/>
                <a:gd name="connsiteX1" fmla="*/ 2163 w 10000"/>
                <a:gd name="connsiteY1" fmla="*/ 9140 h 10000"/>
                <a:gd name="connsiteX2" fmla="*/ 2599 w 10000"/>
                <a:gd name="connsiteY2" fmla="*/ 10000 h 10000"/>
                <a:gd name="connsiteX3" fmla="*/ 10000 w 10000"/>
                <a:gd name="connsiteY3" fmla="*/ 9677 h 10000"/>
                <a:gd name="connsiteX4" fmla="*/ 9564 w 10000"/>
                <a:gd name="connsiteY4" fmla="*/ 9355 h 10000"/>
                <a:gd name="connsiteX0" fmla="*/ 421 w 10000"/>
                <a:gd name="connsiteY0" fmla="*/ 0 h 10000"/>
                <a:gd name="connsiteX1" fmla="*/ 2163 w 10000"/>
                <a:gd name="connsiteY1" fmla="*/ 9140 h 10000"/>
                <a:gd name="connsiteX2" fmla="*/ 2599 w 10000"/>
                <a:gd name="connsiteY2" fmla="*/ 10000 h 10000"/>
                <a:gd name="connsiteX3" fmla="*/ 10000 w 10000"/>
                <a:gd name="connsiteY3" fmla="*/ 9677 h 10000"/>
                <a:gd name="connsiteX0" fmla="*/ 421 w 2599"/>
                <a:gd name="connsiteY0" fmla="*/ 0 h 10000"/>
                <a:gd name="connsiteX1" fmla="*/ 2163 w 2599"/>
                <a:gd name="connsiteY1" fmla="*/ 9140 h 10000"/>
                <a:gd name="connsiteX2" fmla="*/ 2599 w 2599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9" h="10000">
                  <a:moveTo>
                    <a:pt x="421" y="0"/>
                  </a:moveTo>
                  <a:cubicBezTo>
                    <a:pt x="-449" y="3011"/>
                    <a:pt x="-14" y="6129"/>
                    <a:pt x="2163" y="9140"/>
                  </a:cubicBezTo>
                  <a:cubicBezTo>
                    <a:pt x="2163" y="9355"/>
                    <a:pt x="2599" y="9785"/>
                    <a:pt x="2599" y="10000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82" name="任意多边形 84">
              <a:extLst>
                <a:ext uri="{FF2B5EF4-FFF2-40B4-BE49-F238E27FC236}">
                  <a16:creationId xmlns:a16="http://schemas.microsoft.com/office/drawing/2014/main" id="{0B5EE4E6-3CA5-6D8D-DB52-7CF2526861FB}"/>
                </a:ext>
              </a:extLst>
            </p:cNvPr>
            <p:cNvSpPr/>
            <p:nvPr/>
          </p:nvSpPr>
          <p:spPr bwMode="auto">
            <a:xfrm>
              <a:off x="7337198" y="6786166"/>
              <a:ext cx="141516" cy="48022"/>
            </a:xfrm>
            <a:custGeom>
              <a:avLst/>
              <a:gdLst>
                <a:gd name="T0" fmla="*/ 0 w 98"/>
                <a:gd name="T1" fmla="*/ 31 h 48"/>
                <a:gd name="T2" fmla="*/ 81 w 98"/>
                <a:gd name="T3" fmla="*/ 4 h 48"/>
                <a:gd name="T4" fmla="*/ 90 w 98"/>
                <a:gd name="T5" fmla="*/ 0 h 48"/>
                <a:gd name="T6" fmla="*/ 98 w 98"/>
                <a:gd name="T7" fmla="*/ 15 h 48"/>
                <a:gd name="T8" fmla="*/ 89 w 98"/>
                <a:gd name="T9" fmla="*/ 20 h 48"/>
                <a:gd name="T10" fmla="*/ 2 w 98"/>
                <a:gd name="T11" fmla="*/ 48 h 48"/>
                <a:gd name="T12" fmla="*/ 0 w 98"/>
                <a:gd name="T13" fmla="*/ 31 h 48"/>
                <a:gd name="connsiteX0" fmla="*/ 9184 w 15514"/>
                <a:gd name="connsiteY0" fmla="*/ 0 h 13091"/>
                <a:gd name="connsiteX1" fmla="*/ 10000 w 15514"/>
                <a:gd name="connsiteY1" fmla="*/ 3125 h 13091"/>
                <a:gd name="connsiteX2" fmla="*/ 9082 w 15514"/>
                <a:gd name="connsiteY2" fmla="*/ 4167 h 13091"/>
                <a:gd name="connsiteX3" fmla="*/ 204 w 15514"/>
                <a:gd name="connsiteY3" fmla="*/ 10000 h 13091"/>
                <a:gd name="connsiteX4" fmla="*/ 0 w 15514"/>
                <a:gd name="connsiteY4" fmla="*/ 6458 h 13091"/>
                <a:gd name="connsiteX5" fmla="*/ 8265 w 15514"/>
                <a:gd name="connsiteY5" fmla="*/ 833 h 13091"/>
                <a:gd name="connsiteX6" fmla="*/ 15514 w 15514"/>
                <a:gd name="connsiteY6" fmla="*/ 13091 h 13091"/>
                <a:gd name="connsiteX0" fmla="*/ 9184 w 10000"/>
                <a:gd name="connsiteY0" fmla="*/ 0 h 10000"/>
                <a:gd name="connsiteX1" fmla="*/ 10000 w 10000"/>
                <a:gd name="connsiteY1" fmla="*/ 3125 h 10000"/>
                <a:gd name="connsiteX2" fmla="*/ 9082 w 10000"/>
                <a:gd name="connsiteY2" fmla="*/ 4167 h 10000"/>
                <a:gd name="connsiteX3" fmla="*/ 204 w 10000"/>
                <a:gd name="connsiteY3" fmla="*/ 10000 h 10000"/>
                <a:gd name="connsiteX4" fmla="*/ 0 w 10000"/>
                <a:gd name="connsiteY4" fmla="*/ 6458 h 10000"/>
                <a:gd name="connsiteX5" fmla="*/ 8265 w 10000"/>
                <a:gd name="connsiteY5" fmla="*/ 833 h 10000"/>
                <a:gd name="connsiteX0" fmla="*/ 9184 w 10000"/>
                <a:gd name="connsiteY0" fmla="*/ 0 h 10000"/>
                <a:gd name="connsiteX1" fmla="*/ 10000 w 10000"/>
                <a:gd name="connsiteY1" fmla="*/ 3125 h 10000"/>
                <a:gd name="connsiteX2" fmla="*/ 9082 w 10000"/>
                <a:gd name="connsiteY2" fmla="*/ 4167 h 10000"/>
                <a:gd name="connsiteX3" fmla="*/ 204 w 10000"/>
                <a:gd name="connsiteY3" fmla="*/ 10000 h 10000"/>
                <a:gd name="connsiteX4" fmla="*/ 0 w 10000"/>
                <a:gd name="connsiteY4" fmla="*/ 6458 h 10000"/>
                <a:gd name="connsiteX0" fmla="*/ 10000 w 10000"/>
                <a:gd name="connsiteY0" fmla="*/ 0 h 6875"/>
                <a:gd name="connsiteX1" fmla="*/ 9082 w 10000"/>
                <a:gd name="connsiteY1" fmla="*/ 1042 h 6875"/>
                <a:gd name="connsiteX2" fmla="*/ 204 w 10000"/>
                <a:gd name="connsiteY2" fmla="*/ 6875 h 6875"/>
                <a:gd name="connsiteX3" fmla="*/ 0 w 10000"/>
                <a:gd name="connsiteY3" fmla="*/ 3333 h 6875"/>
                <a:gd name="connsiteX0" fmla="*/ 9796 w 9796"/>
                <a:gd name="connsiteY0" fmla="*/ 0 h 10000"/>
                <a:gd name="connsiteX1" fmla="*/ 8878 w 9796"/>
                <a:gd name="connsiteY1" fmla="*/ 1516 h 10000"/>
                <a:gd name="connsiteX2" fmla="*/ 0 w 9796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6" h="10000">
                  <a:moveTo>
                    <a:pt x="9796" y="0"/>
                  </a:moveTo>
                  <a:cubicBezTo>
                    <a:pt x="9286" y="909"/>
                    <a:pt x="9388" y="607"/>
                    <a:pt x="8878" y="1516"/>
                  </a:cubicBezTo>
                  <a:cubicBezTo>
                    <a:pt x="6123" y="5757"/>
                    <a:pt x="3163" y="8484"/>
                    <a:pt x="0" y="10000"/>
                  </a:cubicBez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183" name="任意多边形 85">
              <a:extLst>
                <a:ext uri="{FF2B5EF4-FFF2-40B4-BE49-F238E27FC236}">
                  <a16:creationId xmlns:a16="http://schemas.microsoft.com/office/drawing/2014/main" id="{1FB7E900-9D15-383D-2113-9C788E65792D}"/>
                </a:ext>
              </a:extLst>
            </p:cNvPr>
            <p:cNvSpPr/>
            <p:nvPr/>
          </p:nvSpPr>
          <p:spPr bwMode="auto">
            <a:xfrm>
              <a:off x="8208964" y="5083175"/>
              <a:ext cx="12699" cy="134941"/>
            </a:xfrm>
            <a:custGeom>
              <a:avLst/>
              <a:gdLst>
                <a:gd name="T0" fmla="*/ 8 w 23"/>
                <a:gd name="T1" fmla="*/ 86 h 86"/>
                <a:gd name="T2" fmla="*/ 0 w 23"/>
                <a:gd name="T3" fmla="*/ 3 h 86"/>
                <a:gd name="T4" fmla="*/ 15 w 23"/>
                <a:gd name="T5" fmla="*/ 0 h 86"/>
                <a:gd name="T6" fmla="*/ 23 w 23"/>
                <a:gd name="T7" fmla="*/ 85 h 86"/>
                <a:gd name="T8" fmla="*/ 8 w 23"/>
                <a:gd name="T9" fmla="*/ 86 h 86"/>
                <a:gd name="T10" fmla="*/ 8 w 23"/>
                <a:gd name="T11" fmla="*/ 86 h 86"/>
                <a:gd name="connsiteX0" fmla="*/ 3478 w 28521"/>
                <a:gd name="connsiteY0" fmla="*/ 10000 h 16698"/>
                <a:gd name="connsiteX1" fmla="*/ 0 w 28521"/>
                <a:gd name="connsiteY1" fmla="*/ 349 h 16698"/>
                <a:gd name="connsiteX2" fmla="*/ 6522 w 28521"/>
                <a:gd name="connsiteY2" fmla="*/ 0 h 16698"/>
                <a:gd name="connsiteX3" fmla="*/ 10000 w 28521"/>
                <a:gd name="connsiteY3" fmla="*/ 9884 h 16698"/>
                <a:gd name="connsiteX4" fmla="*/ 3478 w 28521"/>
                <a:gd name="connsiteY4" fmla="*/ 10000 h 16698"/>
                <a:gd name="connsiteX5" fmla="*/ 28521 w 28521"/>
                <a:gd name="connsiteY5" fmla="*/ 16698 h 16698"/>
                <a:gd name="connsiteX0" fmla="*/ 3478 w 10000"/>
                <a:gd name="connsiteY0" fmla="*/ 10000 h 10000"/>
                <a:gd name="connsiteX1" fmla="*/ 0 w 10000"/>
                <a:gd name="connsiteY1" fmla="*/ 349 h 10000"/>
                <a:gd name="connsiteX2" fmla="*/ 6522 w 10000"/>
                <a:gd name="connsiteY2" fmla="*/ 0 h 10000"/>
                <a:gd name="connsiteX3" fmla="*/ 10000 w 10000"/>
                <a:gd name="connsiteY3" fmla="*/ 9884 h 10000"/>
                <a:gd name="connsiteX4" fmla="*/ 3478 w 10000"/>
                <a:gd name="connsiteY4" fmla="*/ 10000 h 10000"/>
                <a:gd name="connsiteX0" fmla="*/ 3478 w 10000"/>
                <a:gd name="connsiteY0" fmla="*/ 10000 h 10000"/>
                <a:gd name="connsiteX1" fmla="*/ 0 w 10000"/>
                <a:gd name="connsiteY1" fmla="*/ 349 h 10000"/>
                <a:gd name="connsiteX2" fmla="*/ 6522 w 10000"/>
                <a:gd name="connsiteY2" fmla="*/ 0 h 10000"/>
                <a:gd name="connsiteX3" fmla="*/ 10000 w 10000"/>
                <a:gd name="connsiteY3" fmla="*/ 9884 h 10000"/>
                <a:gd name="connsiteX0" fmla="*/ 0 w 10000"/>
                <a:gd name="connsiteY0" fmla="*/ 349 h 9884"/>
                <a:gd name="connsiteX1" fmla="*/ 6522 w 10000"/>
                <a:gd name="connsiteY1" fmla="*/ 0 h 9884"/>
                <a:gd name="connsiteX2" fmla="*/ 10000 w 10000"/>
                <a:gd name="connsiteY2" fmla="*/ 9884 h 9884"/>
                <a:gd name="connsiteX0" fmla="*/ 0 w 3478"/>
                <a:gd name="connsiteY0" fmla="*/ 0 h 10000"/>
                <a:gd name="connsiteX1" fmla="*/ 3478 w 3478"/>
                <a:gd name="connsiteY1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8" h="10000">
                  <a:moveTo>
                    <a:pt x="0" y="0"/>
                  </a:moveTo>
                  <a:lnTo>
                    <a:pt x="3478" y="10000"/>
                  </a:lnTo>
                </a:path>
              </a:pathLst>
            </a:custGeom>
            <a:grpFill/>
            <a:ln w="1905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</p:grpSp>
      <p:sp>
        <p:nvSpPr>
          <p:cNvPr id="227" name="任意多边形: 形状 226">
            <a:extLst>
              <a:ext uri="{FF2B5EF4-FFF2-40B4-BE49-F238E27FC236}">
                <a16:creationId xmlns:a16="http://schemas.microsoft.com/office/drawing/2014/main" id="{B97A7D04-44F2-AADB-FB80-AF24C0245E65}"/>
              </a:ext>
            </a:extLst>
          </p:cNvPr>
          <p:cNvSpPr/>
          <p:nvPr/>
        </p:nvSpPr>
        <p:spPr>
          <a:xfrm>
            <a:off x="5253316" y="2063135"/>
            <a:ext cx="2133322" cy="885710"/>
          </a:xfrm>
          <a:custGeom>
            <a:avLst/>
            <a:gdLst>
              <a:gd name="connsiteX0" fmla="*/ 0 w 2133600"/>
              <a:gd name="connsiteY0" fmla="*/ 885825 h 885825"/>
              <a:gd name="connsiteX1" fmla="*/ 1478756 w 2133600"/>
              <a:gd name="connsiteY1" fmla="*/ 0 h 885825"/>
              <a:gd name="connsiteX2" fmla="*/ 2133600 w 2133600"/>
              <a:gd name="connsiteY2" fmla="*/ 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885825">
                <a:moveTo>
                  <a:pt x="0" y="885825"/>
                </a:moveTo>
                <a:lnTo>
                  <a:pt x="1478756" y="0"/>
                </a:lnTo>
                <a:lnTo>
                  <a:pt x="2133600" y="0"/>
                </a:ln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Arial" panose="020B0604020202020204"/>
              <a:ea typeface="黑体"/>
            </a:endParaRPr>
          </a:p>
        </p:txBody>
      </p:sp>
      <p:sp>
        <p:nvSpPr>
          <p:cNvPr id="231" name="任意多边形: 形状 230">
            <a:extLst>
              <a:ext uri="{FF2B5EF4-FFF2-40B4-BE49-F238E27FC236}">
                <a16:creationId xmlns:a16="http://schemas.microsoft.com/office/drawing/2014/main" id="{4423ACF0-59F0-0C15-1D6F-8B102443A319}"/>
              </a:ext>
            </a:extLst>
          </p:cNvPr>
          <p:cNvSpPr/>
          <p:nvPr/>
        </p:nvSpPr>
        <p:spPr>
          <a:xfrm>
            <a:off x="5989026" y="3472651"/>
            <a:ext cx="1404755" cy="0"/>
          </a:xfrm>
          <a:custGeom>
            <a:avLst/>
            <a:gdLst>
              <a:gd name="connsiteX0" fmla="*/ 0 w 1404938"/>
              <a:gd name="connsiteY0" fmla="*/ 0 h 0"/>
              <a:gd name="connsiteX1" fmla="*/ 1404938 w 14049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4938">
                <a:moveTo>
                  <a:pt x="0" y="0"/>
                </a:moveTo>
                <a:lnTo>
                  <a:pt x="1404938" y="0"/>
                </a:ln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Arial" panose="020B0604020202020204"/>
              <a:ea typeface="黑体"/>
            </a:endParaRPr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EE8B3014-E2BE-E1E1-DC13-382C6514E030}"/>
              </a:ext>
            </a:extLst>
          </p:cNvPr>
          <p:cNvSpPr/>
          <p:nvPr/>
        </p:nvSpPr>
        <p:spPr>
          <a:xfrm>
            <a:off x="5157284" y="3677412"/>
            <a:ext cx="2228560" cy="1066661"/>
          </a:xfrm>
          <a:custGeom>
            <a:avLst/>
            <a:gdLst>
              <a:gd name="connsiteX0" fmla="*/ 0 w 2228850"/>
              <a:gd name="connsiteY0" fmla="*/ 0 h 1066800"/>
              <a:gd name="connsiteX1" fmla="*/ 1543050 w 2228850"/>
              <a:gd name="connsiteY1" fmla="*/ 1066800 h 1066800"/>
              <a:gd name="connsiteX2" fmla="*/ 2228850 w 2228850"/>
              <a:gd name="connsiteY2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8850" h="1066800">
                <a:moveTo>
                  <a:pt x="0" y="0"/>
                </a:moveTo>
                <a:lnTo>
                  <a:pt x="1543050" y="1066800"/>
                </a:lnTo>
                <a:lnTo>
                  <a:pt x="2228850" y="1066800"/>
                </a:ln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Arial" panose="020B0604020202020204"/>
              <a:ea typeface="黑体"/>
            </a:endParaRP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14E3A511-6A22-2040-3751-59872CD2A1BE}"/>
              </a:ext>
            </a:extLst>
          </p:cNvPr>
          <p:cNvSpPr txBox="1"/>
          <p:nvPr/>
        </p:nvSpPr>
        <p:spPr>
          <a:xfrm>
            <a:off x="7420541" y="1866561"/>
            <a:ext cx="3715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Arial" panose="020B0604020202020204"/>
                <a:ea typeface="黑体"/>
              </a:rPr>
              <a:t>Henan Province</a:t>
            </a:r>
          </a:p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latin typeface="Arial" panose="020B0604020202020204"/>
                <a:ea typeface="黑体"/>
              </a:rPr>
              <a:t>Multiple customer projects are under development.</a:t>
            </a: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8FEBEE0C-A667-3C03-F0ED-8DADF0177A5D}"/>
              </a:ext>
            </a:extLst>
          </p:cNvPr>
          <p:cNvSpPr txBox="1"/>
          <p:nvPr/>
        </p:nvSpPr>
        <p:spPr>
          <a:xfrm>
            <a:off x="7424169" y="3110248"/>
            <a:ext cx="382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black"/>
                </a:solidFill>
                <a:latin typeface="Arial" panose="020B0604020202020204"/>
                <a:ea typeface="黑体"/>
              </a:rPr>
              <a:t>Zhejiang </a:t>
            </a:r>
            <a:r>
              <a:rPr lang="en-US" altLang="zh-CN" sz="1800" dirty="0">
                <a:latin typeface="Arial" panose="020B0604020202020204"/>
                <a:ea typeface="黑体"/>
              </a:rPr>
              <a:t>Province</a:t>
            </a:r>
            <a:r>
              <a:rPr lang="en-US" altLang="zh-CN" sz="1800" dirty="0">
                <a:solidFill>
                  <a:prstClr val="black"/>
                </a:solidFill>
                <a:latin typeface="Arial" panose="020B0604020202020204"/>
                <a:ea typeface="黑体"/>
              </a:rPr>
              <a:t> </a:t>
            </a:r>
            <a:endParaRPr lang="en-US" altLang="zh-CN" sz="1200" dirty="0">
              <a:solidFill>
                <a:prstClr val="black"/>
              </a:solidFill>
              <a:latin typeface="Arial" panose="020B0604020202020204"/>
              <a:ea typeface="黑体"/>
            </a:endParaRPr>
          </a:p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Arial" panose="020B0604020202020204"/>
                <a:ea typeface="黑体"/>
              </a:rPr>
              <a:t>Some customer projects are in mass production state and multiple products have been updated rapidly.</a:t>
            </a:r>
          </a:p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Arial" panose="020B0604020202020204"/>
                <a:ea typeface="黑体"/>
              </a:rPr>
              <a:t>Multiple customer projects are under development.</a:t>
            </a: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AE4CDA0A-6084-7F3E-B1C5-90C3930791C9}"/>
              </a:ext>
            </a:extLst>
          </p:cNvPr>
          <p:cNvSpPr txBox="1"/>
          <p:nvPr/>
        </p:nvSpPr>
        <p:spPr>
          <a:xfrm>
            <a:off x="7420541" y="4424646"/>
            <a:ext cx="4291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Arial" panose="020B0604020202020204"/>
                <a:ea typeface="黑体"/>
              </a:rPr>
              <a:t>Hunan Province</a:t>
            </a:r>
          </a:p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Arial" panose="020B0604020202020204"/>
                <a:ea typeface="黑体"/>
              </a:rPr>
              <a:t>Customer projects are under steady development and near the end, coming to mass production.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802B4DF-233B-BA19-231C-B554B68BD485}"/>
              </a:ext>
            </a:extLst>
          </p:cNvPr>
          <p:cNvSpPr/>
          <p:nvPr/>
        </p:nvSpPr>
        <p:spPr>
          <a:xfrm>
            <a:off x="4529846" y="1351882"/>
            <a:ext cx="2857128" cy="1184410"/>
          </a:xfrm>
          <a:custGeom>
            <a:avLst/>
            <a:gdLst>
              <a:gd name="connsiteX0" fmla="*/ 0 w 2857500"/>
              <a:gd name="connsiteY0" fmla="*/ 1184564 h 1184564"/>
              <a:gd name="connsiteX1" fmla="*/ 2202873 w 2857500"/>
              <a:gd name="connsiteY1" fmla="*/ 0 h 1184564"/>
              <a:gd name="connsiteX2" fmla="*/ 2857500 w 2857500"/>
              <a:gd name="connsiteY2" fmla="*/ 0 h 118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0" h="1184564">
                <a:moveTo>
                  <a:pt x="0" y="1184564"/>
                </a:moveTo>
                <a:lnTo>
                  <a:pt x="2202873" y="0"/>
                </a:lnTo>
                <a:lnTo>
                  <a:pt x="2857500" y="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 fontAlgn="auto">
              <a:spcBef>
                <a:spcPts val="0"/>
              </a:spcBef>
              <a:spcAft>
                <a:spcPts val="0"/>
              </a:spcAft>
            </a:pPr>
            <a:endParaRPr lang="zh-CN" altLang="en-US" sz="1800">
              <a:solidFill>
                <a:prstClr val="white"/>
              </a:solidFill>
              <a:latin typeface="Arial" panose="020B0604020202020204"/>
              <a:ea typeface="黑体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05035A3-FAB4-0603-DB0D-ED1173DFA425}"/>
              </a:ext>
            </a:extLst>
          </p:cNvPr>
          <p:cNvSpPr/>
          <p:nvPr/>
        </p:nvSpPr>
        <p:spPr>
          <a:xfrm>
            <a:off x="5402569" y="4250569"/>
            <a:ext cx="1984405" cy="1350642"/>
          </a:xfrm>
          <a:custGeom>
            <a:avLst/>
            <a:gdLst>
              <a:gd name="connsiteX0" fmla="*/ 0 w 1984663"/>
              <a:gd name="connsiteY0" fmla="*/ 0 h 1350818"/>
              <a:gd name="connsiteX1" fmla="*/ 1278082 w 1984663"/>
              <a:gd name="connsiteY1" fmla="*/ 1350818 h 1350818"/>
              <a:gd name="connsiteX2" fmla="*/ 1984663 w 1984663"/>
              <a:gd name="connsiteY2" fmla="*/ 1350818 h 135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4663" h="1350818">
                <a:moveTo>
                  <a:pt x="0" y="0"/>
                </a:moveTo>
                <a:lnTo>
                  <a:pt x="1278082" y="1350818"/>
                </a:lnTo>
                <a:lnTo>
                  <a:pt x="1984663" y="1350818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 fontAlgn="auto">
              <a:spcBef>
                <a:spcPts val="0"/>
              </a:spcBef>
              <a:spcAft>
                <a:spcPts val="0"/>
              </a:spcAft>
            </a:pPr>
            <a:endParaRPr lang="zh-CN" altLang="en-US" sz="1800">
              <a:solidFill>
                <a:prstClr val="white"/>
              </a:solidFill>
              <a:latin typeface="Arial" panose="020B0604020202020204"/>
              <a:ea typeface="黑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5A8B69-6463-0752-49EB-5385F65665D6}"/>
              </a:ext>
            </a:extLst>
          </p:cNvPr>
          <p:cNvSpPr txBox="1"/>
          <p:nvPr/>
        </p:nvSpPr>
        <p:spPr>
          <a:xfrm>
            <a:off x="7401017" y="1061524"/>
            <a:ext cx="4098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Arial" panose="020B0604020202020204"/>
                <a:ea typeface="黑体"/>
              </a:rPr>
              <a:t>Ningxia Hui Autonomous Region</a:t>
            </a:r>
          </a:p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Arial" panose="020B0604020202020204"/>
                <a:ea typeface="黑体"/>
              </a:rPr>
              <a:t>Multiple customer projects are under development.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CC60AC-34BB-F37D-84E8-C64106213917}"/>
              </a:ext>
            </a:extLst>
          </p:cNvPr>
          <p:cNvSpPr txBox="1"/>
          <p:nvPr/>
        </p:nvSpPr>
        <p:spPr>
          <a:xfrm>
            <a:off x="7420541" y="5324212"/>
            <a:ext cx="40073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Arial" panose="020B0604020202020204"/>
                <a:ea typeface="黑体"/>
              </a:rPr>
              <a:t>Guangdong Province (Shenzhen City)</a:t>
            </a:r>
          </a:p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latin typeface="Arial" panose="020B0604020202020204"/>
                <a:ea typeface="黑体"/>
              </a:rPr>
              <a:t>Multiple customer projects are under development.</a:t>
            </a:r>
          </a:p>
        </p:txBody>
      </p:sp>
    </p:spTree>
    <p:extLst>
      <p:ext uri="{BB962C8B-B14F-4D97-AF65-F5344CB8AC3E}">
        <p14:creationId xmlns:p14="http://schemas.microsoft.com/office/powerpoint/2010/main" val="92216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>
            <a:extLst>
              <a:ext uri="{FF2B5EF4-FFF2-40B4-BE49-F238E27FC236}">
                <a16:creationId xmlns:a16="http://schemas.microsoft.com/office/drawing/2014/main" id="{858C7943-2618-D7A8-CF53-185AC75E8DB0}"/>
              </a:ext>
            </a:extLst>
          </p:cNvPr>
          <p:cNvSpPr/>
          <p:nvPr/>
        </p:nvSpPr>
        <p:spPr>
          <a:xfrm>
            <a:off x="406520" y="1918617"/>
            <a:ext cx="8713022" cy="2589301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Overview of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QuecPython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Current Situation of Smart Electricity Meter Solution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Secondary Development of Smart Electricity Meter Solution</a:t>
            </a:r>
          </a:p>
        </p:txBody>
      </p:sp>
    </p:spTree>
    <p:extLst>
      <p:ext uri="{BB962C8B-B14F-4D97-AF65-F5344CB8AC3E}">
        <p14:creationId xmlns:p14="http://schemas.microsoft.com/office/powerpoint/2010/main" val="171078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表, 瀑布图&#10;&#10;中度可信度描述已自动生成">
            <a:extLst>
              <a:ext uri="{FF2B5EF4-FFF2-40B4-BE49-F238E27FC236}">
                <a16:creationId xmlns:a16="http://schemas.microsoft.com/office/drawing/2014/main" id="{6176A472-E4EE-01F7-C31A-B40ABC57D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943" b="12230"/>
          <a:stretch/>
        </p:blipFill>
        <p:spPr bwMode="auto">
          <a:xfrm>
            <a:off x="1630710" y="1296472"/>
            <a:ext cx="9244396" cy="4266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B08445A4-235A-4B13-9678-C6E7E4CE2BC2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Hardware Block Diagram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753C17-B558-4039-80A1-0122DA91CF8A}"/>
              </a:ext>
            </a:extLst>
          </p:cNvPr>
          <p:cNvSpPr txBox="1"/>
          <p:nvPr/>
        </p:nvSpPr>
        <p:spPr>
          <a:xfrm>
            <a:off x="4295006" y="1296472"/>
            <a:ext cx="3600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Electricity Meter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C40FA7-7427-4E25-A7AC-1AB0147EB421}"/>
              </a:ext>
            </a:extLst>
          </p:cNvPr>
          <p:cNvSpPr txBox="1"/>
          <p:nvPr/>
        </p:nvSpPr>
        <p:spPr>
          <a:xfrm>
            <a:off x="4367014" y="2061642"/>
            <a:ext cx="1994707" cy="307777"/>
          </a:xfrm>
          <a:prstGeom prst="rect">
            <a:avLst/>
          </a:prstGeom>
          <a:solidFill>
            <a:srgbClr val="9CC3E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Module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6624A4-1C0B-436B-A1D3-A7BA2E9CCD4F}"/>
              </a:ext>
            </a:extLst>
          </p:cNvPr>
          <p:cNvSpPr txBox="1"/>
          <p:nvPr/>
        </p:nvSpPr>
        <p:spPr>
          <a:xfrm>
            <a:off x="8696592" y="4581922"/>
            <a:ext cx="1215038" cy="246221"/>
          </a:xfrm>
          <a:prstGeom prst="rect">
            <a:avLst/>
          </a:prstGeom>
          <a:solidFill>
            <a:srgbClr val="759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Master Control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C08042-45EB-410E-8A42-171ADBF509F4}"/>
              </a:ext>
            </a:extLst>
          </p:cNvPr>
          <p:cNvSpPr txBox="1"/>
          <p:nvPr/>
        </p:nvSpPr>
        <p:spPr>
          <a:xfrm>
            <a:off x="8696592" y="4869954"/>
            <a:ext cx="1215038" cy="246221"/>
          </a:xfrm>
          <a:prstGeom prst="rect">
            <a:avLst/>
          </a:prstGeom>
          <a:solidFill>
            <a:srgbClr val="BF9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cs typeface="Arial" panose="020B0604020202020204" pitchFamily="34" charset="0"/>
              </a:rPr>
              <a:t>Peripheral</a:t>
            </a:r>
            <a:endParaRPr lang="zh-CN" altLang="en-US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2557B5-2C12-4788-A381-3B7BD9292568}"/>
              </a:ext>
            </a:extLst>
          </p:cNvPr>
          <p:cNvSpPr txBox="1"/>
          <p:nvPr/>
        </p:nvSpPr>
        <p:spPr>
          <a:xfrm>
            <a:off x="8696592" y="5157986"/>
            <a:ext cx="1215038" cy="246221"/>
          </a:xfrm>
          <a:prstGeom prst="rect">
            <a:avLst/>
          </a:prstGeom>
          <a:solidFill>
            <a:srgbClr val="F4B18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User Interface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9DFBDF-D62C-4BA0-95BC-CFDEB63F1208}"/>
              </a:ext>
            </a:extLst>
          </p:cNvPr>
          <p:cNvSpPr txBox="1"/>
          <p:nvPr/>
        </p:nvSpPr>
        <p:spPr>
          <a:xfrm>
            <a:off x="7535366" y="1975218"/>
            <a:ext cx="2808311" cy="209288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00" dirty="0"/>
              <a:t>System Overview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300" dirty="0"/>
              <a:t>The module communicates with MCU through UART port to implement data interaction.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300" dirty="0"/>
              <a:t>USB is used for debugging and downloading.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300" dirty="0"/>
              <a:t>GPIO is used for enabling LED light.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300" dirty="0"/>
              <a:t>The required network mode is provided by SIM card.</a:t>
            </a:r>
            <a:endParaRPr lang="zh-CN" altLang="en-US" sz="13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5540EC-4D73-40BF-88A7-356019FBB4EB}"/>
              </a:ext>
            </a:extLst>
          </p:cNvPr>
          <p:cNvSpPr txBox="1"/>
          <p:nvPr/>
        </p:nvSpPr>
        <p:spPr>
          <a:xfrm>
            <a:off x="2638822" y="3860918"/>
            <a:ext cx="792088" cy="246221"/>
          </a:xfrm>
          <a:prstGeom prst="rect">
            <a:avLst/>
          </a:prstGeom>
          <a:solidFill>
            <a:srgbClr val="BF9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</a:rPr>
              <a:t>SIM</a:t>
            </a:r>
            <a:r>
              <a:rPr lang="zh-CN" altLang="en-US" sz="1000" dirty="0">
                <a:latin typeface="微软雅黑" panose="020B0503020204020204" pitchFamily="34" charset="-122"/>
              </a:rPr>
              <a:t>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D2B220-F264-4561-B6EC-31CBFA76CC03}"/>
              </a:ext>
            </a:extLst>
          </p:cNvPr>
          <p:cNvSpPr txBox="1"/>
          <p:nvPr/>
        </p:nvSpPr>
        <p:spPr>
          <a:xfrm>
            <a:off x="7319342" y="4993064"/>
            <a:ext cx="675445" cy="215444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/>
              <a:t>UART</a:t>
            </a:r>
            <a:endParaRPr lang="zh-CN" altLang="en-US" sz="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A25DE4-E83A-4135-91D1-347963B31162}"/>
              </a:ext>
            </a:extLst>
          </p:cNvPr>
          <p:cNvSpPr txBox="1"/>
          <p:nvPr/>
        </p:nvSpPr>
        <p:spPr>
          <a:xfrm>
            <a:off x="8745815" y="4124613"/>
            <a:ext cx="1104286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180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 descr="图表&#10;&#10;描述已自动生成">
            <a:extLst>
              <a:ext uri="{FF2B5EF4-FFF2-40B4-BE49-F238E27FC236}">
                <a16:creationId xmlns:a16="http://schemas.microsoft.com/office/drawing/2014/main" id="{0F3EFF57-BEB7-623A-D450-DDA337C10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7510" r="1635" b="7671"/>
          <a:stretch/>
        </p:blipFill>
        <p:spPr bwMode="auto">
          <a:xfrm>
            <a:off x="2323797" y="1144092"/>
            <a:ext cx="7542819" cy="4571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56AFDBD5-BB62-483F-B15C-48510D24239A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Function Block Diagram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87D845-E8E1-4572-8C49-FB5AB74D6309}"/>
              </a:ext>
            </a:extLst>
          </p:cNvPr>
          <p:cNvSpPr txBox="1"/>
          <p:nvPr/>
        </p:nvSpPr>
        <p:spPr>
          <a:xfrm>
            <a:off x="4295006" y="1269554"/>
            <a:ext cx="3600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cs typeface="Arial" panose="020B0604020202020204" pitchFamily="34" charset="0"/>
              </a:rPr>
              <a:t>Electricity Meter</a:t>
            </a:r>
            <a:endParaRPr lang="zh-CN" altLang="en-US" sz="1600" dirty="0"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5120D2-0F8C-4AD1-BC7B-A31575A2D61D}"/>
              </a:ext>
            </a:extLst>
          </p:cNvPr>
          <p:cNvSpPr txBox="1"/>
          <p:nvPr/>
        </p:nvSpPr>
        <p:spPr>
          <a:xfrm>
            <a:off x="7896224" y="4674170"/>
            <a:ext cx="1782614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CN" sz="800" dirty="0"/>
              <a:t>The module processes and forwards the uplink and downlink data.</a:t>
            </a:r>
            <a:endParaRPr lang="zh-CN" altLang="en-US" sz="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49C329-74F2-46A2-885A-F5093DC05919}"/>
              </a:ext>
            </a:extLst>
          </p:cNvPr>
          <p:cNvSpPr txBox="1"/>
          <p:nvPr/>
        </p:nvSpPr>
        <p:spPr>
          <a:xfrm>
            <a:off x="8193646" y="1924246"/>
            <a:ext cx="1656184" cy="243143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CN" sz="800" dirty="0">
                <a:cs typeface="Arial" panose="020B0604020202020204" pitchFamily="34" charset="0"/>
              </a:rPr>
              <a:t>System overview:</a:t>
            </a:r>
          </a:p>
          <a:p>
            <a:pPr marL="342900" indent="-342900" algn="just">
              <a:buAutoNum type="arabicPeriod"/>
            </a:pPr>
            <a:r>
              <a:rPr lang="en-US" altLang="zh-CN" sz="800" dirty="0">
                <a:cs typeface="Arial" panose="020B0604020202020204" pitchFamily="34" charset="0"/>
              </a:rPr>
              <a:t>Application logic layer processes the uplink and downlink data through protocols.</a:t>
            </a:r>
          </a:p>
          <a:p>
            <a:pPr marL="342900" indent="-342900" algn="just">
              <a:buAutoNum type="arabicPeriod"/>
            </a:pPr>
            <a:r>
              <a:rPr lang="en-US" altLang="zh-CN" sz="800" dirty="0">
                <a:cs typeface="Arial" panose="020B0604020202020204" pitchFamily="34" charset="0"/>
              </a:rPr>
              <a:t>The external input and data communication with the module are implemented by </a:t>
            </a:r>
            <a:r>
              <a:rPr lang="en-US" altLang="zh-CN" sz="800" dirty="0" err="1">
                <a:cs typeface="Arial" panose="020B0604020202020204" pitchFamily="34" charset="0"/>
              </a:rPr>
              <a:t>EventMesh</a:t>
            </a:r>
            <a:r>
              <a:rPr lang="en-US" altLang="zh-CN" sz="800" dirty="0"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altLang="zh-CN" sz="800" dirty="0">
                <a:cs typeface="Arial" panose="020B0604020202020204" pitchFamily="34" charset="0"/>
              </a:rPr>
              <a:t>The</a:t>
            </a:r>
            <a:r>
              <a:rPr lang="zh-CN" altLang="en-US" sz="800" dirty="0">
                <a:cs typeface="Arial" panose="020B0604020202020204" pitchFamily="34" charset="0"/>
              </a:rPr>
              <a:t> </a:t>
            </a:r>
            <a:r>
              <a:rPr lang="en-US" altLang="zh-CN" sz="800" dirty="0">
                <a:cs typeface="Arial" panose="020B0604020202020204" pitchFamily="34" charset="0"/>
              </a:rPr>
              <a:t>module</a:t>
            </a:r>
            <a:r>
              <a:rPr lang="zh-CN" altLang="en-US" sz="800" dirty="0">
                <a:cs typeface="Arial" panose="020B0604020202020204" pitchFamily="34" charset="0"/>
              </a:rPr>
              <a:t> </a:t>
            </a:r>
            <a:r>
              <a:rPr lang="en-US" altLang="zh-CN" sz="800" dirty="0">
                <a:cs typeface="Arial" panose="020B0604020202020204" pitchFamily="34" charset="0"/>
              </a:rPr>
              <a:t>receives</a:t>
            </a:r>
            <a:r>
              <a:rPr lang="zh-CN" altLang="en-US" sz="800" dirty="0">
                <a:cs typeface="Arial" panose="020B0604020202020204" pitchFamily="34" charset="0"/>
              </a:rPr>
              <a:t> </a:t>
            </a:r>
            <a:r>
              <a:rPr lang="en-US" altLang="zh-CN" sz="800" dirty="0">
                <a:cs typeface="Arial" panose="020B0604020202020204" pitchFamily="34" charset="0"/>
              </a:rPr>
              <a:t>the</a:t>
            </a:r>
            <a:r>
              <a:rPr lang="zh-CN" altLang="en-US" sz="800" dirty="0">
                <a:cs typeface="Arial" panose="020B0604020202020204" pitchFamily="34" charset="0"/>
              </a:rPr>
              <a:t> </a:t>
            </a:r>
            <a:r>
              <a:rPr lang="en-US" altLang="zh-CN" sz="800" dirty="0">
                <a:cs typeface="Arial" panose="020B0604020202020204" pitchFamily="34" charset="0"/>
              </a:rPr>
              <a:t>command</a:t>
            </a:r>
            <a:r>
              <a:rPr lang="zh-CN" altLang="en-US" sz="800" dirty="0">
                <a:cs typeface="Arial" panose="020B0604020202020204" pitchFamily="34" charset="0"/>
              </a:rPr>
              <a:t> </a:t>
            </a:r>
            <a:r>
              <a:rPr lang="en-US" altLang="zh-CN" sz="800" dirty="0">
                <a:cs typeface="Arial" panose="020B0604020202020204" pitchFamily="34" charset="0"/>
              </a:rPr>
              <a:t>sent</a:t>
            </a:r>
            <a:r>
              <a:rPr lang="zh-CN" altLang="en-US" sz="800" dirty="0">
                <a:cs typeface="Arial" panose="020B0604020202020204" pitchFamily="34" charset="0"/>
              </a:rPr>
              <a:t> </a:t>
            </a:r>
            <a:r>
              <a:rPr lang="en-US" altLang="zh-CN" sz="800" dirty="0">
                <a:cs typeface="Arial" panose="020B0604020202020204" pitchFamily="34" charset="0"/>
              </a:rPr>
              <a:t>through</a:t>
            </a:r>
            <a:r>
              <a:rPr lang="zh-CN" altLang="en-US" sz="800" dirty="0">
                <a:cs typeface="Arial" panose="020B0604020202020204" pitchFamily="34" charset="0"/>
              </a:rPr>
              <a:t> </a:t>
            </a:r>
            <a:r>
              <a:rPr lang="en-US" altLang="zh-CN" sz="800" dirty="0">
                <a:cs typeface="Arial" panose="020B0604020202020204" pitchFamily="34" charset="0"/>
              </a:rPr>
              <a:t>SMS or TCP protocol and forwards the command to the device.</a:t>
            </a:r>
          </a:p>
          <a:p>
            <a:pPr marL="342900" indent="-342900" algn="just">
              <a:buAutoNum type="arabicPeriod"/>
            </a:pPr>
            <a:r>
              <a:rPr lang="en-US" altLang="zh-CN" sz="800" dirty="0">
                <a:cs typeface="Arial" panose="020B0604020202020204" pitchFamily="34" charset="0"/>
              </a:rPr>
              <a:t>The data is transmitted through UART between the device and the electricity meter.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DC35F0-6F7B-4B8C-9992-35E1E59F2E63}"/>
              </a:ext>
            </a:extLst>
          </p:cNvPr>
          <p:cNvSpPr txBox="1"/>
          <p:nvPr/>
        </p:nvSpPr>
        <p:spPr>
          <a:xfrm>
            <a:off x="3862958" y="3201520"/>
            <a:ext cx="2448272" cy="276999"/>
          </a:xfrm>
          <a:prstGeom prst="rect">
            <a:avLst/>
          </a:prstGeom>
          <a:solidFill>
            <a:srgbClr val="F7CB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 Layer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60AC7D-1D4E-4BBA-829E-0D51485D485F}"/>
              </a:ext>
            </a:extLst>
          </p:cNvPr>
          <p:cNvSpPr txBox="1"/>
          <p:nvPr/>
        </p:nvSpPr>
        <p:spPr>
          <a:xfrm>
            <a:off x="4078983" y="3701555"/>
            <a:ext cx="2677645" cy="276999"/>
          </a:xfrm>
          <a:prstGeom prst="rect">
            <a:avLst/>
          </a:prstGeom>
          <a:solidFill>
            <a:srgbClr val="9FC4E4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Event Processor 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EventMesh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540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000F28-35E5-F1BE-E89E-C4040CC35F52}"/>
              </a:ext>
            </a:extLst>
          </p:cNvPr>
          <p:cNvGrpSpPr/>
          <p:nvPr/>
        </p:nvGrpSpPr>
        <p:grpSpPr>
          <a:xfrm>
            <a:off x="831321" y="1462133"/>
            <a:ext cx="10527770" cy="2360660"/>
            <a:chOff x="709298" y="2286000"/>
            <a:chExt cx="10529141" cy="2360967"/>
          </a:xfrm>
        </p:grpSpPr>
        <p:sp>
          <p:nvSpPr>
            <p:cNvPr id="20" name="ísľíďê">
              <a:extLst>
                <a:ext uri="{FF2B5EF4-FFF2-40B4-BE49-F238E27FC236}">
                  <a16:creationId xmlns:a16="http://schemas.microsoft.com/office/drawing/2014/main" id="{23740517-ED29-5AEB-CF88-A6162FBA461B}"/>
                </a:ext>
              </a:extLst>
            </p:cNvPr>
            <p:cNvSpPr txBox="1"/>
            <p:nvPr/>
          </p:nvSpPr>
          <p:spPr>
            <a:xfrm>
              <a:off x="762503" y="3349910"/>
              <a:ext cx="3212426" cy="1222090"/>
            </a:xfrm>
            <a:prstGeom prst="rect">
              <a:avLst/>
            </a:prstGeom>
            <a:noFill/>
          </p:spPr>
          <p:txBody>
            <a:bodyPr wrap="square" lIns="91428" tIns="45714" rIns="91428" bIns="45714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dirty="0" err="1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EventMesh</a:t>
              </a:r>
              <a:endPara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Event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Manager</a:t>
              </a:r>
            </a:p>
          </p:txBody>
        </p:sp>
        <p:sp>
          <p:nvSpPr>
            <p:cNvPr id="21" name="îsľïḍè">
              <a:extLst>
                <a:ext uri="{FF2B5EF4-FFF2-40B4-BE49-F238E27FC236}">
                  <a16:creationId xmlns:a16="http://schemas.microsoft.com/office/drawing/2014/main" id="{42930C4A-9A1E-DD8E-9A8B-B0882BFF3EBC}"/>
                </a:ext>
              </a:extLst>
            </p:cNvPr>
            <p:cNvSpPr txBox="1"/>
            <p:nvPr/>
          </p:nvSpPr>
          <p:spPr>
            <a:xfrm>
              <a:off x="4269308" y="3376779"/>
              <a:ext cx="3454229" cy="1222091"/>
            </a:xfrm>
            <a:prstGeom prst="rect">
              <a:avLst/>
            </a:prstGeom>
            <a:noFill/>
          </p:spPr>
          <p:txBody>
            <a:bodyPr wrap="square" lIns="91428" tIns="45714" rIns="91428" bIns="45714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RFC1662/DLMS</a:t>
              </a:r>
            </a:p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 defTabSz="91430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Electricity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Meter Protocol Analysis</a:t>
              </a:r>
            </a:p>
          </p:txBody>
        </p:sp>
        <p:sp>
          <p:nvSpPr>
            <p:cNvPr id="22" name="iṥḻíḍê">
              <a:extLst>
                <a:ext uri="{FF2B5EF4-FFF2-40B4-BE49-F238E27FC236}">
                  <a16:creationId xmlns:a16="http://schemas.microsoft.com/office/drawing/2014/main" id="{881707F4-7271-9C2A-B671-A1B5B28FA057}"/>
                </a:ext>
              </a:extLst>
            </p:cNvPr>
            <p:cNvSpPr txBox="1"/>
            <p:nvPr/>
          </p:nvSpPr>
          <p:spPr>
            <a:xfrm>
              <a:off x="7969005" y="3429001"/>
              <a:ext cx="3212426" cy="1217966"/>
            </a:xfrm>
            <a:prstGeom prst="rect">
              <a:avLst/>
            </a:prstGeom>
            <a:noFill/>
          </p:spPr>
          <p:txBody>
            <a:bodyPr wrap="square" lIns="91428" tIns="45714" rIns="91428" bIns="45714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网络管理</a:t>
              </a:r>
              <a:endParaRPr lang="en-US" altLang="zh-CN" b="1" dirty="0">
                <a:solidFill>
                  <a:prstClr val="black">
                    <a:lumMod val="95000"/>
                    <a:lumOff val="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 defTabSz="91430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网络自动重连、状态管理</a:t>
              </a:r>
              <a:endPara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3ABC8A2-D10B-A0CD-592E-86796F8D6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237" y="2386705"/>
              <a:ext cx="1217965" cy="121796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34A7505-B6DF-CE99-1757-7348595BED3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23768" y="2381760"/>
              <a:ext cx="1224000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1728197-F364-5D5A-096A-42713AAD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1473" y="2362200"/>
              <a:ext cx="1222090" cy="122209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0" h="0" prst="relaxedInset"/>
              <a:contourClr>
                <a:srgbClr val="969696"/>
              </a:contourClr>
            </a:sp3d>
          </p:spPr>
        </p:pic>
        <p:sp>
          <p:nvSpPr>
            <p:cNvPr id="26" name="圆角矩形 270">
              <a:extLst>
                <a:ext uri="{FF2B5EF4-FFF2-40B4-BE49-F238E27FC236}">
                  <a16:creationId xmlns:a16="http://schemas.microsoft.com/office/drawing/2014/main" id="{1C78564A-696C-BA27-02A4-68F06DA28AC6}"/>
                </a:ext>
              </a:extLst>
            </p:cNvPr>
            <p:cNvSpPr/>
            <p:nvPr/>
          </p:nvSpPr>
          <p:spPr>
            <a:xfrm>
              <a:off x="709298" y="2286001"/>
              <a:ext cx="3326440" cy="220980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108637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595" kern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" name="圆角矩形 270">
              <a:extLst>
                <a:ext uri="{FF2B5EF4-FFF2-40B4-BE49-F238E27FC236}">
                  <a16:creationId xmlns:a16="http://schemas.microsoft.com/office/drawing/2014/main" id="{3874DA40-BCCB-C320-762F-3294C876321E}"/>
                </a:ext>
              </a:extLst>
            </p:cNvPr>
            <p:cNvSpPr/>
            <p:nvPr/>
          </p:nvSpPr>
          <p:spPr>
            <a:xfrm>
              <a:off x="4315408" y="2286001"/>
              <a:ext cx="3326440" cy="220980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108637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595" kern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" name="圆角矩形 270">
              <a:extLst>
                <a:ext uri="{FF2B5EF4-FFF2-40B4-BE49-F238E27FC236}">
                  <a16:creationId xmlns:a16="http://schemas.microsoft.com/office/drawing/2014/main" id="{8819D114-0E8C-55FA-61F2-4F26CAFA70FC}"/>
                </a:ext>
              </a:extLst>
            </p:cNvPr>
            <p:cNvSpPr/>
            <p:nvPr/>
          </p:nvSpPr>
          <p:spPr>
            <a:xfrm>
              <a:off x="7911999" y="2286000"/>
              <a:ext cx="3326440" cy="2209801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108637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595" kern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62F8EA2-974C-734C-7150-A2ACA5D87A55}"/>
              </a:ext>
            </a:extLst>
          </p:cNvPr>
          <p:cNvGrpSpPr/>
          <p:nvPr/>
        </p:nvGrpSpPr>
        <p:grpSpPr>
          <a:xfrm>
            <a:off x="787495" y="3940347"/>
            <a:ext cx="10571596" cy="2364785"/>
            <a:chOff x="665467" y="2286000"/>
            <a:chExt cx="10572972" cy="2365092"/>
          </a:xfrm>
        </p:grpSpPr>
        <p:sp>
          <p:nvSpPr>
            <p:cNvPr id="30" name="ísľíďê">
              <a:extLst>
                <a:ext uri="{FF2B5EF4-FFF2-40B4-BE49-F238E27FC236}">
                  <a16:creationId xmlns:a16="http://schemas.microsoft.com/office/drawing/2014/main" id="{3BCE63D0-0DCC-F098-3771-67791024CDB8}"/>
                </a:ext>
              </a:extLst>
            </p:cNvPr>
            <p:cNvSpPr txBox="1"/>
            <p:nvPr/>
          </p:nvSpPr>
          <p:spPr>
            <a:xfrm>
              <a:off x="665467" y="3390900"/>
              <a:ext cx="3406499" cy="1222090"/>
            </a:xfrm>
            <a:prstGeom prst="rect">
              <a:avLst/>
            </a:prstGeom>
            <a:noFill/>
          </p:spPr>
          <p:txBody>
            <a:bodyPr wrap="square" lIns="91428" tIns="45714" rIns="91428" bIns="45714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Parameter Storage Management</a:t>
              </a:r>
            </a:p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Addition, Deletion, Verification and Modification of Persistence Parameters</a:t>
              </a:r>
            </a:p>
          </p:txBody>
        </p:sp>
        <p:sp>
          <p:nvSpPr>
            <p:cNvPr id="31" name="îsľïḍè">
              <a:extLst>
                <a:ext uri="{FF2B5EF4-FFF2-40B4-BE49-F238E27FC236}">
                  <a16:creationId xmlns:a16="http://schemas.microsoft.com/office/drawing/2014/main" id="{C5361F42-AB54-D1B6-F18A-8516BC83F9B9}"/>
                </a:ext>
              </a:extLst>
            </p:cNvPr>
            <p:cNvSpPr txBox="1"/>
            <p:nvPr/>
          </p:nvSpPr>
          <p:spPr>
            <a:xfrm>
              <a:off x="4270619" y="3429001"/>
              <a:ext cx="3406499" cy="1222091"/>
            </a:xfrm>
            <a:prstGeom prst="rect">
              <a:avLst/>
            </a:prstGeom>
            <a:noFill/>
          </p:spPr>
          <p:txBody>
            <a:bodyPr wrap="square" lIns="91428" tIns="45714" rIns="91428" bIns="45714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TCP Mode Management</a:t>
              </a:r>
            </a:p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 defTabSz="91430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Switch Between the Client Mode and Server Mode</a:t>
              </a:r>
            </a:p>
          </p:txBody>
        </p:sp>
        <p:sp>
          <p:nvSpPr>
            <p:cNvPr id="32" name="iṥḻíḍê">
              <a:extLst>
                <a:ext uri="{FF2B5EF4-FFF2-40B4-BE49-F238E27FC236}">
                  <a16:creationId xmlns:a16="http://schemas.microsoft.com/office/drawing/2014/main" id="{2718B948-260A-C1A3-4CFD-369BA5D62491}"/>
                </a:ext>
              </a:extLst>
            </p:cNvPr>
            <p:cNvSpPr txBox="1"/>
            <p:nvPr/>
          </p:nvSpPr>
          <p:spPr>
            <a:xfrm>
              <a:off x="7969005" y="3429001"/>
              <a:ext cx="3212426" cy="1217966"/>
            </a:xfrm>
            <a:prstGeom prst="rect">
              <a:avLst/>
            </a:prstGeom>
            <a:noFill/>
          </p:spPr>
          <p:txBody>
            <a:bodyPr wrap="square" lIns="91428" tIns="45714" rIns="91428" bIns="45714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FOTA</a:t>
              </a:r>
            </a:p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 defTabSz="91430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ea typeface="等线" panose="02010600030101010101" pitchFamily="2" charset="-122"/>
                  <a:cs typeface="+mn-ea"/>
                  <a:sym typeface="+mn-lt"/>
                </a:rPr>
                <a:t>固件及应用升级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62D80D16-AAF9-ACBD-78A8-DAB2C8D06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6237" y="2386705"/>
              <a:ext cx="1217965" cy="121796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BEBA001A-83EE-07FD-4FB3-2E1D9B1623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23768" y="2372379"/>
              <a:ext cx="1224000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5A4F14F-0F19-7EDB-AE49-8703DE156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1473" y="2351520"/>
              <a:ext cx="1222090" cy="122209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0" h="0" prst="relaxedInset"/>
              <a:contourClr>
                <a:srgbClr val="969696"/>
              </a:contourClr>
            </a:sp3d>
          </p:spPr>
        </p:pic>
        <p:sp>
          <p:nvSpPr>
            <p:cNvPr id="36" name="圆角矩形 270">
              <a:extLst>
                <a:ext uri="{FF2B5EF4-FFF2-40B4-BE49-F238E27FC236}">
                  <a16:creationId xmlns:a16="http://schemas.microsoft.com/office/drawing/2014/main" id="{4339D6D0-F7FB-C0BA-4BC1-2FB58E727119}"/>
                </a:ext>
              </a:extLst>
            </p:cNvPr>
            <p:cNvSpPr/>
            <p:nvPr/>
          </p:nvSpPr>
          <p:spPr>
            <a:xfrm>
              <a:off x="709298" y="2286001"/>
              <a:ext cx="3326440" cy="220980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108637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595" kern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" name="圆角矩形 270">
              <a:extLst>
                <a:ext uri="{FF2B5EF4-FFF2-40B4-BE49-F238E27FC236}">
                  <a16:creationId xmlns:a16="http://schemas.microsoft.com/office/drawing/2014/main" id="{9345413F-572E-0B01-FAE0-831A5E895A24}"/>
                </a:ext>
              </a:extLst>
            </p:cNvPr>
            <p:cNvSpPr/>
            <p:nvPr/>
          </p:nvSpPr>
          <p:spPr>
            <a:xfrm>
              <a:off x="4315408" y="2286001"/>
              <a:ext cx="3326440" cy="220980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108637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595" kern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" name="圆角矩形 270">
              <a:extLst>
                <a:ext uri="{FF2B5EF4-FFF2-40B4-BE49-F238E27FC236}">
                  <a16:creationId xmlns:a16="http://schemas.microsoft.com/office/drawing/2014/main" id="{3BDBCF39-6070-E184-33F4-7BBEFEF56B8D}"/>
                </a:ext>
              </a:extLst>
            </p:cNvPr>
            <p:cNvSpPr/>
            <p:nvPr/>
          </p:nvSpPr>
          <p:spPr>
            <a:xfrm>
              <a:off x="7911999" y="2286000"/>
              <a:ext cx="3326440" cy="2209801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108637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595" kern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9" name="标题 2">
            <a:extLst>
              <a:ext uri="{FF2B5EF4-FFF2-40B4-BE49-F238E27FC236}">
                <a16:creationId xmlns:a16="http://schemas.microsoft.com/office/drawing/2014/main" id="{7B17D555-8B7F-4D03-8DDA-8062CFAFB86F}"/>
              </a:ext>
            </a:extLst>
          </p:cNvPr>
          <p:cNvSpPr txBox="1">
            <a:spLocks/>
          </p:cNvSpPr>
          <p:nvPr/>
        </p:nvSpPr>
        <p:spPr>
          <a:xfrm>
            <a:off x="509121" y="381000"/>
            <a:ext cx="7720479" cy="7259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Secondary Development Components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9A725E-56D8-4FAD-92C8-0558C42E7FB1}"/>
              </a:ext>
            </a:extLst>
          </p:cNvPr>
          <p:cNvSpPr txBox="1"/>
          <p:nvPr/>
        </p:nvSpPr>
        <p:spPr>
          <a:xfrm>
            <a:off x="8746701" y="2805829"/>
            <a:ext cx="257954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Network Management</a:t>
            </a:r>
            <a:endParaRPr lang="zh-CN" altLang="en-US" sz="1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BAD4DD-E591-4E25-9E1F-1BF0BEA12279}"/>
              </a:ext>
            </a:extLst>
          </p:cNvPr>
          <p:cNvSpPr txBox="1"/>
          <p:nvPr/>
        </p:nvSpPr>
        <p:spPr>
          <a:xfrm>
            <a:off x="8157647" y="3104458"/>
            <a:ext cx="3076877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Automatic Network Reconnection </a:t>
            </a:r>
          </a:p>
          <a:p>
            <a:pPr algn="ctr"/>
            <a:r>
              <a:rPr lang="en-US" altLang="zh-CN" sz="1400" dirty="0"/>
              <a:t>Network State Management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950AAF-4020-424B-9B8E-D0DFC8A07061}"/>
              </a:ext>
            </a:extLst>
          </p:cNvPr>
          <p:cNvSpPr txBox="1"/>
          <p:nvPr/>
        </p:nvSpPr>
        <p:spPr>
          <a:xfrm>
            <a:off x="8219323" y="5763769"/>
            <a:ext cx="310692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Firmware and Application Upgrades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07424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2">
            <a:extLst>
              <a:ext uri="{FF2B5EF4-FFF2-40B4-BE49-F238E27FC236}">
                <a16:creationId xmlns:a16="http://schemas.microsoft.com/office/drawing/2014/main" id="{8B5AECEA-CF5E-8797-1E8D-4A761CBCA0F8}"/>
              </a:ext>
            </a:extLst>
          </p:cNvPr>
          <p:cNvSpPr txBox="1">
            <a:spLocks/>
          </p:cNvSpPr>
          <p:nvPr/>
        </p:nvSpPr>
        <p:spPr>
          <a:xfrm>
            <a:off x="118542" y="477466"/>
            <a:ext cx="10514231" cy="5200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09" fontAlgn="auto">
              <a:spcAft>
                <a:spcPts val="0"/>
              </a:spcAft>
              <a:buSzPct val="25000"/>
            </a:pPr>
            <a:r>
              <a:rPr lang="en-US" altLang="zh-CN" sz="2800" b="1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Business Process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4D8D24-E1B7-9FAA-A8BE-F25A3B1F8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" b="2324"/>
          <a:stretch/>
        </p:blipFill>
        <p:spPr bwMode="auto">
          <a:xfrm>
            <a:off x="3574926" y="566258"/>
            <a:ext cx="6034254" cy="6171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BA7651-84C8-4812-85BB-867DD003A041}"/>
              </a:ext>
            </a:extLst>
          </p:cNvPr>
          <p:cNvSpPr txBox="1"/>
          <p:nvPr/>
        </p:nvSpPr>
        <p:spPr>
          <a:xfrm>
            <a:off x="4322035" y="658962"/>
            <a:ext cx="974174" cy="338554"/>
          </a:xfrm>
          <a:prstGeom prst="rect">
            <a:avLst/>
          </a:prstGeom>
          <a:solidFill>
            <a:srgbClr val="B2AB9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cs typeface="Arial" panose="020B0604020202020204" pitchFamily="34" charset="0"/>
              </a:rPr>
              <a:t>Meter</a:t>
            </a:r>
            <a:endParaRPr lang="zh-CN" altLang="en-US" sz="1600" dirty="0"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A5AC79-B234-42C7-A885-F2C1ABFD68D9}"/>
              </a:ext>
            </a:extLst>
          </p:cNvPr>
          <p:cNvSpPr txBox="1"/>
          <p:nvPr/>
        </p:nvSpPr>
        <p:spPr>
          <a:xfrm>
            <a:off x="6222220" y="652409"/>
            <a:ext cx="974174" cy="338554"/>
          </a:xfrm>
          <a:prstGeom prst="rect">
            <a:avLst/>
          </a:prstGeom>
          <a:solidFill>
            <a:srgbClr val="85B6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cs typeface="Arial" panose="020B0604020202020204" pitchFamily="34" charset="0"/>
              </a:rPr>
              <a:t>Module</a:t>
            </a:r>
            <a:endParaRPr lang="zh-CN" altLang="en-US" sz="1600" dirty="0"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458F4-AE54-4C07-B2A6-5EB69293261B}"/>
              </a:ext>
            </a:extLst>
          </p:cNvPr>
          <p:cNvSpPr txBox="1"/>
          <p:nvPr/>
        </p:nvSpPr>
        <p:spPr>
          <a:xfrm>
            <a:off x="7967414" y="650896"/>
            <a:ext cx="976549" cy="415498"/>
          </a:xfrm>
          <a:prstGeom prst="rect">
            <a:avLst/>
          </a:prstGeom>
          <a:solidFill>
            <a:srgbClr val="FEB990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Server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AECAD6-1563-48E2-8EF9-FAB6B0A9466E}"/>
              </a:ext>
            </a:extLst>
          </p:cNvPr>
          <p:cNvSpPr txBox="1"/>
          <p:nvPr/>
        </p:nvSpPr>
        <p:spPr>
          <a:xfrm>
            <a:off x="5224797" y="1798523"/>
            <a:ext cx="1029610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cs typeface="Arial" panose="020B0604020202020204" pitchFamily="34" charset="0"/>
              </a:rPr>
              <a:t>Query the meter number</a:t>
            </a:r>
            <a:endParaRPr lang="zh-CN" altLang="en-US" sz="600" dirty="0"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6B5AD-7AC0-4F5D-9E1D-3F31AF3B0790}"/>
              </a:ext>
            </a:extLst>
          </p:cNvPr>
          <p:cNvSpPr txBox="1"/>
          <p:nvPr/>
        </p:nvSpPr>
        <p:spPr>
          <a:xfrm>
            <a:off x="4982676" y="1978825"/>
            <a:ext cx="1440160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/>
              <a:t>Return the meter number information </a:t>
            </a:r>
            <a:endParaRPr lang="zh-CN" altLang="en-US" sz="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2E11C5-75C9-4608-A882-6857FA670FED}"/>
              </a:ext>
            </a:extLst>
          </p:cNvPr>
          <p:cNvSpPr txBox="1"/>
          <p:nvPr/>
        </p:nvSpPr>
        <p:spPr>
          <a:xfrm>
            <a:off x="5103298" y="3041504"/>
            <a:ext cx="1263734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Read the module parameter</a:t>
            </a:r>
            <a:endParaRPr lang="zh-CN" altLang="en-US" sz="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71C35A-30C6-4DC3-BB44-527324EFAE32}"/>
              </a:ext>
            </a:extLst>
          </p:cNvPr>
          <p:cNvSpPr txBox="1"/>
          <p:nvPr/>
        </p:nvSpPr>
        <p:spPr>
          <a:xfrm>
            <a:off x="5162696" y="3248334"/>
            <a:ext cx="108012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Parameter information is returned by the module</a:t>
            </a:r>
            <a:endParaRPr lang="zh-CN" altLang="en-US" sz="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EB49E9-DC39-4DA1-ABF8-6DB647856060}"/>
              </a:ext>
            </a:extLst>
          </p:cNvPr>
          <p:cNvSpPr txBox="1"/>
          <p:nvPr/>
        </p:nvSpPr>
        <p:spPr>
          <a:xfrm>
            <a:off x="5214904" y="3817051"/>
            <a:ext cx="1008112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Set module parameter</a:t>
            </a:r>
            <a:endParaRPr lang="zh-CN" altLang="en-US" sz="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846097-ACE6-4235-A900-167B842499C1}"/>
              </a:ext>
            </a:extLst>
          </p:cNvPr>
          <p:cNvSpPr txBox="1"/>
          <p:nvPr/>
        </p:nvSpPr>
        <p:spPr>
          <a:xfrm>
            <a:off x="5238135" y="4077067"/>
            <a:ext cx="1006777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Return the setting result</a:t>
            </a:r>
            <a:endParaRPr lang="zh-CN" altLang="en-US" sz="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FCFD7B-A6E0-4937-A97B-355A1171B8C3}"/>
              </a:ext>
            </a:extLst>
          </p:cNvPr>
          <p:cNvSpPr txBox="1"/>
          <p:nvPr/>
        </p:nvSpPr>
        <p:spPr>
          <a:xfrm>
            <a:off x="5219439" y="4488232"/>
            <a:ext cx="1035182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Send transparent transmission data</a:t>
            </a:r>
            <a:endParaRPr lang="zh-CN" altLang="en-US" sz="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19E14E-7863-483D-8884-7AA6C9E29FBB}"/>
              </a:ext>
            </a:extLst>
          </p:cNvPr>
          <p:cNvSpPr txBox="1"/>
          <p:nvPr/>
        </p:nvSpPr>
        <p:spPr>
          <a:xfrm>
            <a:off x="5286116" y="4769179"/>
            <a:ext cx="936104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Reply to the meter</a:t>
            </a:r>
            <a:endParaRPr lang="zh-CN" altLang="en-US" sz="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DA6FE1-8C71-471F-8A1B-A5B8F2ED8A09}"/>
              </a:ext>
            </a:extLst>
          </p:cNvPr>
          <p:cNvSpPr txBox="1"/>
          <p:nvPr/>
        </p:nvSpPr>
        <p:spPr>
          <a:xfrm>
            <a:off x="5285345" y="5095448"/>
            <a:ext cx="89250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Issue command of meter reading</a:t>
            </a:r>
            <a:endParaRPr lang="zh-CN" altLang="en-US" sz="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FD0700-8941-4783-9EB8-6AC443ABB46C}"/>
              </a:ext>
            </a:extLst>
          </p:cNvPr>
          <p:cNvSpPr txBox="1"/>
          <p:nvPr/>
        </p:nvSpPr>
        <p:spPr>
          <a:xfrm>
            <a:off x="7053347" y="1411879"/>
            <a:ext cx="936852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Connect to the server</a:t>
            </a:r>
            <a:endParaRPr lang="zh-CN" altLang="en-US" sz="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563AC8-2891-4FC6-B84F-69CCA24A7AC5}"/>
              </a:ext>
            </a:extLst>
          </p:cNvPr>
          <p:cNvSpPr txBox="1"/>
          <p:nvPr/>
        </p:nvSpPr>
        <p:spPr>
          <a:xfrm>
            <a:off x="7001446" y="1596545"/>
            <a:ext cx="1040655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Connected successfully</a:t>
            </a:r>
            <a:endParaRPr lang="zh-CN" altLang="en-US" sz="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EA09A1B-F331-479E-B21C-E4742A73A5A3}"/>
              </a:ext>
            </a:extLst>
          </p:cNvPr>
          <p:cNvSpPr txBox="1"/>
          <p:nvPr/>
        </p:nvSpPr>
        <p:spPr>
          <a:xfrm>
            <a:off x="6798482" y="4672898"/>
            <a:ext cx="1391579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Send transparent transmission data</a:t>
            </a:r>
            <a:endParaRPr lang="zh-CN" altLang="en-US" sz="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DE8AADC-E3D4-4706-B73D-4E2FEC88F35C}"/>
              </a:ext>
            </a:extLst>
          </p:cNvPr>
          <p:cNvSpPr txBox="1"/>
          <p:nvPr/>
        </p:nvSpPr>
        <p:spPr>
          <a:xfrm>
            <a:off x="6912639" y="5375459"/>
            <a:ext cx="1163264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Send the data read</a:t>
            </a:r>
            <a:endParaRPr lang="zh-CN" altLang="en-US" sz="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016CF6-40CE-4B0E-9D19-26A451FF073B}"/>
              </a:ext>
            </a:extLst>
          </p:cNvPr>
          <p:cNvSpPr txBox="1"/>
          <p:nvPr/>
        </p:nvSpPr>
        <p:spPr>
          <a:xfrm>
            <a:off x="6937636" y="2353873"/>
            <a:ext cx="1252425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Request for device registration</a:t>
            </a:r>
            <a:endParaRPr lang="zh-CN" altLang="en-US" sz="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DF426E-B256-432E-83C3-608E852EE877}"/>
              </a:ext>
            </a:extLst>
          </p:cNvPr>
          <p:cNvSpPr txBox="1"/>
          <p:nvPr/>
        </p:nvSpPr>
        <p:spPr>
          <a:xfrm>
            <a:off x="6937636" y="2565590"/>
            <a:ext cx="1314790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Device is registered successfully</a:t>
            </a:r>
            <a:endParaRPr lang="zh-CN" altLang="en-US" sz="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BA1B6B-A95E-4F43-BA0E-9834B9B50531}"/>
              </a:ext>
            </a:extLst>
          </p:cNvPr>
          <p:cNvSpPr txBox="1"/>
          <p:nvPr/>
        </p:nvSpPr>
        <p:spPr>
          <a:xfrm>
            <a:off x="7030372" y="2748825"/>
            <a:ext cx="1082558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/>
              <a:t>Sent a heartbeat packet</a:t>
            </a:r>
            <a:endParaRPr lang="zh-CN" altLang="en-US" sz="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4B8F5C7-219D-4483-9B8A-538ECE7A65A9}"/>
              </a:ext>
            </a:extLst>
          </p:cNvPr>
          <p:cNvSpPr txBox="1"/>
          <p:nvPr/>
        </p:nvSpPr>
        <p:spPr>
          <a:xfrm>
            <a:off x="5243948" y="6306960"/>
            <a:ext cx="993939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Send the command to reset the module</a:t>
            </a:r>
            <a:endParaRPr lang="zh-CN" altLang="en-US" sz="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E9B25AE-B921-44B2-8321-6DEE2614E112}"/>
              </a:ext>
            </a:extLst>
          </p:cNvPr>
          <p:cNvSpPr txBox="1"/>
          <p:nvPr/>
        </p:nvSpPr>
        <p:spPr>
          <a:xfrm>
            <a:off x="5318498" y="5543464"/>
            <a:ext cx="871339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/>
              <a:t>Reply to the meter</a:t>
            </a:r>
            <a:endParaRPr lang="zh-CN" altLang="en-US" sz="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06D75E-18DC-4C62-A264-D46E661EB933}"/>
              </a:ext>
            </a:extLst>
          </p:cNvPr>
          <p:cNvSpPr txBox="1"/>
          <p:nvPr/>
        </p:nvSpPr>
        <p:spPr>
          <a:xfrm>
            <a:off x="5205255" y="6015960"/>
            <a:ext cx="1092746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CN" sz="600" dirty="0"/>
              <a:t>Return the signal value</a:t>
            </a:r>
            <a:endParaRPr lang="zh-CN" altLang="en-US" sz="6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701B7AD-A8C1-4EA8-9ACE-0DC4664EFC1D}"/>
              </a:ext>
            </a:extLst>
          </p:cNvPr>
          <p:cNvSpPr txBox="1"/>
          <p:nvPr/>
        </p:nvSpPr>
        <p:spPr>
          <a:xfrm>
            <a:off x="5188389" y="5349560"/>
            <a:ext cx="1163264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Return meter reading data</a:t>
            </a:r>
            <a:endParaRPr lang="zh-CN" altLang="en-US" sz="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195B9EF-602E-4D6D-B933-6DDBB23244E6}"/>
              </a:ext>
            </a:extLst>
          </p:cNvPr>
          <p:cNvSpPr txBox="1"/>
          <p:nvPr/>
        </p:nvSpPr>
        <p:spPr>
          <a:xfrm>
            <a:off x="5037408" y="5828262"/>
            <a:ext cx="1363103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Read the module signal strength</a:t>
            </a:r>
            <a:endParaRPr lang="zh-CN" altLang="en-US" sz="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86FD470-C6B7-4819-950E-7D590F41F450}"/>
              </a:ext>
            </a:extLst>
          </p:cNvPr>
          <p:cNvSpPr txBox="1"/>
          <p:nvPr/>
        </p:nvSpPr>
        <p:spPr>
          <a:xfrm>
            <a:off x="7132103" y="3429794"/>
            <a:ext cx="335497" cy="795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8D360EF-2115-4AD1-B584-3DE896183D1F}"/>
              </a:ext>
            </a:extLst>
          </p:cNvPr>
          <p:cNvSpPr txBox="1"/>
          <p:nvPr/>
        </p:nvSpPr>
        <p:spPr>
          <a:xfrm>
            <a:off x="7522483" y="5522830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8E5DFFD-44B6-4AD4-A11F-0062D48A4544}"/>
              </a:ext>
            </a:extLst>
          </p:cNvPr>
          <p:cNvSpPr txBox="1"/>
          <p:nvPr/>
        </p:nvSpPr>
        <p:spPr>
          <a:xfrm>
            <a:off x="6984713" y="5164894"/>
            <a:ext cx="1074119" cy="18466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" dirty="0"/>
              <a:t>Request for meter reading</a:t>
            </a:r>
            <a:endParaRPr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2109577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şļiḑè">
            <a:extLst>
              <a:ext uri="{FF2B5EF4-FFF2-40B4-BE49-F238E27FC236}">
                <a16:creationId xmlns:a16="http://schemas.microsoft.com/office/drawing/2014/main" id="{D90E1ED3-3E92-2FF4-F35E-3448E96D4E11}"/>
              </a:ext>
            </a:extLst>
          </p:cNvPr>
          <p:cNvSpPr/>
          <p:nvPr/>
        </p:nvSpPr>
        <p:spPr bwMode="auto">
          <a:xfrm>
            <a:off x="5403271" y="1481944"/>
            <a:ext cx="6198961" cy="1252337"/>
          </a:xfrm>
          <a:prstGeom prst="snip2Diag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</p:spPr>
        <p:txBody>
          <a:bodyPr wrap="none" lIns="107986" tIns="107986" rIns="107986" bIns="107986" rtlCol="0" anchor="ctr" anchorCtr="0">
            <a:noAutofit/>
          </a:bodyPr>
          <a:lstStyle/>
          <a:p>
            <a:pPr algn="ctr"/>
            <a:endParaRPr kumimoji="1"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5" name="isḻïḋê">
            <a:extLst>
              <a:ext uri="{FF2B5EF4-FFF2-40B4-BE49-F238E27FC236}">
                <a16:creationId xmlns:a16="http://schemas.microsoft.com/office/drawing/2014/main" id="{6DBEC09F-5FA7-B524-D13D-DCBC886F6307}"/>
              </a:ext>
            </a:extLst>
          </p:cNvPr>
          <p:cNvSpPr/>
          <p:nvPr/>
        </p:nvSpPr>
        <p:spPr>
          <a:xfrm>
            <a:off x="5643030" y="1520560"/>
            <a:ext cx="5714256" cy="1169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8" tIns="45714" rIns="91428" bIns="45714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b="1" dirty="0" err="1">
                <a:solidFill>
                  <a:srgbClr val="FFFFFF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QuecPython</a:t>
            </a:r>
            <a:r>
              <a:rPr lang="zh-CN" alt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Official Website: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https://python.quectel.com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800" dirty="0">
              <a:solidFill>
                <a:srgbClr val="FFFFFF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err="1">
                <a:solidFill>
                  <a:srgbClr val="FFFFFF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QuecPython</a:t>
            </a: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Wiki API </a:t>
            </a:r>
            <a:r>
              <a:rPr lang="en-US" altLang="zh-CN" sz="1200" b="1" dirty="0" err="1">
                <a:solidFill>
                  <a:srgbClr val="FFFFFF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Documantation</a:t>
            </a:r>
            <a:r>
              <a:rPr lang="en-US" altLang="zh-CN" sz="1200" b="1" dirty="0">
                <a:solidFill>
                  <a:srgbClr val="FFFFFF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GB" altLang="zh-CN" sz="1100" dirty="0">
                <a:solidFill>
                  <a:prstClr val="white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https://python.quectel.com/wiki</a:t>
            </a:r>
            <a:endParaRPr kumimoji="1" lang="en-US" altLang="zh-CN" sz="1100" dirty="0">
              <a:solidFill>
                <a:prstClr val="white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ísḻiḋè">
            <a:extLst>
              <a:ext uri="{FF2B5EF4-FFF2-40B4-BE49-F238E27FC236}">
                <a16:creationId xmlns:a16="http://schemas.microsoft.com/office/drawing/2014/main" id="{17ABEB64-85CB-BDAD-DAB4-7B7CA00A7A91}"/>
              </a:ext>
            </a:extLst>
          </p:cNvPr>
          <p:cNvSpPr/>
          <p:nvPr/>
        </p:nvSpPr>
        <p:spPr>
          <a:xfrm>
            <a:off x="568413" y="837506"/>
            <a:ext cx="5074617" cy="1008333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en-US" altLang="zh-CN" sz="2800" b="1" dirty="0"/>
              <a:t>Reference Materials</a:t>
            </a:r>
            <a:endParaRPr lang="en-US" altLang="zh-CN" sz="2800" b="1" dirty="0">
              <a:solidFill>
                <a:schemeClr val="accent1"/>
              </a:solidFill>
            </a:endParaRPr>
          </a:p>
        </p:txBody>
      </p:sp>
      <p:grpSp>
        <p:nvGrpSpPr>
          <p:cNvPr id="7" name="ï$ḻîḑé">
            <a:extLst>
              <a:ext uri="{FF2B5EF4-FFF2-40B4-BE49-F238E27FC236}">
                <a16:creationId xmlns:a16="http://schemas.microsoft.com/office/drawing/2014/main" id="{4EF67455-4E41-2840-4AC0-9754D1A3DFB6}"/>
              </a:ext>
            </a:extLst>
          </p:cNvPr>
          <p:cNvGrpSpPr/>
          <p:nvPr/>
        </p:nvGrpSpPr>
        <p:grpSpPr>
          <a:xfrm>
            <a:off x="660314" y="2805921"/>
            <a:ext cx="3604119" cy="2504674"/>
            <a:chOff x="4430713" y="2271713"/>
            <a:chExt cx="3330575" cy="2314575"/>
          </a:xfrm>
        </p:grpSpPr>
        <p:sp>
          <p:nvSpPr>
            <p:cNvPr id="10" name="ïśļidê">
              <a:extLst>
                <a:ext uri="{FF2B5EF4-FFF2-40B4-BE49-F238E27FC236}">
                  <a16:creationId xmlns:a16="http://schemas.microsoft.com/office/drawing/2014/main" id="{07C3F636-9765-3178-0E82-9187C1CED6DD}"/>
                </a:ext>
              </a:extLst>
            </p:cNvPr>
            <p:cNvSpPr/>
            <p:nvPr/>
          </p:nvSpPr>
          <p:spPr bwMode="auto">
            <a:xfrm>
              <a:off x="4430713" y="2271713"/>
              <a:ext cx="3330575" cy="231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iṧḷiḍé">
              <a:extLst>
                <a:ext uri="{FF2B5EF4-FFF2-40B4-BE49-F238E27FC236}">
                  <a16:creationId xmlns:a16="http://schemas.microsoft.com/office/drawing/2014/main" id="{537A5BA7-8B06-7BD4-D9BA-8C16A4700F9F}"/>
                </a:ext>
              </a:extLst>
            </p:cNvPr>
            <p:cNvSpPr/>
            <p:nvPr/>
          </p:nvSpPr>
          <p:spPr bwMode="auto">
            <a:xfrm>
              <a:off x="5351463" y="2370138"/>
              <a:ext cx="1250950" cy="1814513"/>
            </a:xfrm>
            <a:custGeom>
              <a:avLst/>
              <a:gdLst>
                <a:gd name="T0" fmla="*/ 307 w 331"/>
                <a:gd name="T1" fmla="*/ 480 h 480"/>
                <a:gd name="T2" fmla="*/ 25 w 331"/>
                <a:gd name="T3" fmla="*/ 480 h 480"/>
                <a:gd name="T4" fmla="*/ 0 w 331"/>
                <a:gd name="T5" fmla="*/ 456 h 480"/>
                <a:gd name="T6" fmla="*/ 0 w 331"/>
                <a:gd name="T7" fmla="*/ 25 h 480"/>
                <a:gd name="T8" fmla="*/ 25 w 331"/>
                <a:gd name="T9" fmla="*/ 0 h 480"/>
                <a:gd name="T10" fmla="*/ 307 w 331"/>
                <a:gd name="T11" fmla="*/ 0 h 480"/>
                <a:gd name="T12" fmla="*/ 331 w 331"/>
                <a:gd name="T13" fmla="*/ 25 h 480"/>
                <a:gd name="T14" fmla="*/ 331 w 331"/>
                <a:gd name="T15" fmla="*/ 456 h 480"/>
                <a:gd name="T16" fmla="*/ 307 w 331"/>
                <a:gd name="T1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480">
                  <a:moveTo>
                    <a:pt x="307" y="480"/>
                  </a:moveTo>
                  <a:cubicBezTo>
                    <a:pt x="25" y="480"/>
                    <a:pt x="25" y="480"/>
                    <a:pt x="25" y="480"/>
                  </a:cubicBezTo>
                  <a:cubicBezTo>
                    <a:pt x="11" y="480"/>
                    <a:pt x="0" y="469"/>
                    <a:pt x="0" y="45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20" y="0"/>
                    <a:pt x="331" y="11"/>
                    <a:pt x="331" y="25"/>
                  </a:cubicBezTo>
                  <a:cubicBezTo>
                    <a:pt x="331" y="456"/>
                    <a:pt x="331" y="456"/>
                    <a:pt x="331" y="456"/>
                  </a:cubicBezTo>
                  <a:cubicBezTo>
                    <a:pt x="331" y="469"/>
                    <a:pt x="320" y="480"/>
                    <a:pt x="307" y="480"/>
                  </a:cubicBezTo>
                  <a:close/>
                </a:path>
              </a:pathLst>
            </a:custGeom>
            <a:solidFill>
              <a:srgbClr val="E4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iŝļíḑè">
              <a:extLst>
                <a:ext uri="{FF2B5EF4-FFF2-40B4-BE49-F238E27FC236}">
                  <a16:creationId xmlns:a16="http://schemas.microsoft.com/office/drawing/2014/main" id="{F2657C7C-0098-5D96-6CD2-477FBCF1BA95}"/>
                </a:ext>
              </a:extLst>
            </p:cNvPr>
            <p:cNvSpPr/>
            <p:nvPr/>
          </p:nvSpPr>
          <p:spPr bwMode="auto">
            <a:xfrm>
              <a:off x="5337176" y="2354263"/>
              <a:ext cx="1279525" cy="1846263"/>
            </a:xfrm>
            <a:custGeom>
              <a:avLst/>
              <a:gdLst>
                <a:gd name="T0" fmla="*/ 311 w 339"/>
                <a:gd name="T1" fmla="*/ 488 h 488"/>
                <a:gd name="T2" fmla="*/ 29 w 339"/>
                <a:gd name="T3" fmla="*/ 488 h 488"/>
                <a:gd name="T4" fmla="*/ 0 w 339"/>
                <a:gd name="T5" fmla="*/ 460 h 488"/>
                <a:gd name="T6" fmla="*/ 0 w 339"/>
                <a:gd name="T7" fmla="*/ 29 h 488"/>
                <a:gd name="T8" fmla="*/ 29 w 339"/>
                <a:gd name="T9" fmla="*/ 0 h 488"/>
                <a:gd name="T10" fmla="*/ 311 w 339"/>
                <a:gd name="T11" fmla="*/ 0 h 488"/>
                <a:gd name="T12" fmla="*/ 339 w 339"/>
                <a:gd name="T13" fmla="*/ 29 h 488"/>
                <a:gd name="T14" fmla="*/ 339 w 339"/>
                <a:gd name="T15" fmla="*/ 460 h 488"/>
                <a:gd name="T16" fmla="*/ 311 w 339"/>
                <a:gd name="T17" fmla="*/ 488 h 488"/>
                <a:gd name="T18" fmla="*/ 29 w 339"/>
                <a:gd name="T19" fmla="*/ 8 h 488"/>
                <a:gd name="T20" fmla="*/ 8 w 339"/>
                <a:gd name="T21" fmla="*/ 29 h 488"/>
                <a:gd name="T22" fmla="*/ 8 w 339"/>
                <a:gd name="T23" fmla="*/ 460 h 488"/>
                <a:gd name="T24" fmla="*/ 29 w 339"/>
                <a:gd name="T25" fmla="*/ 480 h 488"/>
                <a:gd name="T26" fmla="*/ 311 w 339"/>
                <a:gd name="T27" fmla="*/ 480 h 488"/>
                <a:gd name="T28" fmla="*/ 331 w 339"/>
                <a:gd name="T29" fmla="*/ 460 h 488"/>
                <a:gd name="T30" fmla="*/ 331 w 339"/>
                <a:gd name="T31" fmla="*/ 29 h 488"/>
                <a:gd name="T32" fmla="*/ 311 w 339"/>
                <a:gd name="T33" fmla="*/ 8 h 488"/>
                <a:gd name="T34" fmla="*/ 29 w 339"/>
                <a:gd name="T35" fmla="*/ 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9" h="488">
                  <a:moveTo>
                    <a:pt x="311" y="488"/>
                  </a:moveTo>
                  <a:cubicBezTo>
                    <a:pt x="29" y="488"/>
                    <a:pt x="29" y="488"/>
                    <a:pt x="29" y="488"/>
                  </a:cubicBezTo>
                  <a:cubicBezTo>
                    <a:pt x="13" y="488"/>
                    <a:pt x="0" y="475"/>
                    <a:pt x="0" y="46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27" y="0"/>
                    <a:pt x="339" y="13"/>
                    <a:pt x="339" y="29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9" y="475"/>
                    <a:pt x="327" y="488"/>
                    <a:pt x="311" y="488"/>
                  </a:cubicBezTo>
                  <a:close/>
                  <a:moveTo>
                    <a:pt x="29" y="8"/>
                  </a:moveTo>
                  <a:cubicBezTo>
                    <a:pt x="18" y="8"/>
                    <a:pt x="8" y="17"/>
                    <a:pt x="8" y="29"/>
                  </a:cubicBezTo>
                  <a:cubicBezTo>
                    <a:pt x="8" y="460"/>
                    <a:pt x="8" y="460"/>
                    <a:pt x="8" y="460"/>
                  </a:cubicBezTo>
                  <a:cubicBezTo>
                    <a:pt x="8" y="471"/>
                    <a:pt x="18" y="480"/>
                    <a:pt x="29" y="480"/>
                  </a:cubicBezTo>
                  <a:cubicBezTo>
                    <a:pt x="311" y="480"/>
                    <a:pt x="311" y="480"/>
                    <a:pt x="311" y="480"/>
                  </a:cubicBezTo>
                  <a:cubicBezTo>
                    <a:pt x="322" y="480"/>
                    <a:pt x="331" y="471"/>
                    <a:pt x="331" y="460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31" y="17"/>
                    <a:pt x="322" y="8"/>
                    <a:pt x="311" y="8"/>
                  </a:cubicBezTo>
                  <a:lnTo>
                    <a:pt x="29" y="8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ïşliḍé">
              <a:extLst>
                <a:ext uri="{FF2B5EF4-FFF2-40B4-BE49-F238E27FC236}">
                  <a16:creationId xmlns:a16="http://schemas.microsoft.com/office/drawing/2014/main" id="{9D318F47-F821-59CA-1D62-26A04295D170}"/>
                </a:ext>
              </a:extLst>
            </p:cNvPr>
            <p:cNvSpPr/>
            <p:nvPr/>
          </p:nvSpPr>
          <p:spPr bwMode="auto">
            <a:xfrm>
              <a:off x="4449763" y="4397376"/>
              <a:ext cx="3292475" cy="0"/>
            </a:xfrm>
            <a:custGeom>
              <a:avLst/>
              <a:gdLst>
                <a:gd name="T0" fmla="*/ 0 w 2074"/>
                <a:gd name="T1" fmla="*/ 2074 w 2074"/>
                <a:gd name="T2" fmla="*/ 0 w 207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74">
                  <a:moveTo>
                    <a:pt x="0" y="0"/>
                  </a:moveTo>
                  <a:lnTo>
                    <a:pt x="20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îṣļïḋe">
              <a:extLst>
                <a:ext uri="{FF2B5EF4-FFF2-40B4-BE49-F238E27FC236}">
                  <a16:creationId xmlns:a16="http://schemas.microsoft.com/office/drawing/2014/main" id="{C97933BA-7B17-36FD-9A37-F224CED61327}"/>
                </a:ext>
              </a:extLst>
            </p:cNvPr>
            <p:cNvSpPr/>
            <p:nvPr/>
          </p:nvSpPr>
          <p:spPr bwMode="auto">
            <a:xfrm>
              <a:off x="4449763" y="4397376"/>
              <a:ext cx="32924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îsľiḋè">
              <a:extLst>
                <a:ext uri="{FF2B5EF4-FFF2-40B4-BE49-F238E27FC236}">
                  <a16:creationId xmlns:a16="http://schemas.microsoft.com/office/drawing/2014/main" id="{9252750B-655D-9215-C023-8B1F6C0F67F8}"/>
                </a:ext>
              </a:extLst>
            </p:cNvPr>
            <p:cNvSpPr/>
            <p:nvPr/>
          </p:nvSpPr>
          <p:spPr bwMode="auto">
            <a:xfrm>
              <a:off x="4433888" y="4381501"/>
              <a:ext cx="3324225" cy="30163"/>
            </a:xfrm>
            <a:custGeom>
              <a:avLst/>
              <a:gdLst>
                <a:gd name="T0" fmla="*/ 876 w 880"/>
                <a:gd name="T1" fmla="*/ 8 h 8"/>
                <a:gd name="T2" fmla="*/ 4 w 880"/>
                <a:gd name="T3" fmla="*/ 8 h 8"/>
                <a:gd name="T4" fmla="*/ 0 w 880"/>
                <a:gd name="T5" fmla="*/ 4 h 8"/>
                <a:gd name="T6" fmla="*/ 4 w 880"/>
                <a:gd name="T7" fmla="*/ 0 h 8"/>
                <a:gd name="T8" fmla="*/ 876 w 880"/>
                <a:gd name="T9" fmla="*/ 0 h 8"/>
                <a:gd name="T10" fmla="*/ 880 w 880"/>
                <a:gd name="T11" fmla="*/ 4 h 8"/>
                <a:gd name="T12" fmla="*/ 876 w 88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0" h="8">
                  <a:moveTo>
                    <a:pt x="87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76" y="0"/>
                    <a:pt x="876" y="0"/>
                    <a:pt x="876" y="0"/>
                  </a:cubicBezTo>
                  <a:cubicBezTo>
                    <a:pt x="879" y="0"/>
                    <a:pt x="880" y="2"/>
                    <a:pt x="880" y="4"/>
                  </a:cubicBezTo>
                  <a:cubicBezTo>
                    <a:pt x="880" y="6"/>
                    <a:pt x="879" y="8"/>
                    <a:pt x="876" y="8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îş1iḓè">
              <a:extLst>
                <a:ext uri="{FF2B5EF4-FFF2-40B4-BE49-F238E27FC236}">
                  <a16:creationId xmlns:a16="http://schemas.microsoft.com/office/drawing/2014/main" id="{3FD5DF65-878F-C230-FC7C-D3932078D515}"/>
                </a:ext>
              </a:extLst>
            </p:cNvPr>
            <p:cNvSpPr/>
            <p:nvPr/>
          </p:nvSpPr>
          <p:spPr bwMode="auto">
            <a:xfrm>
              <a:off x="5084763" y="3248026"/>
              <a:ext cx="79375" cy="79375"/>
            </a:xfrm>
            <a:prstGeom prst="ellipse">
              <a:avLst/>
            </a:pr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isḷíďè">
              <a:extLst>
                <a:ext uri="{FF2B5EF4-FFF2-40B4-BE49-F238E27FC236}">
                  <a16:creationId xmlns:a16="http://schemas.microsoft.com/office/drawing/2014/main" id="{CF38B6A0-AC36-9FE0-AAE6-7839872F43D4}"/>
                </a:ext>
              </a:extLst>
            </p:cNvPr>
            <p:cNvSpPr/>
            <p:nvPr/>
          </p:nvSpPr>
          <p:spPr bwMode="auto">
            <a:xfrm>
              <a:off x="5548313" y="2574926"/>
              <a:ext cx="1249363" cy="1814513"/>
            </a:xfrm>
            <a:custGeom>
              <a:avLst/>
              <a:gdLst>
                <a:gd name="T0" fmla="*/ 307 w 331"/>
                <a:gd name="T1" fmla="*/ 480 h 480"/>
                <a:gd name="T2" fmla="*/ 24 w 331"/>
                <a:gd name="T3" fmla="*/ 480 h 480"/>
                <a:gd name="T4" fmla="*/ 0 w 331"/>
                <a:gd name="T5" fmla="*/ 455 h 480"/>
                <a:gd name="T6" fmla="*/ 0 w 331"/>
                <a:gd name="T7" fmla="*/ 24 h 480"/>
                <a:gd name="T8" fmla="*/ 24 w 331"/>
                <a:gd name="T9" fmla="*/ 0 h 480"/>
                <a:gd name="T10" fmla="*/ 307 w 331"/>
                <a:gd name="T11" fmla="*/ 0 h 480"/>
                <a:gd name="T12" fmla="*/ 331 w 331"/>
                <a:gd name="T13" fmla="*/ 24 h 480"/>
                <a:gd name="T14" fmla="*/ 331 w 331"/>
                <a:gd name="T15" fmla="*/ 455 h 480"/>
                <a:gd name="T16" fmla="*/ 307 w 331"/>
                <a:gd name="T1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480">
                  <a:moveTo>
                    <a:pt x="307" y="480"/>
                  </a:moveTo>
                  <a:cubicBezTo>
                    <a:pt x="24" y="480"/>
                    <a:pt x="24" y="480"/>
                    <a:pt x="24" y="480"/>
                  </a:cubicBezTo>
                  <a:cubicBezTo>
                    <a:pt x="11" y="480"/>
                    <a:pt x="0" y="469"/>
                    <a:pt x="0" y="45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20" y="0"/>
                    <a:pt x="331" y="10"/>
                    <a:pt x="331" y="24"/>
                  </a:cubicBezTo>
                  <a:cubicBezTo>
                    <a:pt x="331" y="455"/>
                    <a:pt x="331" y="455"/>
                    <a:pt x="331" y="455"/>
                  </a:cubicBezTo>
                  <a:cubicBezTo>
                    <a:pt x="331" y="469"/>
                    <a:pt x="320" y="480"/>
                    <a:pt x="307" y="4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îŝļíďé">
              <a:extLst>
                <a:ext uri="{FF2B5EF4-FFF2-40B4-BE49-F238E27FC236}">
                  <a16:creationId xmlns:a16="http://schemas.microsoft.com/office/drawing/2014/main" id="{1CA898C6-4A12-275E-A15E-56BF05BDF01C}"/>
                </a:ext>
              </a:extLst>
            </p:cNvPr>
            <p:cNvSpPr/>
            <p:nvPr/>
          </p:nvSpPr>
          <p:spPr bwMode="auto">
            <a:xfrm>
              <a:off x="5534026" y="2559051"/>
              <a:ext cx="1279525" cy="1846263"/>
            </a:xfrm>
            <a:custGeom>
              <a:avLst/>
              <a:gdLst>
                <a:gd name="T0" fmla="*/ 311 w 339"/>
                <a:gd name="T1" fmla="*/ 488 h 488"/>
                <a:gd name="T2" fmla="*/ 28 w 339"/>
                <a:gd name="T3" fmla="*/ 488 h 488"/>
                <a:gd name="T4" fmla="*/ 0 w 339"/>
                <a:gd name="T5" fmla="*/ 459 h 488"/>
                <a:gd name="T6" fmla="*/ 0 w 339"/>
                <a:gd name="T7" fmla="*/ 28 h 488"/>
                <a:gd name="T8" fmla="*/ 28 w 339"/>
                <a:gd name="T9" fmla="*/ 0 h 488"/>
                <a:gd name="T10" fmla="*/ 311 w 339"/>
                <a:gd name="T11" fmla="*/ 0 h 488"/>
                <a:gd name="T12" fmla="*/ 339 w 339"/>
                <a:gd name="T13" fmla="*/ 28 h 488"/>
                <a:gd name="T14" fmla="*/ 339 w 339"/>
                <a:gd name="T15" fmla="*/ 459 h 488"/>
                <a:gd name="T16" fmla="*/ 311 w 339"/>
                <a:gd name="T17" fmla="*/ 488 h 488"/>
                <a:gd name="T18" fmla="*/ 28 w 339"/>
                <a:gd name="T19" fmla="*/ 8 h 488"/>
                <a:gd name="T20" fmla="*/ 8 w 339"/>
                <a:gd name="T21" fmla="*/ 28 h 488"/>
                <a:gd name="T22" fmla="*/ 8 w 339"/>
                <a:gd name="T23" fmla="*/ 459 h 488"/>
                <a:gd name="T24" fmla="*/ 28 w 339"/>
                <a:gd name="T25" fmla="*/ 480 h 488"/>
                <a:gd name="T26" fmla="*/ 311 w 339"/>
                <a:gd name="T27" fmla="*/ 480 h 488"/>
                <a:gd name="T28" fmla="*/ 331 w 339"/>
                <a:gd name="T29" fmla="*/ 459 h 488"/>
                <a:gd name="T30" fmla="*/ 331 w 339"/>
                <a:gd name="T31" fmla="*/ 28 h 488"/>
                <a:gd name="T32" fmla="*/ 311 w 339"/>
                <a:gd name="T33" fmla="*/ 8 h 488"/>
                <a:gd name="T34" fmla="*/ 28 w 339"/>
                <a:gd name="T35" fmla="*/ 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9" h="488">
                  <a:moveTo>
                    <a:pt x="311" y="488"/>
                  </a:moveTo>
                  <a:cubicBezTo>
                    <a:pt x="28" y="488"/>
                    <a:pt x="28" y="488"/>
                    <a:pt x="28" y="488"/>
                  </a:cubicBezTo>
                  <a:cubicBezTo>
                    <a:pt x="13" y="488"/>
                    <a:pt x="0" y="475"/>
                    <a:pt x="0" y="45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26" y="0"/>
                    <a:pt x="339" y="12"/>
                    <a:pt x="339" y="2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75"/>
                    <a:pt x="326" y="488"/>
                    <a:pt x="311" y="488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459"/>
                    <a:pt x="8" y="459"/>
                    <a:pt x="8" y="459"/>
                  </a:cubicBezTo>
                  <a:cubicBezTo>
                    <a:pt x="8" y="470"/>
                    <a:pt x="17" y="480"/>
                    <a:pt x="28" y="480"/>
                  </a:cubicBezTo>
                  <a:cubicBezTo>
                    <a:pt x="311" y="480"/>
                    <a:pt x="311" y="480"/>
                    <a:pt x="311" y="480"/>
                  </a:cubicBezTo>
                  <a:cubicBezTo>
                    <a:pt x="322" y="480"/>
                    <a:pt x="331" y="470"/>
                    <a:pt x="331" y="45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1" y="17"/>
                    <a:pt x="322" y="8"/>
                    <a:pt x="311" y="8"/>
                  </a:cubicBezTo>
                  <a:lnTo>
                    <a:pt x="28" y="8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íṧḻiḑè">
              <a:extLst>
                <a:ext uri="{FF2B5EF4-FFF2-40B4-BE49-F238E27FC236}">
                  <a16:creationId xmlns:a16="http://schemas.microsoft.com/office/drawing/2014/main" id="{59FA3A75-3CAE-FFD8-C45F-EBE8B8A17B74}"/>
                </a:ext>
              </a:extLst>
            </p:cNvPr>
            <p:cNvSpPr/>
            <p:nvPr/>
          </p:nvSpPr>
          <p:spPr bwMode="auto">
            <a:xfrm>
              <a:off x="5548313" y="2574926"/>
              <a:ext cx="1249363" cy="195263"/>
            </a:xfrm>
            <a:custGeom>
              <a:avLst/>
              <a:gdLst>
                <a:gd name="T0" fmla="*/ 331 w 331"/>
                <a:gd name="T1" fmla="*/ 52 h 52"/>
                <a:gd name="T2" fmla="*/ 331 w 331"/>
                <a:gd name="T3" fmla="*/ 24 h 52"/>
                <a:gd name="T4" fmla="*/ 307 w 331"/>
                <a:gd name="T5" fmla="*/ 0 h 52"/>
                <a:gd name="T6" fmla="*/ 24 w 331"/>
                <a:gd name="T7" fmla="*/ 0 h 52"/>
                <a:gd name="T8" fmla="*/ 0 w 331"/>
                <a:gd name="T9" fmla="*/ 24 h 52"/>
                <a:gd name="T10" fmla="*/ 0 w 331"/>
                <a:gd name="T11" fmla="*/ 52 h 52"/>
                <a:gd name="T12" fmla="*/ 331 w 33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2">
                  <a:moveTo>
                    <a:pt x="331" y="52"/>
                  </a:moveTo>
                  <a:cubicBezTo>
                    <a:pt x="331" y="24"/>
                    <a:pt x="331" y="24"/>
                    <a:pt x="331" y="24"/>
                  </a:cubicBezTo>
                  <a:cubicBezTo>
                    <a:pt x="331" y="10"/>
                    <a:pt x="320" y="0"/>
                    <a:pt x="30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331" y="52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í$ľíḓè">
              <a:extLst>
                <a:ext uri="{FF2B5EF4-FFF2-40B4-BE49-F238E27FC236}">
                  <a16:creationId xmlns:a16="http://schemas.microsoft.com/office/drawing/2014/main" id="{27BB0388-81D8-409B-42F0-40466F2A99B4}"/>
                </a:ext>
              </a:extLst>
            </p:cNvPr>
            <p:cNvSpPr/>
            <p:nvPr/>
          </p:nvSpPr>
          <p:spPr bwMode="auto">
            <a:xfrm>
              <a:off x="5534026" y="2559051"/>
              <a:ext cx="1279525" cy="227013"/>
            </a:xfrm>
            <a:custGeom>
              <a:avLst/>
              <a:gdLst>
                <a:gd name="T0" fmla="*/ 339 w 339"/>
                <a:gd name="T1" fmla="*/ 60 h 60"/>
                <a:gd name="T2" fmla="*/ 0 w 339"/>
                <a:gd name="T3" fmla="*/ 60 h 60"/>
                <a:gd name="T4" fmla="*/ 0 w 339"/>
                <a:gd name="T5" fmla="*/ 28 h 60"/>
                <a:gd name="T6" fmla="*/ 28 w 339"/>
                <a:gd name="T7" fmla="*/ 0 h 60"/>
                <a:gd name="T8" fmla="*/ 311 w 339"/>
                <a:gd name="T9" fmla="*/ 0 h 60"/>
                <a:gd name="T10" fmla="*/ 339 w 339"/>
                <a:gd name="T11" fmla="*/ 28 h 60"/>
                <a:gd name="T12" fmla="*/ 339 w 339"/>
                <a:gd name="T13" fmla="*/ 60 h 60"/>
                <a:gd name="T14" fmla="*/ 8 w 339"/>
                <a:gd name="T15" fmla="*/ 52 h 60"/>
                <a:gd name="T16" fmla="*/ 331 w 339"/>
                <a:gd name="T17" fmla="*/ 52 h 60"/>
                <a:gd name="T18" fmla="*/ 331 w 339"/>
                <a:gd name="T19" fmla="*/ 28 h 60"/>
                <a:gd name="T20" fmla="*/ 311 w 339"/>
                <a:gd name="T21" fmla="*/ 8 h 60"/>
                <a:gd name="T22" fmla="*/ 28 w 339"/>
                <a:gd name="T23" fmla="*/ 8 h 60"/>
                <a:gd name="T24" fmla="*/ 8 w 339"/>
                <a:gd name="T25" fmla="*/ 28 h 60"/>
                <a:gd name="T26" fmla="*/ 8 w 339"/>
                <a:gd name="T27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9" h="60">
                  <a:moveTo>
                    <a:pt x="339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26" y="0"/>
                    <a:pt x="339" y="12"/>
                    <a:pt x="339" y="28"/>
                  </a:cubicBezTo>
                  <a:lnTo>
                    <a:pt x="339" y="60"/>
                  </a:lnTo>
                  <a:close/>
                  <a:moveTo>
                    <a:pt x="8" y="52"/>
                  </a:moveTo>
                  <a:cubicBezTo>
                    <a:pt x="331" y="52"/>
                    <a:pt x="331" y="52"/>
                    <a:pt x="331" y="52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1" y="17"/>
                    <a:pt x="322" y="8"/>
                    <a:pt x="311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7" y="8"/>
                    <a:pt x="8" y="17"/>
                    <a:pt x="8" y="28"/>
                  </a:cubicBezTo>
                  <a:lnTo>
                    <a:pt x="8" y="52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í$ľíḑé">
              <a:extLst>
                <a:ext uri="{FF2B5EF4-FFF2-40B4-BE49-F238E27FC236}">
                  <a16:creationId xmlns:a16="http://schemas.microsoft.com/office/drawing/2014/main" id="{8090CB08-4BA4-1068-907E-B647F1646EE9}"/>
                </a:ext>
              </a:extLst>
            </p:cNvPr>
            <p:cNvSpPr/>
            <p:nvPr/>
          </p:nvSpPr>
          <p:spPr bwMode="auto">
            <a:xfrm>
              <a:off x="6096001" y="3829051"/>
              <a:ext cx="1174750" cy="741363"/>
            </a:xfrm>
            <a:custGeom>
              <a:avLst/>
              <a:gdLst>
                <a:gd name="T0" fmla="*/ 0 w 311"/>
                <a:gd name="T1" fmla="*/ 0 h 196"/>
                <a:gd name="T2" fmla="*/ 283 w 311"/>
                <a:gd name="T3" fmla="*/ 0 h 196"/>
                <a:gd name="T4" fmla="*/ 311 w 311"/>
                <a:gd name="T5" fmla="*/ 28 h 196"/>
                <a:gd name="T6" fmla="*/ 311 w 311"/>
                <a:gd name="T7" fmla="*/ 168 h 196"/>
                <a:gd name="T8" fmla="*/ 283 w 311"/>
                <a:gd name="T9" fmla="*/ 196 h 196"/>
                <a:gd name="T10" fmla="*/ 78 w 311"/>
                <a:gd name="T11" fmla="*/ 196 h 196"/>
                <a:gd name="T12" fmla="*/ 50 w 311"/>
                <a:gd name="T13" fmla="*/ 168 h 196"/>
                <a:gd name="T14" fmla="*/ 50 w 311"/>
                <a:gd name="T15" fmla="*/ 14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196">
                  <a:moveTo>
                    <a:pt x="0" y="0"/>
                  </a:moveTo>
                  <a:cubicBezTo>
                    <a:pt x="283" y="0"/>
                    <a:pt x="283" y="0"/>
                    <a:pt x="283" y="0"/>
                  </a:cubicBezTo>
                  <a:cubicBezTo>
                    <a:pt x="299" y="0"/>
                    <a:pt x="311" y="13"/>
                    <a:pt x="311" y="2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84"/>
                    <a:pt x="299" y="196"/>
                    <a:pt x="283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63" y="196"/>
                    <a:pt x="50" y="184"/>
                    <a:pt x="50" y="168"/>
                  </a:cubicBezTo>
                  <a:cubicBezTo>
                    <a:pt x="50" y="146"/>
                    <a:pt x="50" y="146"/>
                    <a:pt x="50" y="1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íṧlïďè">
              <a:extLst>
                <a:ext uri="{FF2B5EF4-FFF2-40B4-BE49-F238E27FC236}">
                  <a16:creationId xmlns:a16="http://schemas.microsoft.com/office/drawing/2014/main" id="{20313414-30AC-4E90-89D8-E0DF5F71264E}"/>
                </a:ext>
              </a:extLst>
            </p:cNvPr>
            <p:cNvSpPr/>
            <p:nvPr/>
          </p:nvSpPr>
          <p:spPr bwMode="auto">
            <a:xfrm>
              <a:off x="6096001" y="3814763"/>
              <a:ext cx="1189038" cy="771525"/>
            </a:xfrm>
            <a:custGeom>
              <a:avLst/>
              <a:gdLst>
                <a:gd name="T0" fmla="*/ 283 w 315"/>
                <a:gd name="T1" fmla="*/ 204 h 204"/>
                <a:gd name="T2" fmla="*/ 78 w 315"/>
                <a:gd name="T3" fmla="*/ 204 h 204"/>
                <a:gd name="T4" fmla="*/ 46 w 315"/>
                <a:gd name="T5" fmla="*/ 172 h 204"/>
                <a:gd name="T6" fmla="*/ 46 w 315"/>
                <a:gd name="T7" fmla="*/ 150 h 204"/>
                <a:gd name="T8" fmla="*/ 54 w 315"/>
                <a:gd name="T9" fmla="*/ 150 h 204"/>
                <a:gd name="T10" fmla="*/ 54 w 315"/>
                <a:gd name="T11" fmla="*/ 172 h 204"/>
                <a:gd name="T12" fmla="*/ 78 w 315"/>
                <a:gd name="T13" fmla="*/ 196 h 204"/>
                <a:gd name="T14" fmla="*/ 283 w 315"/>
                <a:gd name="T15" fmla="*/ 196 h 204"/>
                <a:gd name="T16" fmla="*/ 307 w 315"/>
                <a:gd name="T17" fmla="*/ 172 h 204"/>
                <a:gd name="T18" fmla="*/ 307 w 315"/>
                <a:gd name="T19" fmla="*/ 32 h 204"/>
                <a:gd name="T20" fmla="*/ 283 w 315"/>
                <a:gd name="T21" fmla="*/ 8 h 204"/>
                <a:gd name="T22" fmla="*/ 0 w 315"/>
                <a:gd name="T23" fmla="*/ 8 h 204"/>
                <a:gd name="T24" fmla="*/ 0 w 315"/>
                <a:gd name="T25" fmla="*/ 0 h 204"/>
                <a:gd name="T26" fmla="*/ 283 w 315"/>
                <a:gd name="T27" fmla="*/ 0 h 204"/>
                <a:gd name="T28" fmla="*/ 315 w 315"/>
                <a:gd name="T29" fmla="*/ 32 h 204"/>
                <a:gd name="T30" fmla="*/ 315 w 315"/>
                <a:gd name="T31" fmla="*/ 172 h 204"/>
                <a:gd name="T32" fmla="*/ 283 w 315"/>
                <a:gd name="T33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204">
                  <a:moveTo>
                    <a:pt x="283" y="204"/>
                  </a:moveTo>
                  <a:cubicBezTo>
                    <a:pt x="78" y="204"/>
                    <a:pt x="78" y="204"/>
                    <a:pt x="78" y="204"/>
                  </a:cubicBezTo>
                  <a:cubicBezTo>
                    <a:pt x="61" y="204"/>
                    <a:pt x="46" y="190"/>
                    <a:pt x="46" y="172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4" y="185"/>
                    <a:pt x="65" y="196"/>
                    <a:pt x="78" y="196"/>
                  </a:cubicBezTo>
                  <a:cubicBezTo>
                    <a:pt x="283" y="196"/>
                    <a:pt x="283" y="196"/>
                    <a:pt x="283" y="196"/>
                  </a:cubicBezTo>
                  <a:cubicBezTo>
                    <a:pt x="296" y="196"/>
                    <a:pt x="307" y="185"/>
                    <a:pt x="307" y="172"/>
                  </a:cubicBezTo>
                  <a:cubicBezTo>
                    <a:pt x="307" y="32"/>
                    <a:pt x="307" y="32"/>
                    <a:pt x="307" y="32"/>
                  </a:cubicBezTo>
                  <a:cubicBezTo>
                    <a:pt x="307" y="19"/>
                    <a:pt x="296" y="8"/>
                    <a:pt x="28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01" y="0"/>
                    <a:pt x="315" y="15"/>
                    <a:pt x="315" y="3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90"/>
                    <a:pt x="301" y="204"/>
                    <a:pt x="283" y="204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ïśļiḋé">
              <a:extLst>
                <a:ext uri="{FF2B5EF4-FFF2-40B4-BE49-F238E27FC236}">
                  <a16:creationId xmlns:a16="http://schemas.microsoft.com/office/drawing/2014/main" id="{D98DFC4F-2B30-7CA0-C7E6-4B96C8299DAF}"/>
                </a:ext>
              </a:extLst>
            </p:cNvPr>
            <p:cNvSpPr/>
            <p:nvPr/>
          </p:nvSpPr>
          <p:spPr bwMode="auto">
            <a:xfrm>
              <a:off x="5707063" y="3829051"/>
              <a:ext cx="581025" cy="552450"/>
            </a:xfrm>
            <a:custGeom>
              <a:avLst/>
              <a:gdLst>
                <a:gd name="T0" fmla="*/ 0 w 154"/>
                <a:gd name="T1" fmla="*/ 146 h 146"/>
                <a:gd name="T2" fmla="*/ 3 w 154"/>
                <a:gd name="T3" fmla="*/ 146 h 146"/>
                <a:gd name="T4" fmla="*/ 54 w 154"/>
                <a:gd name="T5" fmla="*/ 145 h 146"/>
                <a:gd name="T6" fmla="*/ 154 w 154"/>
                <a:gd name="T7" fmla="*/ 145 h 146"/>
                <a:gd name="T8" fmla="*/ 154 w 154"/>
                <a:gd name="T9" fmla="*/ 50 h 146"/>
                <a:gd name="T10" fmla="*/ 104 w 154"/>
                <a:gd name="T11" fmla="*/ 0 h 146"/>
                <a:gd name="T12" fmla="*/ 104 w 154"/>
                <a:gd name="T13" fmla="*/ 0 h 146"/>
                <a:gd name="T14" fmla="*/ 54 w 154"/>
                <a:gd name="T15" fmla="*/ 50 h 146"/>
                <a:gd name="T16" fmla="*/ 54 w 154"/>
                <a:gd name="T17" fmla="*/ 78 h 146"/>
                <a:gd name="T18" fmla="*/ 34 w 154"/>
                <a:gd name="T19" fmla="*/ 122 h 146"/>
                <a:gd name="T20" fmla="*/ 0 w 154"/>
                <a:gd name="T2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46">
                  <a:moveTo>
                    <a:pt x="0" y="146"/>
                  </a:moveTo>
                  <a:cubicBezTo>
                    <a:pt x="3" y="146"/>
                    <a:pt x="3" y="146"/>
                    <a:pt x="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154" y="145"/>
                    <a:pt x="154" y="145"/>
                    <a:pt x="154" y="145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4" y="22"/>
                    <a:pt x="131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76" y="0"/>
                    <a:pt x="54" y="22"/>
                    <a:pt x="54" y="5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4" y="94"/>
                    <a:pt x="50" y="108"/>
                    <a:pt x="34" y="122"/>
                  </a:cubicBezTo>
                  <a:lnTo>
                    <a:pt x="0" y="146"/>
                  </a:lnTo>
                  <a:close/>
                </a:path>
              </a:pathLst>
            </a:custGeom>
            <a:solidFill>
              <a:srgbClr val="E4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îSlïḑé">
              <a:extLst>
                <a:ext uri="{FF2B5EF4-FFF2-40B4-BE49-F238E27FC236}">
                  <a16:creationId xmlns:a16="http://schemas.microsoft.com/office/drawing/2014/main" id="{C00DE8FE-F4BC-EA02-E7B9-2AD1813EB1E7}"/>
                </a:ext>
              </a:extLst>
            </p:cNvPr>
            <p:cNvSpPr/>
            <p:nvPr/>
          </p:nvSpPr>
          <p:spPr bwMode="auto">
            <a:xfrm>
              <a:off x="5692776" y="3814763"/>
              <a:ext cx="611188" cy="582613"/>
            </a:xfrm>
            <a:custGeom>
              <a:avLst/>
              <a:gdLst>
                <a:gd name="T0" fmla="*/ 4 w 162"/>
                <a:gd name="T1" fmla="*/ 154 h 154"/>
                <a:gd name="T2" fmla="*/ 0 w 162"/>
                <a:gd name="T3" fmla="*/ 151 h 154"/>
                <a:gd name="T4" fmla="*/ 2 w 162"/>
                <a:gd name="T5" fmla="*/ 146 h 154"/>
                <a:gd name="T6" fmla="*/ 35 w 162"/>
                <a:gd name="T7" fmla="*/ 122 h 154"/>
                <a:gd name="T8" fmla="*/ 54 w 162"/>
                <a:gd name="T9" fmla="*/ 82 h 154"/>
                <a:gd name="T10" fmla="*/ 54 w 162"/>
                <a:gd name="T11" fmla="*/ 54 h 154"/>
                <a:gd name="T12" fmla="*/ 108 w 162"/>
                <a:gd name="T13" fmla="*/ 0 h 154"/>
                <a:gd name="T14" fmla="*/ 162 w 162"/>
                <a:gd name="T15" fmla="*/ 54 h 154"/>
                <a:gd name="T16" fmla="*/ 162 w 162"/>
                <a:gd name="T17" fmla="*/ 149 h 154"/>
                <a:gd name="T18" fmla="*/ 158 w 162"/>
                <a:gd name="T19" fmla="*/ 153 h 154"/>
                <a:gd name="T20" fmla="*/ 58 w 162"/>
                <a:gd name="T21" fmla="*/ 153 h 154"/>
                <a:gd name="T22" fmla="*/ 4 w 162"/>
                <a:gd name="T23" fmla="*/ 154 h 154"/>
                <a:gd name="T24" fmla="*/ 108 w 162"/>
                <a:gd name="T25" fmla="*/ 8 h 154"/>
                <a:gd name="T26" fmla="*/ 62 w 162"/>
                <a:gd name="T27" fmla="*/ 54 h 154"/>
                <a:gd name="T28" fmla="*/ 62 w 162"/>
                <a:gd name="T29" fmla="*/ 82 h 154"/>
                <a:gd name="T30" fmla="*/ 40 w 162"/>
                <a:gd name="T31" fmla="*/ 129 h 154"/>
                <a:gd name="T32" fmla="*/ 17 w 162"/>
                <a:gd name="T33" fmla="*/ 145 h 154"/>
                <a:gd name="T34" fmla="*/ 58 w 162"/>
                <a:gd name="T35" fmla="*/ 145 h 154"/>
                <a:gd name="T36" fmla="*/ 154 w 162"/>
                <a:gd name="T37" fmla="*/ 145 h 154"/>
                <a:gd name="T38" fmla="*/ 154 w 162"/>
                <a:gd name="T39" fmla="*/ 54 h 154"/>
                <a:gd name="T40" fmla="*/ 108 w 162"/>
                <a:gd name="T41" fmla="*/ 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54">
                  <a:moveTo>
                    <a:pt x="4" y="154"/>
                  </a:moveTo>
                  <a:cubicBezTo>
                    <a:pt x="2" y="154"/>
                    <a:pt x="1" y="152"/>
                    <a:pt x="0" y="151"/>
                  </a:cubicBezTo>
                  <a:cubicBezTo>
                    <a:pt x="0" y="149"/>
                    <a:pt x="0" y="147"/>
                    <a:pt x="2" y="146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51" y="110"/>
                    <a:pt x="54" y="98"/>
                    <a:pt x="54" y="82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24"/>
                    <a:pt x="78" y="0"/>
                    <a:pt x="108" y="0"/>
                  </a:cubicBezTo>
                  <a:cubicBezTo>
                    <a:pt x="138" y="0"/>
                    <a:pt x="162" y="24"/>
                    <a:pt x="162" y="54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51"/>
                    <a:pt x="160" y="153"/>
                    <a:pt x="158" y="153"/>
                  </a:cubicBezTo>
                  <a:cubicBezTo>
                    <a:pt x="58" y="153"/>
                    <a:pt x="58" y="153"/>
                    <a:pt x="58" y="153"/>
                  </a:cubicBezTo>
                  <a:lnTo>
                    <a:pt x="4" y="154"/>
                  </a:lnTo>
                  <a:close/>
                  <a:moveTo>
                    <a:pt x="108" y="8"/>
                  </a:moveTo>
                  <a:cubicBezTo>
                    <a:pt x="82" y="8"/>
                    <a:pt x="62" y="28"/>
                    <a:pt x="62" y="54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100"/>
                    <a:pt x="58" y="115"/>
                    <a:pt x="40" y="129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58" y="145"/>
                    <a:pt x="58" y="145"/>
                    <a:pt x="58" y="145"/>
                  </a:cubicBezTo>
                  <a:cubicBezTo>
                    <a:pt x="154" y="145"/>
                    <a:pt x="154" y="145"/>
                    <a:pt x="154" y="145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28"/>
                    <a:pt x="133" y="8"/>
                    <a:pt x="108" y="8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íṣľîḑé">
              <a:extLst>
                <a:ext uri="{FF2B5EF4-FFF2-40B4-BE49-F238E27FC236}">
                  <a16:creationId xmlns:a16="http://schemas.microsoft.com/office/drawing/2014/main" id="{A3790EE2-E904-7B42-F9FA-9B5456F8B792}"/>
                </a:ext>
              </a:extLst>
            </p:cNvPr>
            <p:cNvSpPr/>
            <p:nvPr/>
          </p:nvSpPr>
          <p:spPr bwMode="auto">
            <a:xfrm>
              <a:off x="5770563" y="3021013"/>
              <a:ext cx="804863" cy="0"/>
            </a:xfrm>
            <a:custGeom>
              <a:avLst/>
              <a:gdLst>
                <a:gd name="T0" fmla="*/ 0 w 507"/>
                <a:gd name="T1" fmla="*/ 507 w 507"/>
                <a:gd name="T2" fmla="*/ 0 w 5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7">
                  <a:moveTo>
                    <a:pt x="0" y="0"/>
                  </a:moveTo>
                  <a:lnTo>
                    <a:pt x="5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ïŝľíďê">
              <a:extLst>
                <a:ext uri="{FF2B5EF4-FFF2-40B4-BE49-F238E27FC236}">
                  <a16:creationId xmlns:a16="http://schemas.microsoft.com/office/drawing/2014/main" id="{FD0E0229-37C3-9FFB-1403-BB599C71ED5A}"/>
                </a:ext>
              </a:extLst>
            </p:cNvPr>
            <p:cNvSpPr/>
            <p:nvPr/>
          </p:nvSpPr>
          <p:spPr bwMode="auto">
            <a:xfrm>
              <a:off x="5770563" y="3021013"/>
              <a:ext cx="8048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iṡ1iḋe">
              <a:extLst>
                <a:ext uri="{FF2B5EF4-FFF2-40B4-BE49-F238E27FC236}">
                  <a16:creationId xmlns:a16="http://schemas.microsoft.com/office/drawing/2014/main" id="{1D5F7433-F3E0-6A41-CFD4-AE2EB377996F}"/>
                </a:ext>
              </a:extLst>
            </p:cNvPr>
            <p:cNvSpPr/>
            <p:nvPr/>
          </p:nvSpPr>
          <p:spPr bwMode="auto">
            <a:xfrm>
              <a:off x="5748338" y="2997201"/>
              <a:ext cx="849313" cy="46038"/>
            </a:xfrm>
            <a:custGeom>
              <a:avLst/>
              <a:gdLst>
                <a:gd name="T0" fmla="*/ 219 w 225"/>
                <a:gd name="T1" fmla="*/ 12 h 12"/>
                <a:gd name="T2" fmla="*/ 6 w 225"/>
                <a:gd name="T3" fmla="*/ 12 h 12"/>
                <a:gd name="T4" fmla="*/ 0 w 225"/>
                <a:gd name="T5" fmla="*/ 6 h 12"/>
                <a:gd name="T6" fmla="*/ 6 w 225"/>
                <a:gd name="T7" fmla="*/ 0 h 12"/>
                <a:gd name="T8" fmla="*/ 219 w 225"/>
                <a:gd name="T9" fmla="*/ 0 h 12"/>
                <a:gd name="T10" fmla="*/ 225 w 225"/>
                <a:gd name="T11" fmla="*/ 6 h 12"/>
                <a:gd name="T12" fmla="*/ 219 w 22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2">
                  <a:moveTo>
                    <a:pt x="21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3" y="0"/>
                    <a:pt x="225" y="3"/>
                    <a:pt x="225" y="6"/>
                  </a:cubicBezTo>
                  <a:cubicBezTo>
                    <a:pt x="225" y="10"/>
                    <a:pt x="223" y="12"/>
                    <a:pt x="219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íṥḻîḋe">
              <a:extLst>
                <a:ext uri="{FF2B5EF4-FFF2-40B4-BE49-F238E27FC236}">
                  <a16:creationId xmlns:a16="http://schemas.microsoft.com/office/drawing/2014/main" id="{E64844AB-E499-A0F3-4191-A024D2ABF127}"/>
                </a:ext>
              </a:extLst>
            </p:cNvPr>
            <p:cNvSpPr/>
            <p:nvPr/>
          </p:nvSpPr>
          <p:spPr bwMode="auto">
            <a:xfrm>
              <a:off x="5770563" y="3221038"/>
              <a:ext cx="804863" cy="0"/>
            </a:xfrm>
            <a:custGeom>
              <a:avLst/>
              <a:gdLst>
                <a:gd name="T0" fmla="*/ 0 w 507"/>
                <a:gd name="T1" fmla="*/ 507 w 507"/>
                <a:gd name="T2" fmla="*/ 0 w 5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7">
                  <a:moveTo>
                    <a:pt x="0" y="0"/>
                  </a:moveTo>
                  <a:lnTo>
                    <a:pt x="5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ïśḻïďé">
              <a:extLst>
                <a:ext uri="{FF2B5EF4-FFF2-40B4-BE49-F238E27FC236}">
                  <a16:creationId xmlns:a16="http://schemas.microsoft.com/office/drawing/2014/main" id="{55440A1F-44C2-5E7B-A00F-4C4AAF14AB75}"/>
                </a:ext>
              </a:extLst>
            </p:cNvPr>
            <p:cNvSpPr/>
            <p:nvPr/>
          </p:nvSpPr>
          <p:spPr bwMode="auto">
            <a:xfrm>
              <a:off x="5770563" y="3221038"/>
              <a:ext cx="8048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iṥļïďê">
              <a:extLst>
                <a:ext uri="{FF2B5EF4-FFF2-40B4-BE49-F238E27FC236}">
                  <a16:creationId xmlns:a16="http://schemas.microsoft.com/office/drawing/2014/main" id="{7A057AB8-0856-95CE-3E45-C151B3195069}"/>
                </a:ext>
              </a:extLst>
            </p:cNvPr>
            <p:cNvSpPr/>
            <p:nvPr/>
          </p:nvSpPr>
          <p:spPr bwMode="auto">
            <a:xfrm>
              <a:off x="5748338" y="3198813"/>
              <a:ext cx="849313" cy="44450"/>
            </a:xfrm>
            <a:custGeom>
              <a:avLst/>
              <a:gdLst>
                <a:gd name="T0" fmla="*/ 219 w 225"/>
                <a:gd name="T1" fmla="*/ 12 h 12"/>
                <a:gd name="T2" fmla="*/ 6 w 225"/>
                <a:gd name="T3" fmla="*/ 12 h 12"/>
                <a:gd name="T4" fmla="*/ 0 w 225"/>
                <a:gd name="T5" fmla="*/ 6 h 12"/>
                <a:gd name="T6" fmla="*/ 6 w 225"/>
                <a:gd name="T7" fmla="*/ 0 h 12"/>
                <a:gd name="T8" fmla="*/ 219 w 225"/>
                <a:gd name="T9" fmla="*/ 0 h 12"/>
                <a:gd name="T10" fmla="*/ 225 w 225"/>
                <a:gd name="T11" fmla="*/ 6 h 12"/>
                <a:gd name="T12" fmla="*/ 219 w 22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2">
                  <a:moveTo>
                    <a:pt x="21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3" y="0"/>
                    <a:pt x="225" y="3"/>
                    <a:pt x="225" y="6"/>
                  </a:cubicBezTo>
                  <a:cubicBezTo>
                    <a:pt x="225" y="9"/>
                    <a:pt x="223" y="12"/>
                    <a:pt x="219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iṣ1îďe">
              <a:extLst>
                <a:ext uri="{FF2B5EF4-FFF2-40B4-BE49-F238E27FC236}">
                  <a16:creationId xmlns:a16="http://schemas.microsoft.com/office/drawing/2014/main" id="{04C52185-92A7-0DC7-D3FF-5F66D96E0CC2}"/>
                </a:ext>
              </a:extLst>
            </p:cNvPr>
            <p:cNvSpPr/>
            <p:nvPr/>
          </p:nvSpPr>
          <p:spPr bwMode="auto">
            <a:xfrm>
              <a:off x="5770563" y="3421063"/>
              <a:ext cx="804863" cy="0"/>
            </a:xfrm>
            <a:custGeom>
              <a:avLst/>
              <a:gdLst>
                <a:gd name="T0" fmla="*/ 0 w 507"/>
                <a:gd name="T1" fmla="*/ 507 w 507"/>
                <a:gd name="T2" fmla="*/ 0 w 5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7">
                  <a:moveTo>
                    <a:pt x="0" y="0"/>
                  </a:moveTo>
                  <a:lnTo>
                    <a:pt x="5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ïṥlïdê">
              <a:extLst>
                <a:ext uri="{FF2B5EF4-FFF2-40B4-BE49-F238E27FC236}">
                  <a16:creationId xmlns:a16="http://schemas.microsoft.com/office/drawing/2014/main" id="{7ED6830E-CED2-AE94-AD92-031738561E03}"/>
                </a:ext>
              </a:extLst>
            </p:cNvPr>
            <p:cNvSpPr/>
            <p:nvPr/>
          </p:nvSpPr>
          <p:spPr bwMode="auto">
            <a:xfrm>
              <a:off x="5770563" y="3421063"/>
              <a:ext cx="8048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îṩḻiḍe">
              <a:extLst>
                <a:ext uri="{FF2B5EF4-FFF2-40B4-BE49-F238E27FC236}">
                  <a16:creationId xmlns:a16="http://schemas.microsoft.com/office/drawing/2014/main" id="{213BAA5A-DBA4-CE3B-7831-7245E1B4AC74}"/>
                </a:ext>
              </a:extLst>
            </p:cNvPr>
            <p:cNvSpPr/>
            <p:nvPr/>
          </p:nvSpPr>
          <p:spPr bwMode="auto">
            <a:xfrm>
              <a:off x="5748338" y="3398838"/>
              <a:ext cx="849313" cy="44450"/>
            </a:xfrm>
            <a:custGeom>
              <a:avLst/>
              <a:gdLst>
                <a:gd name="T0" fmla="*/ 219 w 225"/>
                <a:gd name="T1" fmla="*/ 12 h 12"/>
                <a:gd name="T2" fmla="*/ 6 w 225"/>
                <a:gd name="T3" fmla="*/ 12 h 12"/>
                <a:gd name="T4" fmla="*/ 0 w 225"/>
                <a:gd name="T5" fmla="*/ 6 h 12"/>
                <a:gd name="T6" fmla="*/ 6 w 225"/>
                <a:gd name="T7" fmla="*/ 0 h 12"/>
                <a:gd name="T8" fmla="*/ 219 w 225"/>
                <a:gd name="T9" fmla="*/ 0 h 12"/>
                <a:gd name="T10" fmla="*/ 225 w 225"/>
                <a:gd name="T11" fmla="*/ 6 h 12"/>
                <a:gd name="T12" fmla="*/ 219 w 22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2">
                  <a:moveTo>
                    <a:pt x="21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3" y="0"/>
                    <a:pt x="225" y="3"/>
                    <a:pt x="225" y="6"/>
                  </a:cubicBezTo>
                  <a:cubicBezTo>
                    <a:pt x="225" y="9"/>
                    <a:pt x="223" y="12"/>
                    <a:pt x="219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îŝľiďè">
              <a:extLst>
                <a:ext uri="{FF2B5EF4-FFF2-40B4-BE49-F238E27FC236}">
                  <a16:creationId xmlns:a16="http://schemas.microsoft.com/office/drawing/2014/main" id="{E253626D-B513-A541-A9AF-F173D1D2CFF0}"/>
                </a:ext>
              </a:extLst>
            </p:cNvPr>
            <p:cNvSpPr/>
            <p:nvPr/>
          </p:nvSpPr>
          <p:spPr bwMode="auto">
            <a:xfrm>
              <a:off x="5770563" y="3621088"/>
              <a:ext cx="457200" cy="0"/>
            </a:xfrm>
            <a:custGeom>
              <a:avLst/>
              <a:gdLst>
                <a:gd name="T0" fmla="*/ 0 w 288"/>
                <a:gd name="T1" fmla="*/ 288 w 288"/>
                <a:gd name="T2" fmla="*/ 0 w 28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88">
                  <a:moveTo>
                    <a:pt x="0" y="0"/>
                  </a:move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îSḷîḋè">
              <a:extLst>
                <a:ext uri="{FF2B5EF4-FFF2-40B4-BE49-F238E27FC236}">
                  <a16:creationId xmlns:a16="http://schemas.microsoft.com/office/drawing/2014/main" id="{022D7270-1854-6FC7-AC10-A688725C60E9}"/>
                </a:ext>
              </a:extLst>
            </p:cNvPr>
            <p:cNvSpPr/>
            <p:nvPr/>
          </p:nvSpPr>
          <p:spPr bwMode="auto">
            <a:xfrm>
              <a:off x="5770563" y="3621088"/>
              <a:ext cx="457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iSľiďé">
              <a:extLst>
                <a:ext uri="{FF2B5EF4-FFF2-40B4-BE49-F238E27FC236}">
                  <a16:creationId xmlns:a16="http://schemas.microsoft.com/office/drawing/2014/main" id="{6A9CAC78-4635-CA91-43F8-98373DEB907E}"/>
                </a:ext>
              </a:extLst>
            </p:cNvPr>
            <p:cNvSpPr/>
            <p:nvPr/>
          </p:nvSpPr>
          <p:spPr bwMode="auto">
            <a:xfrm>
              <a:off x="5748338" y="3598863"/>
              <a:ext cx="503238" cy="46038"/>
            </a:xfrm>
            <a:custGeom>
              <a:avLst/>
              <a:gdLst>
                <a:gd name="T0" fmla="*/ 127 w 133"/>
                <a:gd name="T1" fmla="*/ 12 h 12"/>
                <a:gd name="T2" fmla="*/ 6 w 133"/>
                <a:gd name="T3" fmla="*/ 12 h 12"/>
                <a:gd name="T4" fmla="*/ 0 w 133"/>
                <a:gd name="T5" fmla="*/ 6 h 12"/>
                <a:gd name="T6" fmla="*/ 6 w 133"/>
                <a:gd name="T7" fmla="*/ 0 h 12"/>
                <a:gd name="T8" fmla="*/ 127 w 133"/>
                <a:gd name="T9" fmla="*/ 0 h 12"/>
                <a:gd name="T10" fmla="*/ 133 w 133"/>
                <a:gd name="T11" fmla="*/ 6 h 12"/>
                <a:gd name="T12" fmla="*/ 127 w 13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2">
                  <a:moveTo>
                    <a:pt x="127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3"/>
                    <a:pt x="133" y="6"/>
                  </a:cubicBezTo>
                  <a:cubicBezTo>
                    <a:pt x="133" y="9"/>
                    <a:pt x="130" y="12"/>
                    <a:pt x="127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ïŝḷîḓé">
              <a:extLst>
                <a:ext uri="{FF2B5EF4-FFF2-40B4-BE49-F238E27FC236}">
                  <a16:creationId xmlns:a16="http://schemas.microsoft.com/office/drawing/2014/main" id="{4A45BA47-A2C7-2F52-C5E1-658FB6435CC4}"/>
                </a:ext>
              </a:extLst>
            </p:cNvPr>
            <p:cNvSpPr/>
            <p:nvPr/>
          </p:nvSpPr>
          <p:spPr bwMode="auto">
            <a:xfrm>
              <a:off x="6684963" y="2770188"/>
              <a:ext cx="690563" cy="692150"/>
            </a:xfrm>
            <a:custGeom>
              <a:avLst/>
              <a:gdLst>
                <a:gd name="T0" fmla="*/ 174 w 183"/>
                <a:gd name="T1" fmla="*/ 183 h 183"/>
                <a:gd name="T2" fmla="*/ 8 w 183"/>
                <a:gd name="T3" fmla="*/ 183 h 183"/>
                <a:gd name="T4" fmla="*/ 0 w 183"/>
                <a:gd name="T5" fmla="*/ 175 h 183"/>
                <a:gd name="T6" fmla="*/ 0 w 183"/>
                <a:gd name="T7" fmla="*/ 9 h 183"/>
                <a:gd name="T8" fmla="*/ 8 w 183"/>
                <a:gd name="T9" fmla="*/ 0 h 183"/>
                <a:gd name="T10" fmla="*/ 174 w 183"/>
                <a:gd name="T11" fmla="*/ 0 h 183"/>
                <a:gd name="T12" fmla="*/ 183 w 183"/>
                <a:gd name="T13" fmla="*/ 9 h 183"/>
                <a:gd name="T14" fmla="*/ 183 w 183"/>
                <a:gd name="T15" fmla="*/ 175 h 183"/>
                <a:gd name="T16" fmla="*/ 174 w 18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83">
                  <a:moveTo>
                    <a:pt x="174" y="183"/>
                  </a:moveTo>
                  <a:cubicBezTo>
                    <a:pt x="8" y="183"/>
                    <a:pt x="8" y="183"/>
                    <a:pt x="8" y="183"/>
                  </a:cubicBezTo>
                  <a:cubicBezTo>
                    <a:pt x="3" y="183"/>
                    <a:pt x="0" y="179"/>
                    <a:pt x="0" y="17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9" y="0"/>
                    <a:pt x="183" y="4"/>
                    <a:pt x="183" y="9"/>
                  </a:cubicBezTo>
                  <a:cubicBezTo>
                    <a:pt x="183" y="175"/>
                    <a:pt x="183" y="175"/>
                    <a:pt x="183" y="175"/>
                  </a:cubicBezTo>
                  <a:cubicBezTo>
                    <a:pt x="183" y="179"/>
                    <a:pt x="179" y="183"/>
                    <a:pt x="174" y="183"/>
                  </a:cubicBezTo>
                  <a:close/>
                </a:path>
              </a:pathLst>
            </a:custGeom>
            <a:solidFill>
              <a:srgbClr val="638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ïšliḍè">
              <a:extLst>
                <a:ext uri="{FF2B5EF4-FFF2-40B4-BE49-F238E27FC236}">
                  <a16:creationId xmlns:a16="http://schemas.microsoft.com/office/drawing/2014/main" id="{6E65347F-3043-785C-107E-BD489149CF2B}"/>
                </a:ext>
              </a:extLst>
            </p:cNvPr>
            <p:cNvSpPr/>
            <p:nvPr/>
          </p:nvSpPr>
          <p:spPr bwMode="auto">
            <a:xfrm>
              <a:off x="6670676" y="2755901"/>
              <a:ext cx="720725" cy="722313"/>
            </a:xfrm>
            <a:custGeom>
              <a:avLst/>
              <a:gdLst>
                <a:gd name="T0" fmla="*/ 178 w 191"/>
                <a:gd name="T1" fmla="*/ 191 h 191"/>
                <a:gd name="T2" fmla="*/ 12 w 191"/>
                <a:gd name="T3" fmla="*/ 191 h 191"/>
                <a:gd name="T4" fmla="*/ 0 w 191"/>
                <a:gd name="T5" fmla="*/ 179 h 191"/>
                <a:gd name="T6" fmla="*/ 0 w 191"/>
                <a:gd name="T7" fmla="*/ 13 h 191"/>
                <a:gd name="T8" fmla="*/ 12 w 191"/>
                <a:gd name="T9" fmla="*/ 0 h 191"/>
                <a:gd name="T10" fmla="*/ 178 w 191"/>
                <a:gd name="T11" fmla="*/ 0 h 191"/>
                <a:gd name="T12" fmla="*/ 191 w 191"/>
                <a:gd name="T13" fmla="*/ 13 h 191"/>
                <a:gd name="T14" fmla="*/ 191 w 191"/>
                <a:gd name="T15" fmla="*/ 179 h 191"/>
                <a:gd name="T16" fmla="*/ 178 w 191"/>
                <a:gd name="T17" fmla="*/ 191 h 191"/>
                <a:gd name="T18" fmla="*/ 12 w 191"/>
                <a:gd name="T19" fmla="*/ 8 h 191"/>
                <a:gd name="T20" fmla="*/ 8 w 191"/>
                <a:gd name="T21" fmla="*/ 13 h 191"/>
                <a:gd name="T22" fmla="*/ 8 w 191"/>
                <a:gd name="T23" fmla="*/ 179 h 191"/>
                <a:gd name="T24" fmla="*/ 12 w 191"/>
                <a:gd name="T25" fmla="*/ 183 h 191"/>
                <a:gd name="T26" fmla="*/ 178 w 191"/>
                <a:gd name="T27" fmla="*/ 183 h 191"/>
                <a:gd name="T28" fmla="*/ 183 w 191"/>
                <a:gd name="T29" fmla="*/ 179 h 191"/>
                <a:gd name="T30" fmla="*/ 183 w 191"/>
                <a:gd name="T31" fmla="*/ 13 h 191"/>
                <a:gd name="T32" fmla="*/ 178 w 191"/>
                <a:gd name="T33" fmla="*/ 8 h 191"/>
                <a:gd name="T34" fmla="*/ 12 w 191"/>
                <a:gd name="T35" fmla="*/ 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191">
                  <a:moveTo>
                    <a:pt x="178" y="191"/>
                  </a:moveTo>
                  <a:cubicBezTo>
                    <a:pt x="12" y="191"/>
                    <a:pt x="12" y="191"/>
                    <a:pt x="12" y="191"/>
                  </a:cubicBezTo>
                  <a:cubicBezTo>
                    <a:pt x="5" y="191"/>
                    <a:pt x="0" y="186"/>
                    <a:pt x="0" y="17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5" y="0"/>
                    <a:pt x="191" y="6"/>
                    <a:pt x="191" y="13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86"/>
                    <a:pt x="185" y="191"/>
                    <a:pt x="178" y="191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79"/>
                    <a:pt x="8" y="179"/>
                    <a:pt x="8" y="179"/>
                  </a:cubicBezTo>
                  <a:cubicBezTo>
                    <a:pt x="8" y="181"/>
                    <a:pt x="10" y="183"/>
                    <a:pt x="12" y="183"/>
                  </a:cubicBezTo>
                  <a:cubicBezTo>
                    <a:pt x="178" y="183"/>
                    <a:pt x="178" y="183"/>
                    <a:pt x="178" y="183"/>
                  </a:cubicBezTo>
                  <a:cubicBezTo>
                    <a:pt x="181" y="183"/>
                    <a:pt x="183" y="181"/>
                    <a:pt x="183" y="179"/>
                  </a:cubicBezTo>
                  <a:cubicBezTo>
                    <a:pt x="183" y="13"/>
                    <a:pt x="183" y="13"/>
                    <a:pt x="183" y="13"/>
                  </a:cubicBezTo>
                  <a:cubicBezTo>
                    <a:pt x="183" y="10"/>
                    <a:pt x="181" y="8"/>
                    <a:pt x="178" y="8"/>
                  </a:cubicBezTo>
                  <a:lnTo>
                    <a:pt x="12" y="8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ïS1íḋe">
              <a:extLst>
                <a:ext uri="{FF2B5EF4-FFF2-40B4-BE49-F238E27FC236}">
                  <a16:creationId xmlns:a16="http://schemas.microsoft.com/office/drawing/2014/main" id="{01696B54-B334-07D6-DF0C-E4B099F16FD2}"/>
                </a:ext>
              </a:extLst>
            </p:cNvPr>
            <p:cNvSpPr/>
            <p:nvPr/>
          </p:nvSpPr>
          <p:spPr bwMode="auto">
            <a:xfrm>
              <a:off x="4929188" y="3436938"/>
              <a:ext cx="690563" cy="506413"/>
            </a:xfrm>
            <a:custGeom>
              <a:avLst/>
              <a:gdLst>
                <a:gd name="T0" fmla="*/ 176 w 183"/>
                <a:gd name="T1" fmla="*/ 134 h 134"/>
                <a:gd name="T2" fmla="*/ 8 w 183"/>
                <a:gd name="T3" fmla="*/ 134 h 134"/>
                <a:gd name="T4" fmla="*/ 0 w 183"/>
                <a:gd name="T5" fmla="*/ 127 h 134"/>
                <a:gd name="T6" fmla="*/ 0 w 183"/>
                <a:gd name="T7" fmla="*/ 7 h 134"/>
                <a:gd name="T8" fmla="*/ 8 w 183"/>
                <a:gd name="T9" fmla="*/ 0 h 134"/>
                <a:gd name="T10" fmla="*/ 176 w 183"/>
                <a:gd name="T11" fmla="*/ 0 h 134"/>
                <a:gd name="T12" fmla="*/ 183 w 183"/>
                <a:gd name="T13" fmla="*/ 7 h 134"/>
                <a:gd name="T14" fmla="*/ 183 w 183"/>
                <a:gd name="T15" fmla="*/ 127 h 134"/>
                <a:gd name="T16" fmla="*/ 176 w 183"/>
                <a:gd name="T1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34">
                  <a:moveTo>
                    <a:pt x="176" y="134"/>
                  </a:moveTo>
                  <a:cubicBezTo>
                    <a:pt x="8" y="134"/>
                    <a:pt x="8" y="134"/>
                    <a:pt x="8" y="134"/>
                  </a:cubicBezTo>
                  <a:cubicBezTo>
                    <a:pt x="4" y="134"/>
                    <a:pt x="0" y="131"/>
                    <a:pt x="0" y="12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0" y="0"/>
                    <a:pt x="183" y="3"/>
                    <a:pt x="183" y="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31"/>
                    <a:pt x="180" y="134"/>
                    <a:pt x="176" y="134"/>
                  </a:cubicBezTo>
                  <a:close/>
                </a:path>
              </a:pathLst>
            </a:custGeom>
            <a:solidFill>
              <a:srgbClr val="FF5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íşļïdê">
              <a:extLst>
                <a:ext uri="{FF2B5EF4-FFF2-40B4-BE49-F238E27FC236}">
                  <a16:creationId xmlns:a16="http://schemas.microsoft.com/office/drawing/2014/main" id="{646789A0-CE5B-0BF7-1989-6142BE206134}"/>
                </a:ext>
              </a:extLst>
            </p:cNvPr>
            <p:cNvSpPr/>
            <p:nvPr/>
          </p:nvSpPr>
          <p:spPr bwMode="auto">
            <a:xfrm>
              <a:off x="4914901" y="3421063"/>
              <a:ext cx="720725" cy="536575"/>
            </a:xfrm>
            <a:custGeom>
              <a:avLst/>
              <a:gdLst>
                <a:gd name="T0" fmla="*/ 180 w 191"/>
                <a:gd name="T1" fmla="*/ 142 h 142"/>
                <a:gd name="T2" fmla="*/ 12 w 191"/>
                <a:gd name="T3" fmla="*/ 142 h 142"/>
                <a:gd name="T4" fmla="*/ 0 w 191"/>
                <a:gd name="T5" fmla="*/ 131 h 142"/>
                <a:gd name="T6" fmla="*/ 0 w 191"/>
                <a:gd name="T7" fmla="*/ 11 h 142"/>
                <a:gd name="T8" fmla="*/ 12 w 191"/>
                <a:gd name="T9" fmla="*/ 0 h 142"/>
                <a:gd name="T10" fmla="*/ 180 w 191"/>
                <a:gd name="T11" fmla="*/ 0 h 142"/>
                <a:gd name="T12" fmla="*/ 191 w 191"/>
                <a:gd name="T13" fmla="*/ 11 h 142"/>
                <a:gd name="T14" fmla="*/ 191 w 191"/>
                <a:gd name="T15" fmla="*/ 131 h 142"/>
                <a:gd name="T16" fmla="*/ 180 w 191"/>
                <a:gd name="T17" fmla="*/ 142 h 142"/>
                <a:gd name="T18" fmla="*/ 12 w 191"/>
                <a:gd name="T19" fmla="*/ 8 h 142"/>
                <a:gd name="T20" fmla="*/ 8 w 191"/>
                <a:gd name="T21" fmla="*/ 11 h 142"/>
                <a:gd name="T22" fmla="*/ 8 w 191"/>
                <a:gd name="T23" fmla="*/ 131 h 142"/>
                <a:gd name="T24" fmla="*/ 12 w 191"/>
                <a:gd name="T25" fmla="*/ 134 h 142"/>
                <a:gd name="T26" fmla="*/ 180 w 191"/>
                <a:gd name="T27" fmla="*/ 134 h 142"/>
                <a:gd name="T28" fmla="*/ 183 w 191"/>
                <a:gd name="T29" fmla="*/ 131 h 142"/>
                <a:gd name="T30" fmla="*/ 183 w 191"/>
                <a:gd name="T31" fmla="*/ 11 h 142"/>
                <a:gd name="T32" fmla="*/ 180 w 191"/>
                <a:gd name="T33" fmla="*/ 8 h 142"/>
                <a:gd name="T34" fmla="*/ 12 w 191"/>
                <a:gd name="T35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142">
                  <a:moveTo>
                    <a:pt x="180" y="142"/>
                  </a:moveTo>
                  <a:cubicBezTo>
                    <a:pt x="12" y="142"/>
                    <a:pt x="12" y="142"/>
                    <a:pt x="12" y="142"/>
                  </a:cubicBezTo>
                  <a:cubicBezTo>
                    <a:pt x="5" y="142"/>
                    <a:pt x="0" y="137"/>
                    <a:pt x="0" y="13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0"/>
                    <a:pt x="191" y="5"/>
                    <a:pt x="191" y="11"/>
                  </a:cubicBezTo>
                  <a:cubicBezTo>
                    <a:pt x="191" y="131"/>
                    <a:pt x="191" y="131"/>
                    <a:pt x="191" y="131"/>
                  </a:cubicBezTo>
                  <a:cubicBezTo>
                    <a:pt x="191" y="137"/>
                    <a:pt x="186" y="142"/>
                    <a:pt x="180" y="14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3"/>
                    <a:pt x="10" y="134"/>
                    <a:pt x="12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2" y="134"/>
                    <a:pt x="183" y="133"/>
                    <a:pt x="183" y="131"/>
                  </a:cubicBezTo>
                  <a:cubicBezTo>
                    <a:pt x="183" y="11"/>
                    <a:pt x="183" y="11"/>
                    <a:pt x="183" y="11"/>
                  </a:cubicBezTo>
                  <a:cubicBezTo>
                    <a:pt x="183" y="10"/>
                    <a:pt x="182" y="8"/>
                    <a:pt x="180" y="8"/>
                  </a:cubicBezTo>
                  <a:lnTo>
                    <a:pt x="12" y="8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íslïḓê">
              <a:extLst>
                <a:ext uri="{FF2B5EF4-FFF2-40B4-BE49-F238E27FC236}">
                  <a16:creationId xmlns:a16="http://schemas.microsoft.com/office/drawing/2014/main" id="{3C7C64E9-41A5-DC9F-E63B-052CEDBD6843}"/>
                </a:ext>
              </a:extLst>
            </p:cNvPr>
            <p:cNvSpPr/>
            <p:nvPr/>
          </p:nvSpPr>
          <p:spPr bwMode="auto">
            <a:xfrm>
              <a:off x="6794501" y="2854326"/>
              <a:ext cx="155575" cy="153988"/>
            </a:xfrm>
            <a:prstGeom prst="ellipse">
              <a:avLst/>
            </a:pr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íṡļídé">
              <a:extLst>
                <a:ext uri="{FF2B5EF4-FFF2-40B4-BE49-F238E27FC236}">
                  <a16:creationId xmlns:a16="http://schemas.microsoft.com/office/drawing/2014/main" id="{80F30F4A-5B66-90FB-7D12-85DB7560CF85}"/>
                </a:ext>
              </a:extLst>
            </p:cNvPr>
            <p:cNvSpPr/>
            <p:nvPr/>
          </p:nvSpPr>
          <p:spPr bwMode="auto">
            <a:xfrm>
              <a:off x="6780213" y="2838451"/>
              <a:ext cx="184150" cy="185738"/>
            </a:xfrm>
            <a:custGeom>
              <a:avLst/>
              <a:gdLst>
                <a:gd name="T0" fmla="*/ 25 w 49"/>
                <a:gd name="T1" fmla="*/ 49 h 49"/>
                <a:gd name="T2" fmla="*/ 0 w 49"/>
                <a:gd name="T3" fmla="*/ 24 h 49"/>
                <a:gd name="T4" fmla="*/ 25 w 49"/>
                <a:gd name="T5" fmla="*/ 0 h 49"/>
                <a:gd name="T6" fmla="*/ 49 w 49"/>
                <a:gd name="T7" fmla="*/ 24 h 49"/>
                <a:gd name="T8" fmla="*/ 25 w 49"/>
                <a:gd name="T9" fmla="*/ 49 h 49"/>
                <a:gd name="T10" fmla="*/ 25 w 49"/>
                <a:gd name="T11" fmla="*/ 8 h 49"/>
                <a:gd name="T12" fmla="*/ 8 w 49"/>
                <a:gd name="T13" fmla="*/ 24 h 49"/>
                <a:gd name="T14" fmla="*/ 25 w 49"/>
                <a:gd name="T15" fmla="*/ 41 h 49"/>
                <a:gd name="T16" fmla="*/ 41 w 49"/>
                <a:gd name="T17" fmla="*/ 24 h 49"/>
                <a:gd name="T18" fmla="*/ 25 w 49"/>
                <a:gd name="T19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5" y="49"/>
                  </a:move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4"/>
                  </a:cubicBezTo>
                  <a:cubicBezTo>
                    <a:pt x="49" y="38"/>
                    <a:pt x="38" y="49"/>
                    <a:pt x="25" y="49"/>
                  </a:cubicBezTo>
                  <a:close/>
                  <a:moveTo>
                    <a:pt x="25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4"/>
                    <a:pt x="15" y="41"/>
                    <a:pt x="25" y="41"/>
                  </a:cubicBezTo>
                  <a:cubicBezTo>
                    <a:pt x="34" y="41"/>
                    <a:pt x="41" y="34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íşḻïḋe">
              <a:extLst>
                <a:ext uri="{FF2B5EF4-FFF2-40B4-BE49-F238E27FC236}">
                  <a16:creationId xmlns:a16="http://schemas.microsoft.com/office/drawing/2014/main" id="{0282F8CB-F885-B4E3-EFE9-532DB77084CA}"/>
                </a:ext>
              </a:extLst>
            </p:cNvPr>
            <p:cNvSpPr/>
            <p:nvPr/>
          </p:nvSpPr>
          <p:spPr bwMode="auto">
            <a:xfrm>
              <a:off x="6684963" y="3194051"/>
              <a:ext cx="690563" cy="268288"/>
            </a:xfrm>
            <a:custGeom>
              <a:avLst/>
              <a:gdLst>
                <a:gd name="T0" fmla="*/ 0 w 183"/>
                <a:gd name="T1" fmla="*/ 38 h 71"/>
                <a:gd name="T2" fmla="*/ 128 w 183"/>
                <a:gd name="T3" fmla="*/ 0 h 71"/>
                <a:gd name="T4" fmla="*/ 183 w 183"/>
                <a:gd name="T5" fmla="*/ 38 h 71"/>
                <a:gd name="T6" fmla="*/ 183 w 183"/>
                <a:gd name="T7" fmla="*/ 58 h 71"/>
                <a:gd name="T8" fmla="*/ 169 w 183"/>
                <a:gd name="T9" fmla="*/ 71 h 71"/>
                <a:gd name="T10" fmla="*/ 13 w 183"/>
                <a:gd name="T11" fmla="*/ 71 h 71"/>
                <a:gd name="T12" fmla="*/ 0 w 183"/>
                <a:gd name="T13" fmla="*/ 58 h 71"/>
                <a:gd name="T14" fmla="*/ 0 w 183"/>
                <a:gd name="T15" fmla="*/ 3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71">
                  <a:moveTo>
                    <a:pt x="0" y="38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58"/>
                    <a:pt x="183" y="58"/>
                    <a:pt x="183" y="58"/>
                  </a:cubicBezTo>
                  <a:cubicBezTo>
                    <a:pt x="183" y="65"/>
                    <a:pt x="177" y="71"/>
                    <a:pt x="169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6" y="71"/>
                    <a:pt x="0" y="65"/>
                    <a:pt x="0" y="58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iṡḷíďe">
              <a:extLst>
                <a:ext uri="{FF2B5EF4-FFF2-40B4-BE49-F238E27FC236}">
                  <a16:creationId xmlns:a16="http://schemas.microsoft.com/office/drawing/2014/main" id="{A3CFE9C4-ACD0-5ABA-6826-CA6F2CDFF7CF}"/>
                </a:ext>
              </a:extLst>
            </p:cNvPr>
            <p:cNvSpPr/>
            <p:nvPr/>
          </p:nvSpPr>
          <p:spPr bwMode="auto">
            <a:xfrm>
              <a:off x="6670676" y="3179763"/>
              <a:ext cx="720725" cy="298450"/>
            </a:xfrm>
            <a:custGeom>
              <a:avLst/>
              <a:gdLst>
                <a:gd name="T0" fmla="*/ 173 w 191"/>
                <a:gd name="T1" fmla="*/ 79 h 79"/>
                <a:gd name="T2" fmla="*/ 17 w 191"/>
                <a:gd name="T3" fmla="*/ 79 h 79"/>
                <a:gd name="T4" fmla="*/ 0 w 191"/>
                <a:gd name="T5" fmla="*/ 62 h 79"/>
                <a:gd name="T6" fmla="*/ 0 w 191"/>
                <a:gd name="T7" fmla="*/ 39 h 79"/>
                <a:gd name="T8" fmla="*/ 132 w 191"/>
                <a:gd name="T9" fmla="*/ 0 h 79"/>
                <a:gd name="T10" fmla="*/ 191 w 191"/>
                <a:gd name="T11" fmla="*/ 40 h 79"/>
                <a:gd name="T12" fmla="*/ 191 w 191"/>
                <a:gd name="T13" fmla="*/ 62 h 79"/>
                <a:gd name="T14" fmla="*/ 173 w 191"/>
                <a:gd name="T15" fmla="*/ 79 h 79"/>
                <a:gd name="T16" fmla="*/ 8 w 191"/>
                <a:gd name="T17" fmla="*/ 45 h 79"/>
                <a:gd name="T18" fmla="*/ 8 w 191"/>
                <a:gd name="T19" fmla="*/ 62 h 79"/>
                <a:gd name="T20" fmla="*/ 17 w 191"/>
                <a:gd name="T21" fmla="*/ 71 h 79"/>
                <a:gd name="T22" fmla="*/ 173 w 191"/>
                <a:gd name="T23" fmla="*/ 71 h 79"/>
                <a:gd name="T24" fmla="*/ 183 w 191"/>
                <a:gd name="T25" fmla="*/ 62 h 79"/>
                <a:gd name="T26" fmla="*/ 183 w 191"/>
                <a:gd name="T27" fmla="*/ 44 h 79"/>
                <a:gd name="T28" fmla="*/ 131 w 191"/>
                <a:gd name="T29" fmla="*/ 9 h 79"/>
                <a:gd name="T30" fmla="*/ 8 w 191"/>
                <a:gd name="T31" fmla="*/ 4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1" h="79">
                  <a:moveTo>
                    <a:pt x="173" y="79"/>
                  </a:moveTo>
                  <a:cubicBezTo>
                    <a:pt x="17" y="79"/>
                    <a:pt x="17" y="79"/>
                    <a:pt x="17" y="79"/>
                  </a:cubicBezTo>
                  <a:cubicBezTo>
                    <a:pt x="7" y="79"/>
                    <a:pt x="0" y="71"/>
                    <a:pt x="0" y="6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71"/>
                    <a:pt x="183" y="79"/>
                    <a:pt x="173" y="79"/>
                  </a:cubicBezTo>
                  <a:close/>
                  <a:moveTo>
                    <a:pt x="8" y="45"/>
                  </a:moveTo>
                  <a:cubicBezTo>
                    <a:pt x="8" y="62"/>
                    <a:pt x="8" y="62"/>
                    <a:pt x="8" y="62"/>
                  </a:cubicBezTo>
                  <a:cubicBezTo>
                    <a:pt x="8" y="67"/>
                    <a:pt x="12" y="71"/>
                    <a:pt x="17" y="71"/>
                  </a:cubicBezTo>
                  <a:cubicBezTo>
                    <a:pt x="173" y="71"/>
                    <a:pt x="173" y="71"/>
                    <a:pt x="173" y="71"/>
                  </a:cubicBezTo>
                  <a:cubicBezTo>
                    <a:pt x="178" y="71"/>
                    <a:pt x="183" y="67"/>
                    <a:pt x="183" y="62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31" y="9"/>
                    <a:pt x="131" y="9"/>
                    <a:pt x="131" y="9"/>
                  </a:cubicBezTo>
                  <a:lnTo>
                    <a:pt x="8" y="45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íŝḷiḑe">
              <a:extLst>
                <a:ext uri="{FF2B5EF4-FFF2-40B4-BE49-F238E27FC236}">
                  <a16:creationId xmlns:a16="http://schemas.microsoft.com/office/drawing/2014/main" id="{928F318C-88E6-9EF4-6176-C01956F5ACAE}"/>
                </a:ext>
              </a:extLst>
            </p:cNvPr>
            <p:cNvSpPr/>
            <p:nvPr/>
          </p:nvSpPr>
          <p:spPr bwMode="auto">
            <a:xfrm>
              <a:off x="7496176" y="3598863"/>
              <a:ext cx="193675" cy="52388"/>
            </a:xfrm>
            <a:custGeom>
              <a:avLst/>
              <a:gdLst>
                <a:gd name="T0" fmla="*/ 49 w 51"/>
                <a:gd name="T1" fmla="*/ 14 h 14"/>
                <a:gd name="T2" fmla="*/ 2 w 51"/>
                <a:gd name="T3" fmla="*/ 14 h 14"/>
                <a:gd name="T4" fmla="*/ 0 w 51"/>
                <a:gd name="T5" fmla="*/ 12 h 14"/>
                <a:gd name="T6" fmla="*/ 0 w 51"/>
                <a:gd name="T7" fmla="*/ 2 h 14"/>
                <a:gd name="T8" fmla="*/ 2 w 51"/>
                <a:gd name="T9" fmla="*/ 0 h 14"/>
                <a:gd name="T10" fmla="*/ 49 w 51"/>
                <a:gd name="T11" fmla="*/ 0 h 14"/>
                <a:gd name="T12" fmla="*/ 51 w 51"/>
                <a:gd name="T13" fmla="*/ 2 h 14"/>
                <a:gd name="T14" fmla="*/ 51 w 51"/>
                <a:gd name="T15" fmla="*/ 12 h 14"/>
                <a:gd name="T16" fmla="*/ 49 w 51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4">
                  <a:moveTo>
                    <a:pt x="49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0" y="14"/>
                    <a:pt x="49" y="14"/>
                  </a:cubicBezTo>
                  <a:close/>
                </a:path>
              </a:pathLst>
            </a:custGeom>
            <a:solidFill>
              <a:srgbClr val="2A3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ïsļïḋé">
              <a:extLst>
                <a:ext uri="{FF2B5EF4-FFF2-40B4-BE49-F238E27FC236}">
                  <a16:creationId xmlns:a16="http://schemas.microsoft.com/office/drawing/2014/main" id="{14A4B67C-1B69-041E-4F55-BAF9CC29C856}"/>
                </a:ext>
              </a:extLst>
            </p:cNvPr>
            <p:cNvSpPr/>
            <p:nvPr/>
          </p:nvSpPr>
          <p:spPr bwMode="auto">
            <a:xfrm>
              <a:off x="7569201" y="3530601"/>
              <a:ext cx="52388" cy="188913"/>
            </a:xfrm>
            <a:custGeom>
              <a:avLst/>
              <a:gdLst>
                <a:gd name="T0" fmla="*/ 0 w 14"/>
                <a:gd name="T1" fmla="*/ 49 h 50"/>
                <a:gd name="T2" fmla="*/ 0 w 14"/>
                <a:gd name="T3" fmla="*/ 2 h 50"/>
                <a:gd name="T4" fmla="*/ 2 w 14"/>
                <a:gd name="T5" fmla="*/ 0 h 50"/>
                <a:gd name="T6" fmla="*/ 12 w 14"/>
                <a:gd name="T7" fmla="*/ 0 h 50"/>
                <a:gd name="T8" fmla="*/ 14 w 14"/>
                <a:gd name="T9" fmla="*/ 2 h 50"/>
                <a:gd name="T10" fmla="*/ 14 w 14"/>
                <a:gd name="T11" fmla="*/ 49 h 50"/>
                <a:gd name="T12" fmla="*/ 12 w 14"/>
                <a:gd name="T13" fmla="*/ 50 h 50"/>
                <a:gd name="T14" fmla="*/ 2 w 14"/>
                <a:gd name="T15" fmla="*/ 50 h 50"/>
                <a:gd name="T16" fmla="*/ 0 w 14"/>
                <a:gd name="T1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0">
                  <a:moveTo>
                    <a:pt x="0" y="4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3" y="50"/>
                    <a:pt x="1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50"/>
                    <a:pt x="0" y="49"/>
                  </a:cubicBezTo>
                  <a:close/>
                </a:path>
              </a:pathLst>
            </a:custGeom>
            <a:solidFill>
              <a:srgbClr val="2A3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íslíḓê">
              <a:extLst>
                <a:ext uri="{FF2B5EF4-FFF2-40B4-BE49-F238E27FC236}">
                  <a16:creationId xmlns:a16="http://schemas.microsoft.com/office/drawing/2014/main" id="{A6ED60C2-DBB4-A59C-F79E-41D8FE16CFD2}"/>
                </a:ext>
              </a:extLst>
            </p:cNvPr>
            <p:cNvSpPr/>
            <p:nvPr/>
          </p:nvSpPr>
          <p:spPr bwMode="auto">
            <a:xfrm>
              <a:off x="5194301" y="3595688"/>
              <a:ext cx="165100" cy="192088"/>
            </a:xfrm>
            <a:custGeom>
              <a:avLst/>
              <a:gdLst>
                <a:gd name="T0" fmla="*/ 104 w 104"/>
                <a:gd name="T1" fmla="*/ 59 h 121"/>
                <a:gd name="T2" fmla="*/ 0 w 104"/>
                <a:gd name="T3" fmla="*/ 0 h 121"/>
                <a:gd name="T4" fmla="*/ 0 w 104"/>
                <a:gd name="T5" fmla="*/ 121 h 121"/>
                <a:gd name="T6" fmla="*/ 104 w 104"/>
                <a:gd name="T7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121">
                  <a:moveTo>
                    <a:pt x="104" y="59"/>
                  </a:moveTo>
                  <a:lnTo>
                    <a:pt x="0" y="0"/>
                  </a:lnTo>
                  <a:lnTo>
                    <a:pt x="0" y="121"/>
                  </a:lnTo>
                  <a:lnTo>
                    <a:pt x="104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ïṥḻídè">
              <a:extLst>
                <a:ext uri="{FF2B5EF4-FFF2-40B4-BE49-F238E27FC236}">
                  <a16:creationId xmlns:a16="http://schemas.microsoft.com/office/drawing/2014/main" id="{62827189-06D3-3E97-4FF7-B4F12C96F0B9}"/>
                </a:ext>
              </a:extLst>
            </p:cNvPr>
            <p:cNvSpPr/>
            <p:nvPr/>
          </p:nvSpPr>
          <p:spPr bwMode="auto">
            <a:xfrm>
              <a:off x="5178426" y="3571876"/>
              <a:ext cx="203200" cy="234950"/>
            </a:xfrm>
            <a:custGeom>
              <a:avLst/>
              <a:gdLst>
                <a:gd name="T0" fmla="*/ 0 w 128"/>
                <a:gd name="T1" fmla="*/ 148 h 148"/>
                <a:gd name="T2" fmla="*/ 0 w 128"/>
                <a:gd name="T3" fmla="*/ 0 h 148"/>
                <a:gd name="T4" fmla="*/ 128 w 128"/>
                <a:gd name="T5" fmla="*/ 74 h 148"/>
                <a:gd name="T6" fmla="*/ 0 w 128"/>
                <a:gd name="T7" fmla="*/ 148 h 148"/>
                <a:gd name="T8" fmla="*/ 17 w 128"/>
                <a:gd name="T9" fmla="*/ 27 h 148"/>
                <a:gd name="T10" fmla="*/ 17 w 128"/>
                <a:gd name="T11" fmla="*/ 122 h 148"/>
                <a:gd name="T12" fmla="*/ 100 w 128"/>
                <a:gd name="T13" fmla="*/ 74 h 148"/>
                <a:gd name="T14" fmla="*/ 17 w 128"/>
                <a:gd name="T15" fmla="*/ 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48">
                  <a:moveTo>
                    <a:pt x="0" y="148"/>
                  </a:moveTo>
                  <a:lnTo>
                    <a:pt x="0" y="0"/>
                  </a:lnTo>
                  <a:lnTo>
                    <a:pt x="128" y="74"/>
                  </a:lnTo>
                  <a:lnTo>
                    <a:pt x="0" y="148"/>
                  </a:lnTo>
                  <a:close/>
                  <a:moveTo>
                    <a:pt x="17" y="27"/>
                  </a:moveTo>
                  <a:lnTo>
                    <a:pt x="17" y="122"/>
                  </a:lnTo>
                  <a:lnTo>
                    <a:pt x="100" y="74"/>
                  </a:lnTo>
                  <a:lnTo>
                    <a:pt x="17" y="27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íŝḷîḓé">
              <a:extLst>
                <a:ext uri="{FF2B5EF4-FFF2-40B4-BE49-F238E27FC236}">
                  <a16:creationId xmlns:a16="http://schemas.microsoft.com/office/drawing/2014/main" id="{DB3F5235-90A1-7553-92B6-FA7A44DAEF16}"/>
                </a:ext>
              </a:extLst>
            </p:cNvPr>
            <p:cNvSpPr/>
            <p:nvPr/>
          </p:nvSpPr>
          <p:spPr bwMode="auto">
            <a:xfrm>
              <a:off x="6372226" y="4367213"/>
              <a:ext cx="887413" cy="188913"/>
            </a:xfrm>
            <a:custGeom>
              <a:avLst/>
              <a:gdLst>
                <a:gd name="T0" fmla="*/ 0 w 235"/>
                <a:gd name="T1" fmla="*/ 50 h 50"/>
                <a:gd name="T2" fmla="*/ 235 w 235"/>
                <a:gd name="T3" fmla="*/ 0 h 50"/>
                <a:gd name="T4" fmla="*/ 235 w 235"/>
                <a:gd name="T5" fmla="*/ 25 h 50"/>
                <a:gd name="T6" fmla="*/ 210 w 235"/>
                <a:gd name="T7" fmla="*/ 50 h 50"/>
                <a:gd name="T8" fmla="*/ 3 w 235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50">
                  <a:moveTo>
                    <a:pt x="0" y="5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5" y="39"/>
                    <a:pt x="224" y="50"/>
                    <a:pt x="210" y="50"/>
                  </a:cubicBezTo>
                  <a:cubicBezTo>
                    <a:pt x="3" y="50"/>
                    <a:pt x="3" y="50"/>
                    <a:pt x="3" y="50"/>
                  </a:cubicBezTo>
                </a:path>
              </a:pathLst>
            </a:custGeom>
            <a:solidFill>
              <a:srgbClr val="E5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işliḑê">
              <a:extLst>
                <a:ext uri="{FF2B5EF4-FFF2-40B4-BE49-F238E27FC236}">
                  <a16:creationId xmlns:a16="http://schemas.microsoft.com/office/drawing/2014/main" id="{173E7E17-518E-F486-9161-745268146BA5}"/>
                </a:ext>
              </a:extLst>
            </p:cNvPr>
            <p:cNvSpPr/>
            <p:nvPr/>
          </p:nvSpPr>
          <p:spPr bwMode="auto">
            <a:xfrm>
              <a:off x="4729163" y="3136901"/>
              <a:ext cx="120650" cy="117475"/>
            </a:xfrm>
            <a:custGeom>
              <a:avLst/>
              <a:gdLst>
                <a:gd name="T0" fmla="*/ 22 w 32"/>
                <a:gd name="T1" fmla="*/ 9 h 31"/>
                <a:gd name="T2" fmla="*/ 31 w 32"/>
                <a:gd name="T3" fmla="*/ 10 h 31"/>
                <a:gd name="T4" fmla="*/ 32 w 32"/>
                <a:gd name="T5" fmla="*/ 12 h 31"/>
                <a:gd name="T6" fmla="*/ 25 w 32"/>
                <a:gd name="T7" fmla="*/ 19 h 31"/>
                <a:gd name="T8" fmla="*/ 25 w 32"/>
                <a:gd name="T9" fmla="*/ 20 h 31"/>
                <a:gd name="T10" fmla="*/ 27 w 32"/>
                <a:gd name="T11" fmla="*/ 29 h 31"/>
                <a:gd name="T12" fmla="*/ 25 w 32"/>
                <a:gd name="T13" fmla="*/ 30 h 31"/>
                <a:gd name="T14" fmla="*/ 17 w 32"/>
                <a:gd name="T15" fmla="*/ 26 h 31"/>
                <a:gd name="T16" fmla="*/ 16 w 32"/>
                <a:gd name="T17" fmla="*/ 26 h 31"/>
                <a:gd name="T18" fmla="*/ 8 w 32"/>
                <a:gd name="T19" fmla="*/ 31 h 31"/>
                <a:gd name="T20" fmla="*/ 6 w 32"/>
                <a:gd name="T21" fmla="*/ 30 h 31"/>
                <a:gd name="T22" fmla="*/ 8 w 32"/>
                <a:gd name="T23" fmla="*/ 20 h 31"/>
                <a:gd name="T24" fmla="*/ 7 w 32"/>
                <a:gd name="T25" fmla="*/ 19 h 31"/>
                <a:gd name="T26" fmla="*/ 0 w 32"/>
                <a:gd name="T27" fmla="*/ 13 h 31"/>
                <a:gd name="T28" fmla="*/ 1 w 32"/>
                <a:gd name="T29" fmla="*/ 11 h 31"/>
                <a:gd name="T30" fmla="*/ 10 w 32"/>
                <a:gd name="T31" fmla="*/ 10 h 31"/>
                <a:gd name="T32" fmla="*/ 11 w 32"/>
                <a:gd name="T33" fmla="*/ 9 h 31"/>
                <a:gd name="T34" fmla="*/ 15 w 32"/>
                <a:gd name="T35" fmla="*/ 0 h 31"/>
                <a:gd name="T36" fmla="*/ 17 w 32"/>
                <a:gd name="T37" fmla="*/ 0 h 31"/>
                <a:gd name="T38" fmla="*/ 21 w 32"/>
                <a:gd name="T39" fmla="*/ 9 h 31"/>
                <a:gd name="T40" fmla="*/ 22 w 32"/>
                <a:gd name="T41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1">
                  <a:moveTo>
                    <a:pt x="22" y="9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5" y="20"/>
                    <a:pt x="25" y="2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6" y="31"/>
                    <a:pt x="25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1"/>
                    <a:pt x="6" y="31"/>
                    <a:pt x="6" y="3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0"/>
                    <a:pt x="7" y="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1" y="9"/>
                    <a:pt x="11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lose/>
                </a:path>
              </a:pathLst>
            </a:custGeom>
            <a:solidFill>
              <a:srgbClr val="4E6F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isḷîḍe">
              <a:extLst>
                <a:ext uri="{FF2B5EF4-FFF2-40B4-BE49-F238E27FC236}">
                  <a16:creationId xmlns:a16="http://schemas.microsoft.com/office/drawing/2014/main" id="{ECD16B1E-A97A-D6F7-CEF0-F5B497AD9F38}"/>
                </a:ext>
              </a:extLst>
            </p:cNvPr>
            <p:cNvSpPr/>
            <p:nvPr/>
          </p:nvSpPr>
          <p:spPr bwMode="auto">
            <a:xfrm>
              <a:off x="4781551" y="2903538"/>
              <a:ext cx="128588" cy="128588"/>
            </a:xfrm>
            <a:custGeom>
              <a:avLst/>
              <a:gdLst>
                <a:gd name="T0" fmla="*/ 27 w 34"/>
                <a:gd name="T1" fmla="*/ 33 h 34"/>
                <a:gd name="T2" fmla="*/ 2 w 34"/>
                <a:gd name="T3" fmla="*/ 7 h 34"/>
                <a:gd name="T4" fmla="*/ 2 w 34"/>
                <a:gd name="T5" fmla="*/ 2 h 34"/>
                <a:gd name="T6" fmla="*/ 2 w 34"/>
                <a:gd name="T7" fmla="*/ 2 h 34"/>
                <a:gd name="T8" fmla="*/ 7 w 34"/>
                <a:gd name="T9" fmla="*/ 2 h 34"/>
                <a:gd name="T10" fmla="*/ 33 w 34"/>
                <a:gd name="T11" fmla="*/ 27 h 34"/>
                <a:gd name="T12" fmla="*/ 33 w 34"/>
                <a:gd name="T13" fmla="*/ 33 h 34"/>
                <a:gd name="T14" fmla="*/ 33 w 34"/>
                <a:gd name="T15" fmla="*/ 33 h 34"/>
                <a:gd name="T16" fmla="*/ 27 w 34"/>
                <a:gd name="T17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27" y="33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9"/>
                    <a:pt x="34" y="31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1" y="34"/>
                    <a:pt x="29" y="34"/>
                    <a:pt x="27" y="33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iṥļiḍe">
              <a:extLst>
                <a:ext uri="{FF2B5EF4-FFF2-40B4-BE49-F238E27FC236}">
                  <a16:creationId xmlns:a16="http://schemas.microsoft.com/office/drawing/2014/main" id="{535E3663-334A-95FE-FC99-C3F359EC4B2F}"/>
                </a:ext>
              </a:extLst>
            </p:cNvPr>
            <p:cNvSpPr/>
            <p:nvPr/>
          </p:nvSpPr>
          <p:spPr bwMode="auto">
            <a:xfrm>
              <a:off x="4781551" y="2903538"/>
              <a:ext cx="128588" cy="128588"/>
            </a:xfrm>
            <a:custGeom>
              <a:avLst/>
              <a:gdLst>
                <a:gd name="T0" fmla="*/ 2 w 34"/>
                <a:gd name="T1" fmla="*/ 27 h 34"/>
                <a:gd name="T2" fmla="*/ 27 w 34"/>
                <a:gd name="T3" fmla="*/ 2 h 34"/>
                <a:gd name="T4" fmla="*/ 33 w 34"/>
                <a:gd name="T5" fmla="*/ 2 h 34"/>
                <a:gd name="T6" fmla="*/ 33 w 34"/>
                <a:gd name="T7" fmla="*/ 2 h 34"/>
                <a:gd name="T8" fmla="*/ 33 w 34"/>
                <a:gd name="T9" fmla="*/ 7 h 34"/>
                <a:gd name="T10" fmla="*/ 7 w 34"/>
                <a:gd name="T11" fmla="*/ 33 h 34"/>
                <a:gd name="T12" fmla="*/ 2 w 34"/>
                <a:gd name="T13" fmla="*/ 33 h 34"/>
                <a:gd name="T14" fmla="*/ 2 w 34"/>
                <a:gd name="T15" fmla="*/ 33 h 34"/>
                <a:gd name="T16" fmla="*/ 2 w 34"/>
                <a:gd name="T17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2" y="27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9" y="0"/>
                    <a:pt x="31" y="0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3"/>
                    <a:pt x="34" y="6"/>
                    <a:pt x="33" y="7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4"/>
                    <a:pt x="3" y="34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9"/>
                    <a:pt x="2" y="27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ïṧļîḍè">
              <a:extLst>
                <a:ext uri="{FF2B5EF4-FFF2-40B4-BE49-F238E27FC236}">
                  <a16:creationId xmlns:a16="http://schemas.microsoft.com/office/drawing/2014/main" id="{C626A077-CF99-A83B-BBD0-376B7A7C03C3}"/>
                </a:ext>
              </a:extLst>
            </p:cNvPr>
            <p:cNvSpPr/>
            <p:nvPr/>
          </p:nvSpPr>
          <p:spPr bwMode="auto">
            <a:xfrm>
              <a:off x="7054851" y="2354263"/>
              <a:ext cx="196850" cy="34925"/>
            </a:xfrm>
            <a:custGeom>
              <a:avLst/>
              <a:gdLst>
                <a:gd name="T0" fmla="*/ 47 w 52"/>
                <a:gd name="T1" fmla="*/ 9 h 9"/>
                <a:gd name="T2" fmla="*/ 5 w 52"/>
                <a:gd name="T3" fmla="*/ 9 h 9"/>
                <a:gd name="T4" fmla="*/ 0 w 52"/>
                <a:gd name="T5" fmla="*/ 4 h 9"/>
                <a:gd name="T6" fmla="*/ 0 w 52"/>
                <a:gd name="T7" fmla="*/ 4 h 9"/>
                <a:gd name="T8" fmla="*/ 5 w 52"/>
                <a:gd name="T9" fmla="*/ 0 h 9"/>
                <a:gd name="T10" fmla="*/ 47 w 52"/>
                <a:gd name="T11" fmla="*/ 0 h 9"/>
                <a:gd name="T12" fmla="*/ 52 w 52"/>
                <a:gd name="T13" fmla="*/ 4 h 9"/>
                <a:gd name="T14" fmla="*/ 52 w 52"/>
                <a:gd name="T15" fmla="*/ 4 h 9"/>
                <a:gd name="T16" fmla="*/ 47 w 52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9">
                  <a:moveTo>
                    <a:pt x="47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7"/>
                    <a:pt x="50" y="9"/>
                    <a:pt x="47" y="9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išļíďê">
              <a:extLst>
                <a:ext uri="{FF2B5EF4-FFF2-40B4-BE49-F238E27FC236}">
                  <a16:creationId xmlns:a16="http://schemas.microsoft.com/office/drawing/2014/main" id="{E7E13C06-DBF7-1FB4-357D-5AC951B751C3}"/>
                </a:ext>
              </a:extLst>
            </p:cNvPr>
            <p:cNvSpPr/>
            <p:nvPr/>
          </p:nvSpPr>
          <p:spPr bwMode="auto">
            <a:xfrm>
              <a:off x="7134226" y="2271713"/>
              <a:ext cx="38100" cy="196850"/>
            </a:xfrm>
            <a:custGeom>
              <a:avLst/>
              <a:gdLst>
                <a:gd name="T0" fmla="*/ 0 w 10"/>
                <a:gd name="T1" fmla="*/ 47 h 52"/>
                <a:gd name="T2" fmla="*/ 0 w 10"/>
                <a:gd name="T3" fmla="*/ 5 h 52"/>
                <a:gd name="T4" fmla="*/ 5 w 10"/>
                <a:gd name="T5" fmla="*/ 0 h 52"/>
                <a:gd name="T6" fmla="*/ 5 w 10"/>
                <a:gd name="T7" fmla="*/ 0 h 52"/>
                <a:gd name="T8" fmla="*/ 10 w 10"/>
                <a:gd name="T9" fmla="*/ 5 h 52"/>
                <a:gd name="T10" fmla="*/ 10 w 10"/>
                <a:gd name="T11" fmla="*/ 47 h 52"/>
                <a:gd name="T12" fmla="*/ 5 w 10"/>
                <a:gd name="T13" fmla="*/ 52 h 52"/>
                <a:gd name="T14" fmla="*/ 5 w 10"/>
                <a:gd name="T15" fmla="*/ 52 h 52"/>
                <a:gd name="T16" fmla="*/ 0 w 10"/>
                <a:gd name="T17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2">
                  <a:moveTo>
                    <a:pt x="0" y="47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0"/>
                    <a:pt x="8" y="52"/>
                    <a:pt x="5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0" y="50"/>
                    <a:pt x="0" y="47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íślïḓè">
              <a:extLst>
                <a:ext uri="{FF2B5EF4-FFF2-40B4-BE49-F238E27FC236}">
                  <a16:creationId xmlns:a16="http://schemas.microsoft.com/office/drawing/2014/main" id="{D5C67B02-B295-5CAF-E4F0-94DEADFCBF4B}"/>
                </a:ext>
              </a:extLst>
            </p:cNvPr>
            <p:cNvSpPr/>
            <p:nvPr/>
          </p:nvSpPr>
          <p:spPr bwMode="auto">
            <a:xfrm>
              <a:off x="7640638" y="3852863"/>
              <a:ext cx="90488" cy="90488"/>
            </a:xfrm>
            <a:prstGeom prst="ellipse">
              <a:avLst/>
            </a:pr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í$ļidé">
              <a:extLst>
                <a:ext uri="{FF2B5EF4-FFF2-40B4-BE49-F238E27FC236}">
                  <a16:creationId xmlns:a16="http://schemas.microsoft.com/office/drawing/2014/main" id="{7872C7F3-EAAB-456F-76B4-BF0494490AFF}"/>
                </a:ext>
              </a:extLst>
            </p:cNvPr>
            <p:cNvSpPr/>
            <p:nvPr/>
          </p:nvSpPr>
          <p:spPr bwMode="auto">
            <a:xfrm>
              <a:off x="4649788" y="3984626"/>
              <a:ext cx="131763" cy="133350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7 h 35"/>
                <a:gd name="T14" fmla="*/ 18 w 35"/>
                <a:gd name="T15" fmla="*/ 29 h 35"/>
                <a:gd name="T16" fmla="*/ 29 w 35"/>
                <a:gd name="T17" fmla="*/ 17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7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7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8" name="图片 87" descr="QR 代码&#10;&#10;描述已自动生成">
            <a:extLst>
              <a:ext uri="{FF2B5EF4-FFF2-40B4-BE49-F238E27FC236}">
                <a16:creationId xmlns:a16="http://schemas.microsoft.com/office/drawing/2014/main" id="{32D17B89-2109-D924-783D-6F6D62E6E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07" y="3105700"/>
            <a:ext cx="2015930" cy="2015930"/>
          </a:xfrm>
          <a:prstGeom prst="rect">
            <a:avLst/>
          </a:prstGeom>
          <a:effectLst/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EF4F2651-B65F-C2CA-F17F-9859EE2C7FE9}"/>
              </a:ext>
            </a:extLst>
          </p:cNvPr>
          <p:cNvSpPr txBox="1"/>
          <p:nvPr/>
        </p:nvSpPr>
        <p:spPr>
          <a:xfrm>
            <a:off x="6095207" y="5317475"/>
            <a:ext cx="2015930" cy="533680"/>
          </a:xfrm>
          <a:prstGeom prst="rect">
            <a:avLst/>
          </a:prstGeom>
        </p:spPr>
        <p:txBody>
          <a:bodyPr vert="horz" lIns="91428" tIns="45714" rIns="91428" bIns="45714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200" b="1" dirty="0" err="1">
                <a:cs typeface="+mn-ea"/>
                <a:sym typeface="+mn-lt"/>
              </a:rPr>
              <a:t>Quectel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en-US" altLang="zh-CN" sz="1200" b="1" dirty="0" err="1">
                <a:cs typeface="+mn-ea"/>
                <a:sym typeface="+mn-lt"/>
              </a:rPr>
              <a:t>Tmall</a:t>
            </a:r>
            <a:r>
              <a:rPr lang="en-US" altLang="zh-CN" sz="1200" b="1" dirty="0">
                <a:cs typeface="+mn-ea"/>
                <a:sym typeface="+mn-lt"/>
              </a:rPr>
              <a:t> Flagship Store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200" b="1" dirty="0">
                <a:cs typeface="+mn-ea"/>
                <a:sym typeface="+mn-lt"/>
                <a:hlinkClick r:id="rId6"/>
              </a:rPr>
              <a:t>https://yiyuanznsb.tmall.com/</a:t>
            </a:r>
            <a:endParaRPr lang="en-US" altLang="zh-CN" sz="1200" b="1" dirty="0">
              <a:cs typeface="+mn-ea"/>
              <a:sym typeface="+mn-lt"/>
            </a:endParaRPr>
          </a:p>
          <a:p>
            <a:pPr indent="-228577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200" b="1" dirty="0">
              <a:cs typeface="+mn-ea"/>
              <a:sym typeface="+mn-lt"/>
            </a:endParaRPr>
          </a:p>
        </p:txBody>
      </p:sp>
      <p:pic>
        <p:nvPicPr>
          <p:cNvPr id="92" name="图片 91" descr="微信图片_20201028164429">
            <a:extLst>
              <a:ext uri="{FF2B5EF4-FFF2-40B4-BE49-F238E27FC236}">
                <a16:creationId xmlns:a16="http://schemas.microsoft.com/office/drawing/2014/main" id="{856201EE-449D-4FE0-44A6-5F89D851A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9783" y="3040987"/>
            <a:ext cx="2145356" cy="2145356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1DEF8DB5-4B9B-207D-8DF2-5197C7E1E518}"/>
              </a:ext>
            </a:extLst>
          </p:cNvPr>
          <p:cNvSpPr txBox="1"/>
          <p:nvPr/>
        </p:nvSpPr>
        <p:spPr>
          <a:xfrm>
            <a:off x="8640428" y="5317475"/>
            <a:ext cx="2304065" cy="53368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pPr algn="ctr"/>
            <a:r>
              <a:rPr lang="en-US" altLang="zh-CN" sz="1000" b="1" dirty="0" err="1">
                <a:cs typeface="+mn-ea"/>
                <a:sym typeface="+mn-lt"/>
              </a:rPr>
              <a:t>QuecPython</a:t>
            </a:r>
            <a:r>
              <a:rPr lang="zh-CN" altLang="en-US" sz="1000" b="1" dirty="0">
                <a:cs typeface="+mn-ea"/>
                <a:sym typeface="+mn-lt"/>
              </a:rPr>
              <a:t> </a:t>
            </a:r>
            <a:r>
              <a:rPr lang="en-US" altLang="zh-CN" sz="1000" b="1" dirty="0"/>
              <a:t>WeChat</a:t>
            </a:r>
          </a:p>
          <a:p>
            <a:pPr algn="ctr"/>
            <a:r>
              <a:rPr lang="en-US" altLang="zh-CN" sz="1000" b="1" dirty="0"/>
              <a:t>Official Account</a:t>
            </a:r>
            <a:endParaRPr lang="en-US" altLang="zh-CN" sz="1000" b="1" dirty="0">
              <a:cs typeface="+mn-ea"/>
              <a:sym typeface="+mn-lt"/>
            </a:endParaRPr>
          </a:p>
          <a:p>
            <a:pPr indent="-228577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000" b="1" dirty="0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93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78FCEBA-6FEC-6F4F-8A4B-1C455F7B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4" y="880"/>
            <a:ext cx="12188871" cy="6856240"/>
          </a:xfrm>
          <a:prstGeom prst="rect">
            <a:avLst/>
          </a:prstGeom>
        </p:spPr>
      </p:pic>
      <p:pic>
        <p:nvPicPr>
          <p:cNvPr id="3" name="Picture 26" descr="Logo&#10;&#10;Description automatically generated">
            <a:extLst>
              <a:ext uri="{FF2B5EF4-FFF2-40B4-BE49-F238E27FC236}">
                <a16:creationId xmlns:a16="http://schemas.microsoft.com/office/drawing/2014/main" id="{E94BE3D2-0C9B-FD40-ABEB-BD28B853AC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4" y="243338"/>
            <a:ext cx="2918838" cy="988414"/>
          </a:xfrm>
          <a:prstGeom prst="rect">
            <a:avLst/>
          </a:prstGeom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00C50732-D39E-B54E-AFCF-1F05E5DF6BDE}"/>
              </a:ext>
            </a:extLst>
          </p:cNvPr>
          <p:cNvSpPr txBox="1"/>
          <p:nvPr/>
        </p:nvSpPr>
        <p:spPr>
          <a:xfrm>
            <a:off x="381544" y="1401446"/>
            <a:ext cx="4948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908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one cellular module vendor in the world and a leading GNSS module supplier</a:t>
            </a:r>
            <a:endParaRPr lang="en-US" sz="2000" b="1" dirty="0">
              <a:solidFill>
                <a:srgbClr val="F908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F0763909-E2EC-074B-93CA-C6BBE3E10C19}"/>
              </a:ext>
            </a:extLst>
          </p:cNvPr>
          <p:cNvSpPr txBox="1"/>
          <p:nvPr/>
        </p:nvSpPr>
        <p:spPr>
          <a:xfrm>
            <a:off x="415702" y="2536734"/>
            <a:ext cx="4357265" cy="174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Unbeatable choice from the broadest module portfolio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highest quality products for the best possible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Superb support with the largest R&amp;D team in the industry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innovation – first to market with 5G, LPWA, CV2X, snapdragon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passionate, dedicated team of “Quectelers” ensure our customers always come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418215DB-D9E6-7049-A267-3354DFD68F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600000">
            <a:off x="465388" y="4055820"/>
            <a:ext cx="3651365" cy="1726290"/>
          </a:xfrm>
          <a:prstGeom prst="rect">
            <a:avLst/>
          </a:prstGeom>
        </p:spPr>
      </p:pic>
      <p:pic>
        <p:nvPicPr>
          <p:cNvPr id="7" name="Picture 2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C74300-CA26-4B4B-8391-5BED9A09DA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6" y="5603985"/>
            <a:ext cx="3018336" cy="1022107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72B35BF3-1088-BB42-B27B-77FCD477E6DC}"/>
              </a:ext>
            </a:extLst>
          </p:cNvPr>
          <p:cNvSpPr txBox="1"/>
          <p:nvPr/>
        </p:nvSpPr>
        <p:spPr>
          <a:xfrm>
            <a:off x="5233334" y="5965628"/>
            <a:ext cx="66154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5, Shanghai Business Park Phase III (Area B), No.1016 Tianlin Road, Minhang District, Shanghai</a:t>
            </a: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200233, China</a:t>
            </a:r>
          </a:p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Tel:</a:t>
            </a: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+86 21 5108 6236 </a:t>
            </a: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Email: </a:t>
            </a:r>
            <a:r>
              <a:rPr lang="en-US" altLang="zh-CN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info@quectel.com</a:t>
            </a:r>
            <a:endParaRPr lang="en-US" altLang="zh-CN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Support: </a:t>
            </a:r>
            <a:r>
              <a:rPr lang="en-US" altLang="zh-CN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support@quectel.com </a:t>
            </a:r>
            <a:endParaRPr lang="en-US" altLang="zh-CN" sz="9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7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>
            <a:extLst>
              <a:ext uri="{FF2B5EF4-FFF2-40B4-BE49-F238E27FC236}">
                <a16:creationId xmlns:a16="http://schemas.microsoft.com/office/drawing/2014/main" id="{858C7943-2618-D7A8-CF53-185AC75E8DB0}"/>
              </a:ext>
            </a:extLst>
          </p:cNvPr>
          <p:cNvSpPr/>
          <p:nvPr/>
        </p:nvSpPr>
        <p:spPr>
          <a:xfrm>
            <a:off x="262558" y="2061642"/>
            <a:ext cx="9865096" cy="2375273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3000" b="1" dirty="0">
                <a:solidFill>
                  <a:srgbClr val="FA0505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Overview of </a:t>
            </a:r>
            <a:r>
              <a:rPr lang="en-US" altLang="zh-CN" sz="3000" b="1" dirty="0" err="1">
                <a:solidFill>
                  <a:srgbClr val="FA0505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QuecPython</a:t>
            </a:r>
            <a:endParaRPr lang="en-US" altLang="zh-CN" sz="3000" b="1" dirty="0">
              <a:solidFill>
                <a:srgbClr val="FA0505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Current Situation of Smart Electricity Meter Solution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Secondary Development of Smart Electricity Meter Solution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9">
            <a:extLst>
              <a:ext uri="{FF2B5EF4-FFF2-40B4-BE49-F238E27FC236}">
                <a16:creationId xmlns:a16="http://schemas.microsoft.com/office/drawing/2014/main" id="{BE0CFCB8-DF19-62DE-F245-641128CD5AD7}"/>
              </a:ext>
            </a:extLst>
          </p:cNvPr>
          <p:cNvSpPr txBox="1"/>
          <p:nvPr/>
        </p:nvSpPr>
        <p:spPr>
          <a:xfrm>
            <a:off x="514841" y="6430083"/>
            <a:ext cx="1408882" cy="204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  <a:hlinkClick r:id="rId4"/>
              </a:rPr>
              <a:t>www.quectel.com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6A01B7-90B2-9A37-AF2D-4F7A120F7B8A}"/>
              </a:ext>
            </a:extLst>
          </p:cNvPr>
          <p:cNvSpPr txBox="1"/>
          <p:nvPr/>
        </p:nvSpPr>
        <p:spPr>
          <a:xfrm>
            <a:off x="1594125" y="1865685"/>
            <a:ext cx="3322040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en-US" altLang="zh-CN" sz="2000" dirty="0">
                <a:ea typeface="微软雅黑" panose="020B0503020204020204" pitchFamily="34" charset="-122"/>
                <a:cs typeface="Arial" panose="020B0604020202020204" pitchFamily="34" charset="0"/>
              </a:rPr>
              <a:t>Cross-platform</a:t>
            </a:r>
            <a:endParaRPr lang="zh-CN" altLang="en-US" sz="2000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BA85B3-922B-C4BD-FAEE-B5F9BEB57B89}"/>
              </a:ext>
            </a:extLst>
          </p:cNvPr>
          <p:cNvSpPr txBox="1"/>
          <p:nvPr/>
        </p:nvSpPr>
        <p:spPr>
          <a:xfrm>
            <a:off x="8444517" y="1829802"/>
            <a:ext cx="3171449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en-US" altLang="zh-CN" sz="2000" dirty="0">
                <a:ea typeface="微软雅黑" panose="020B0503020204020204" pitchFamily="34" charset="-122"/>
                <a:cs typeface="Arial" panose="020B0604020202020204" pitchFamily="34" charset="0"/>
              </a:rPr>
              <a:t>Dynamic Loading</a:t>
            </a:r>
            <a:endParaRPr lang="zh-CN" altLang="en-US" sz="2000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3C5ADE-2599-8EA6-2730-35D0F1707183}"/>
              </a:ext>
            </a:extLst>
          </p:cNvPr>
          <p:cNvSpPr txBox="1"/>
          <p:nvPr/>
        </p:nvSpPr>
        <p:spPr>
          <a:xfrm>
            <a:off x="1632219" y="4204648"/>
            <a:ext cx="2665549" cy="707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en-US" altLang="zh-CN" sz="2000" dirty="0">
                <a:ea typeface="微软雅黑" panose="020B0503020204020204" pitchFamily="34" charset="-122"/>
                <a:cs typeface="Arial" panose="020B0604020202020204" pitchFamily="34" charset="0"/>
              </a:rPr>
              <a:t>No Compilation Required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3028F5-45A3-C700-046D-E9BBE1224FC7}"/>
              </a:ext>
            </a:extLst>
          </p:cNvPr>
          <p:cNvSpPr txBox="1"/>
          <p:nvPr/>
        </p:nvSpPr>
        <p:spPr>
          <a:xfrm>
            <a:off x="8415946" y="4204648"/>
            <a:ext cx="2180977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en-US" altLang="zh-CN" sz="2000" dirty="0">
                <a:ea typeface="微软雅黑" panose="020B0503020204020204" pitchFamily="34" charset="-122"/>
                <a:cs typeface="Arial" panose="020B0604020202020204" pitchFamily="34" charset="0"/>
              </a:rPr>
              <a:t>Easy to Learn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C4D7C2-03B8-497F-0F61-81D87FF7DACE}"/>
              </a:ext>
            </a:extLst>
          </p:cNvPr>
          <p:cNvGrpSpPr/>
          <p:nvPr/>
        </p:nvGrpSpPr>
        <p:grpSpPr>
          <a:xfrm>
            <a:off x="4190454" y="2113916"/>
            <a:ext cx="3142851" cy="3142851"/>
            <a:chOff x="4624613" y="2466619"/>
            <a:chExt cx="2657014" cy="2657014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DFB2728-5726-0AF1-8F05-5558402E8D29}"/>
                </a:ext>
              </a:extLst>
            </p:cNvPr>
            <p:cNvSpPr/>
            <p:nvPr/>
          </p:nvSpPr>
          <p:spPr>
            <a:xfrm>
              <a:off x="4624613" y="2466619"/>
              <a:ext cx="2657014" cy="265701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iconfont-11790-5634810">
              <a:extLst>
                <a:ext uri="{FF2B5EF4-FFF2-40B4-BE49-F238E27FC236}">
                  <a16:creationId xmlns:a16="http://schemas.microsoft.com/office/drawing/2014/main" id="{78F7B04B-8A5F-02AF-A1CB-73BFBC79C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3120" y="2902373"/>
              <a:ext cx="1080000" cy="1078611"/>
            </a:xfrm>
            <a:custGeom>
              <a:avLst/>
              <a:gdLst>
                <a:gd name="T0" fmla="*/ 4263 w 11343"/>
                <a:gd name="T1" fmla="*/ 150 h 11330"/>
                <a:gd name="T2" fmla="*/ 2928 w 11343"/>
                <a:gd name="T3" fmla="*/ 1540 h 11330"/>
                <a:gd name="T4" fmla="*/ 2928 w 11343"/>
                <a:gd name="T5" fmla="*/ 2557 h 11330"/>
                <a:gd name="T6" fmla="*/ 5600 w 11343"/>
                <a:gd name="T7" fmla="*/ 2557 h 11330"/>
                <a:gd name="T8" fmla="*/ 5600 w 11343"/>
                <a:gd name="T9" fmla="*/ 2897 h 11330"/>
                <a:gd name="T10" fmla="*/ 1925 w 11343"/>
                <a:gd name="T11" fmla="*/ 2897 h 11330"/>
                <a:gd name="T12" fmla="*/ 255 w 11343"/>
                <a:gd name="T13" fmla="*/ 4253 h 11330"/>
                <a:gd name="T14" fmla="*/ 255 w 11343"/>
                <a:gd name="T15" fmla="*/ 6968 h 11330"/>
                <a:gd name="T16" fmla="*/ 1675 w 11343"/>
                <a:gd name="T17" fmla="*/ 8323 h 11330"/>
                <a:gd name="T18" fmla="*/ 2593 w 11343"/>
                <a:gd name="T19" fmla="*/ 8323 h 11330"/>
                <a:gd name="T20" fmla="*/ 2593 w 11343"/>
                <a:gd name="T21" fmla="*/ 7103 h 11330"/>
                <a:gd name="T22" fmla="*/ 4263 w 11343"/>
                <a:gd name="T23" fmla="*/ 5443 h 11330"/>
                <a:gd name="T24" fmla="*/ 6933 w 11343"/>
                <a:gd name="T25" fmla="*/ 5443 h 11330"/>
                <a:gd name="T26" fmla="*/ 8268 w 11343"/>
                <a:gd name="T27" fmla="*/ 4085 h 11330"/>
                <a:gd name="T28" fmla="*/ 8268 w 11343"/>
                <a:gd name="T29" fmla="*/ 1538 h 11330"/>
                <a:gd name="T30" fmla="*/ 6933 w 11343"/>
                <a:gd name="T31" fmla="*/ 148 h 11330"/>
                <a:gd name="T32" fmla="*/ 4263 w 11343"/>
                <a:gd name="T33" fmla="*/ 150 h 11330"/>
                <a:gd name="T34" fmla="*/ 4095 w 11343"/>
                <a:gd name="T35" fmla="*/ 860 h 11330"/>
                <a:gd name="T36" fmla="*/ 4598 w 11343"/>
                <a:gd name="T37" fmla="*/ 1370 h 11330"/>
                <a:gd name="T38" fmla="*/ 4095 w 11343"/>
                <a:gd name="T39" fmla="*/ 1877 h 11330"/>
                <a:gd name="T40" fmla="*/ 3593 w 11343"/>
                <a:gd name="T41" fmla="*/ 1370 h 11330"/>
                <a:gd name="T42" fmla="*/ 4095 w 11343"/>
                <a:gd name="T43" fmla="*/ 860 h 11330"/>
                <a:gd name="T44" fmla="*/ 8725 w 11343"/>
                <a:gd name="T45" fmla="*/ 2895 h 11330"/>
                <a:gd name="T46" fmla="*/ 8725 w 11343"/>
                <a:gd name="T47" fmla="*/ 4083 h 11330"/>
                <a:gd name="T48" fmla="*/ 7055 w 11343"/>
                <a:gd name="T49" fmla="*/ 5778 h 11330"/>
                <a:gd name="T50" fmla="*/ 4385 w 11343"/>
                <a:gd name="T51" fmla="*/ 5778 h 11330"/>
                <a:gd name="T52" fmla="*/ 3050 w 11343"/>
                <a:gd name="T53" fmla="*/ 7135 h 11330"/>
                <a:gd name="T54" fmla="*/ 3050 w 11343"/>
                <a:gd name="T55" fmla="*/ 9680 h 11330"/>
                <a:gd name="T56" fmla="*/ 4385 w 11343"/>
                <a:gd name="T57" fmla="*/ 11038 h 11330"/>
                <a:gd name="T58" fmla="*/ 7055 w 11343"/>
                <a:gd name="T59" fmla="*/ 11038 h 11330"/>
                <a:gd name="T60" fmla="*/ 8390 w 11343"/>
                <a:gd name="T61" fmla="*/ 9680 h 11330"/>
                <a:gd name="T62" fmla="*/ 8390 w 11343"/>
                <a:gd name="T63" fmla="*/ 8663 h 11330"/>
                <a:gd name="T64" fmla="*/ 5723 w 11343"/>
                <a:gd name="T65" fmla="*/ 8663 h 11330"/>
                <a:gd name="T66" fmla="*/ 5723 w 11343"/>
                <a:gd name="T67" fmla="*/ 8323 h 11330"/>
                <a:gd name="T68" fmla="*/ 9728 w 11343"/>
                <a:gd name="T69" fmla="*/ 8323 h 11330"/>
                <a:gd name="T70" fmla="*/ 11063 w 11343"/>
                <a:gd name="T71" fmla="*/ 6968 h 11330"/>
                <a:gd name="T72" fmla="*/ 11063 w 11343"/>
                <a:gd name="T73" fmla="*/ 4253 h 11330"/>
                <a:gd name="T74" fmla="*/ 9728 w 11343"/>
                <a:gd name="T75" fmla="*/ 2898 h 11330"/>
                <a:gd name="T76" fmla="*/ 8725 w 11343"/>
                <a:gd name="T77" fmla="*/ 2898 h 11330"/>
                <a:gd name="T78" fmla="*/ 8725 w 11343"/>
                <a:gd name="T79" fmla="*/ 2895 h 11330"/>
                <a:gd name="T80" fmla="*/ 7223 w 11343"/>
                <a:gd name="T81" fmla="*/ 9340 h 11330"/>
                <a:gd name="T82" fmla="*/ 7725 w 11343"/>
                <a:gd name="T83" fmla="*/ 9848 h 11330"/>
                <a:gd name="T84" fmla="*/ 7223 w 11343"/>
                <a:gd name="T85" fmla="*/ 10358 h 11330"/>
                <a:gd name="T86" fmla="*/ 6720 w 11343"/>
                <a:gd name="T87" fmla="*/ 9848 h 11330"/>
                <a:gd name="T88" fmla="*/ 7223 w 11343"/>
                <a:gd name="T89" fmla="*/ 9340 h 1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343" h="11330">
                  <a:moveTo>
                    <a:pt x="4263" y="150"/>
                  </a:moveTo>
                  <a:cubicBezTo>
                    <a:pt x="3133" y="350"/>
                    <a:pt x="2928" y="767"/>
                    <a:pt x="2928" y="1540"/>
                  </a:cubicBezTo>
                  <a:lnTo>
                    <a:pt x="2928" y="2557"/>
                  </a:lnTo>
                  <a:lnTo>
                    <a:pt x="5600" y="2557"/>
                  </a:lnTo>
                  <a:lnTo>
                    <a:pt x="5600" y="2897"/>
                  </a:lnTo>
                  <a:lnTo>
                    <a:pt x="1925" y="2897"/>
                  </a:lnTo>
                  <a:cubicBezTo>
                    <a:pt x="1148" y="2897"/>
                    <a:pt x="468" y="3365"/>
                    <a:pt x="255" y="4253"/>
                  </a:cubicBezTo>
                  <a:cubicBezTo>
                    <a:pt x="10" y="5270"/>
                    <a:pt x="0" y="5905"/>
                    <a:pt x="255" y="6968"/>
                  </a:cubicBezTo>
                  <a:cubicBezTo>
                    <a:pt x="445" y="7758"/>
                    <a:pt x="898" y="8323"/>
                    <a:pt x="1675" y="8323"/>
                  </a:cubicBezTo>
                  <a:lnTo>
                    <a:pt x="2593" y="8323"/>
                  </a:lnTo>
                  <a:lnTo>
                    <a:pt x="2593" y="7103"/>
                  </a:lnTo>
                  <a:cubicBezTo>
                    <a:pt x="2593" y="6220"/>
                    <a:pt x="3355" y="5443"/>
                    <a:pt x="4263" y="5443"/>
                  </a:cubicBezTo>
                  <a:lnTo>
                    <a:pt x="6933" y="5443"/>
                  </a:lnTo>
                  <a:cubicBezTo>
                    <a:pt x="7675" y="5443"/>
                    <a:pt x="8268" y="4830"/>
                    <a:pt x="8268" y="4085"/>
                  </a:cubicBezTo>
                  <a:lnTo>
                    <a:pt x="8268" y="1538"/>
                  </a:lnTo>
                  <a:cubicBezTo>
                    <a:pt x="8268" y="813"/>
                    <a:pt x="7658" y="270"/>
                    <a:pt x="6933" y="148"/>
                  </a:cubicBezTo>
                  <a:cubicBezTo>
                    <a:pt x="6038" y="0"/>
                    <a:pt x="5065" y="8"/>
                    <a:pt x="4263" y="150"/>
                  </a:cubicBezTo>
                  <a:close/>
                  <a:moveTo>
                    <a:pt x="4095" y="860"/>
                  </a:moveTo>
                  <a:cubicBezTo>
                    <a:pt x="4370" y="860"/>
                    <a:pt x="4598" y="1090"/>
                    <a:pt x="4598" y="1370"/>
                  </a:cubicBezTo>
                  <a:cubicBezTo>
                    <a:pt x="4598" y="1650"/>
                    <a:pt x="4373" y="1877"/>
                    <a:pt x="4095" y="1877"/>
                  </a:cubicBezTo>
                  <a:cubicBezTo>
                    <a:pt x="3818" y="1877"/>
                    <a:pt x="3593" y="1650"/>
                    <a:pt x="3593" y="1370"/>
                  </a:cubicBezTo>
                  <a:cubicBezTo>
                    <a:pt x="3595" y="1087"/>
                    <a:pt x="3818" y="860"/>
                    <a:pt x="4095" y="860"/>
                  </a:cubicBezTo>
                  <a:close/>
                  <a:moveTo>
                    <a:pt x="8725" y="2895"/>
                  </a:moveTo>
                  <a:lnTo>
                    <a:pt x="8725" y="4083"/>
                  </a:lnTo>
                  <a:cubicBezTo>
                    <a:pt x="8725" y="5003"/>
                    <a:pt x="7945" y="5778"/>
                    <a:pt x="7055" y="5778"/>
                  </a:cubicBezTo>
                  <a:lnTo>
                    <a:pt x="4385" y="5778"/>
                  </a:lnTo>
                  <a:cubicBezTo>
                    <a:pt x="3655" y="5778"/>
                    <a:pt x="3050" y="6403"/>
                    <a:pt x="3050" y="7135"/>
                  </a:cubicBezTo>
                  <a:lnTo>
                    <a:pt x="3050" y="9680"/>
                  </a:lnTo>
                  <a:cubicBezTo>
                    <a:pt x="3050" y="10405"/>
                    <a:pt x="3680" y="10830"/>
                    <a:pt x="4385" y="11038"/>
                  </a:cubicBezTo>
                  <a:cubicBezTo>
                    <a:pt x="5230" y="11285"/>
                    <a:pt x="6043" y="11330"/>
                    <a:pt x="7055" y="11038"/>
                  </a:cubicBezTo>
                  <a:cubicBezTo>
                    <a:pt x="7728" y="10843"/>
                    <a:pt x="8390" y="10450"/>
                    <a:pt x="8390" y="9680"/>
                  </a:cubicBezTo>
                  <a:lnTo>
                    <a:pt x="8390" y="8663"/>
                  </a:lnTo>
                  <a:lnTo>
                    <a:pt x="5723" y="8663"/>
                  </a:lnTo>
                  <a:lnTo>
                    <a:pt x="5723" y="8323"/>
                  </a:lnTo>
                  <a:lnTo>
                    <a:pt x="9728" y="8323"/>
                  </a:lnTo>
                  <a:cubicBezTo>
                    <a:pt x="10505" y="8323"/>
                    <a:pt x="10793" y="7780"/>
                    <a:pt x="11063" y="6968"/>
                  </a:cubicBezTo>
                  <a:cubicBezTo>
                    <a:pt x="11343" y="6130"/>
                    <a:pt x="11330" y="5325"/>
                    <a:pt x="11063" y="4253"/>
                  </a:cubicBezTo>
                  <a:cubicBezTo>
                    <a:pt x="10870" y="3480"/>
                    <a:pt x="10505" y="2898"/>
                    <a:pt x="9728" y="2898"/>
                  </a:cubicBezTo>
                  <a:lnTo>
                    <a:pt x="8725" y="2898"/>
                  </a:lnTo>
                  <a:lnTo>
                    <a:pt x="8725" y="2895"/>
                  </a:lnTo>
                  <a:close/>
                  <a:moveTo>
                    <a:pt x="7223" y="9340"/>
                  </a:moveTo>
                  <a:cubicBezTo>
                    <a:pt x="7500" y="9340"/>
                    <a:pt x="7725" y="9568"/>
                    <a:pt x="7725" y="9848"/>
                  </a:cubicBezTo>
                  <a:cubicBezTo>
                    <a:pt x="7725" y="10130"/>
                    <a:pt x="7500" y="10358"/>
                    <a:pt x="7223" y="10358"/>
                  </a:cubicBezTo>
                  <a:cubicBezTo>
                    <a:pt x="6948" y="10358"/>
                    <a:pt x="6720" y="10128"/>
                    <a:pt x="6720" y="9848"/>
                  </a:cubicBezTo>
                  <a:cubicBezTo>
                    <a:pt x="6723" y="9565"/>
                    <a:pt x="6948" y="9340"/>
                    <a:pt x="7223" y="9340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32D1FC-FC5E-607F-6F3F-9073D5D173CD}"/>
                </a:ext>
              </a:extLst>
            </p:cNvPr>
            <p:cNvSpPr txBox="1"/>
            <p:nvPr/>
          </p:nvSpPr>
          <p:spPr>
            <a:xfrm>
              <a:off x="5132541" y="3964469"/>
              <a:ext cx="1731882" cy="101477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dirty="0">
                  <a:ea typeface="微软雅黑" panose="020B0503020204020204" pitchFamily="34" charset="-122"/>
                  <a:cs typeface="Arial" panose="020B0604020202020204" pitchFamily="34" charset="0"/>
                </a:rPr>
                <a:t>Increasing Popularity of Embedded Development</a:t>
              </a:r>
              <a:endParaRPr lang="zh-CN" altLang="en-US" sz="1800" dirty="0"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6">
            <a:extLst>
              <a:ext uri="{FF2B5EF4-FFF2-40B4-BE49-F238E27FC236}">
                <a16:creationId xmlns:a16="http://schemas.microsoft.com/office/drawing/2014/main" id="{17BAA393-49E8-60F2-E872-81AEC4A7D85B}"/>
              </a:ext>
            </a:extLst>
          </p:cNvPr>
          <p:cNvSpPr txBox="1"/>
          <p:nvPr/>
        </p:nvSpPr>
        <p:spPr>
          <a:xfrm>
            <a:off x="1594126" y="2286943"/>
            <a:ext cx="2243483" cy="107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The application code can be switched seamlessly among multiple Quectel IoT modules without changing</a:t>
            </a:r>
            <a:endParaRPr lang="en-US" dirty="0">
              <a:solidFill>
                <a:schemeClr val="tx1"/>
              </a:solidFill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11196526-38F6-F96F-FFB5-80665630F3EF}"/>
              </a:ext>
            </a:extLst>
          </p:cNvPr>
          <p:cNvSpPr txBox="1"/>
          <p:nvPr/>
        </p:nvSpPr>
        <p:spPr>
          <a:xfrm>
            <a:off x="8492173" y="2174870"/>
            <a:ext cx="3469669" cy="56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Dynamically load scripts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Application upgrade is more convenient and flexible</a:t>
            </a:r>
            <a:endParaRPr lang="en-US" sz="1100" dirty="0"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BBADAD2F-BAA6-B884-B4BC-15C6E88EC88A}"/>
              </a:ext>
            </a:extLst>
          </p:cNvPr>
          <p:cNvSpPr txBox="1"/>
          <p:nvPr/>
        </p:nvSpPr>
        <p:spPr>
          <a:xfrm>
            <a:off x="8415946" y="4627905"/>
            <a:ext cx="3787436" cy="158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Natural language programming makes you write code like an article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Rich application frameworks make it available for new developers to develop products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With object-oriented design, you can easily develop products even if you don’t know C language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633EDB6D-6EE2-F040-A716-866128020B9A}"/>
              </a:ext>
            </a:extLst>
          </p:cNvPr>
          <p:cNvSpPr txBox="1"/>
          <p:nvPr/>
        </p:nvSpPr>
        <p:spPr>
          <a:xfrm>
            <a:off x="1632220" y="4947489"/>
            <a:ext cx="2894119" cy="82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No compilation required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What you “write” is what you “get”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Compilation and debugging integration</a:t>
            </a:r>
            <a:endParaRPr lang="en-US" sz="1100" dirty="0"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82DD986D-570D-35BA-4F1C-7051E7FA6B52}"/>
              </a:ext>
            </a:extLst>
          </p:cNvPr>
          <p:cNvSpPr txBox="1">
            <a:spLocks/>
          </p:cNvSpPr>
          <p:nvPr/>
        </p:nvSpPr>
        <p:spPr>
          <a:xfrm>
            <a:off x="558420" y="373932"/>
            <a:ext cx="10514231" cy="5200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Development Language——QuecPython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C07D13C3-3DBB-105A-DBE8-29649ED8F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00" y="1914215"/>
            <a:ext cx="723806" cy="761901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E933D4E4-1FF2-1C44-64E4-13B534587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9008" y="1911667"/>
            <a:ext cx="695234" cy="695234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0EB0A5E5-3805-3234-0EB6-102FD2F5BF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1900" y="4402835"/>
            <a:ext cx="799996" cy="628568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772AC004-3447-4B3D-399A-A25D7A129B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9008" y="4191695"/>
            <a:ext cx="638092" cy="704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350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139">
            <a:extLst>
              <a:ext uri="{FF2B5EF4-FFF2-40B4-BE49-F238E27FC236}">
                <a16:creationId xmlns:a16="http://schemas.microsoft.com/office/drawing/2014/main" id="{023FC030-0A1C-4C58-AF32-482B3F20BA1B}"/>
              </a:ext>
            </a:extLst>
          </p:cNvPr>
          <p:cNvGrpSpPr/>
          <p:nvPr/>
        </p:nvGrpSpPr>
        <p:grpSpPr>
          <a:xfrm>
            <a:off x="2017737" y="1067901"/>
            <a:ext cx="8837006" cy="5439292"/>
            <a:chOff x="29402" y="709000"/>
            <a:chExt cx="8838156" cy="5440000"/>
          </a:xfrm>
        </p:grpSpPr>
        <p:sp>
          <p:nvSpPr>
            <p:cNvPr id="44" name="Rectangle">
              <a:extLst>
                <a:ext uri="{FF2B5EF4-FFF2-40B4-BE49-F238E27FC236}">
                  <a16:creationId xmlns:a16="http://schemas.microsoft.com/office/drawing/2014/main" id="{A498FEE5-11D9-4F9B-BDA3-447A1B68BE76}"/>
                </a:ext>
              </a:extLst>
            </p:cNvPr>
            <p:cNvSpPr/>
            <p:nvPr/>
          </p:nvSpPr>
          <p:spPr>
            <a:xfrm>
              <a:off x="29402" y="709000"/>
              <a:ext cx="4860000" cy="5440000"/>
            </a:xfrm>
            <a:custGeom>
              <a:avLst/>
              <a:gdLst>
                <a:gd name="connsiteX0" fmla="*/ 0 w 4860000"/>
                <a:gd name="connsiteY0" fmla="*/ 2720000 h 5440000"/>
                <a:gd name="connsiteX1" fmla="*/ 2430000 w 4860000"/>
                <a:gd name="connsiteY1" fmla="*/ 0 h 5440000"/>
                <a:gd name="connsiteX2" fmla="*/ 4860000 w 4860000"/>
                <a:gd name="connsiteY2" fmla="*/ 2720000 h 5440000"/>
                <a:gd name="connsiteX3" fmla="*/ 2430000 w 4860000"/>
                <a:gd name="connsiteY3" fmla="*/ 5440000 h 54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0000" h="5440000" stroke="0">
                  <a:moveTo>
                    <a:pt x="0" y="0"/>
                  </a:moveTo>
                  <a:lnTo>
                    <a:pt x="4860000" y="0"/>
                  </a:lnTo>
                  <a:lnTo>
                    <a:pt x="4860000" y="5440000"/>
                  </a:lnTo>
                  <a:lnTo>
                    <a:pt x="0" y="5440000"/>
                  </a:lnTo>
                  <a:lnTo>
                    <a:pt x="0" y="0"/>
                  </a:lnTo>
                  <a:close/>
                </a:path>
                <a:path w="4860000" h="5440000" fill="none">
                  <a:moveTo>
                    <a:pt x="0" y="0"/>
                  </a:moveTo>
                  <a:lnTo>
                    <a:pt x="4860000" y="0"/>
                  </a:lnTo>
                  <a:lnTo>
                    <a:pt x="4860000" y="5440000"/>
                  </a:lnTo>
                  <a:lnTo>
                    <a:pt x="0" y="544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10000" cap="flat">
              <a:noFill/>
              <a:miter/>
            </a:ln>
          </p:spPr>
        </p:sp>
        <p:sp>
          <p:nvSpPr>
            <p:cNvPr id="45" name="流程">
              <a:extLst>
                <a:ext uri="{FF2B5EF4-FFF2-40B4-BE49-F238E27FC236}">
                  <a16:creationId xmlns:a16="http://schemas.microsoft.com/office/drawing/2014/main" id="{BDBF6D7A-5F94-4F62-9C9C-D3B60E96FA26}"/>
                </a:ext>
              </a:extLst>
            </p:cNvPr>
            <p:cNvSpPr/>
            <p:nvPr/>
          </p:nvSpPr>
          <p:spPr>
            <a:xfrm>
              <a:off x="1765490" y="949394"/>
              <a:ext cx="1407824" cy="411497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FFD94B"/>
            </a:solidFill>
            <a:ln w="10000" cap="flat">
              <a:noFill/>
              <a:round/>
            </a:ln>
          </p:spPr>
          <p:txBody>
            <a:bodyPr wrap="square" lIns="38095" tIns="38095" rIns="38095" bIns="38095"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Python </a:t>
              </a:r>
              <a:r>
                <a:rPr lang="en-US" altLang="zh-CN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Source Code</a:t>
              </a:r>
              <a:endPara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6" name="流程">
              <a:extLst>
                <a:ext uri="{FF2B5EF4-FFF2-40B4-BE49-F238E27FC236}">
                  <a16:creationId xmlns:a16="http://schemas.microsoft.com/office/drawing/2014/main" id="{E376A352-7D21-472C-B970-D958F3E3550C}"/>
                </a:ext>
              </a:extLst>
            </p:cNvPr>
            <p:cNvSpPr/>
            <p:nvPr/>
          </p:nvSpPr>
          <p:spPr>
            <a:xfrm>
              <a:off x="169402" y="1624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417FB0"/>
            </a:solidFill>
            <a:ln w="10000" cap="flat">
              <a:noFill/>
              <a:round/>
            </a:ln>
          </p:spPr>
          <p:txBody>
            <a:bodyPr wrap="square" lIns="38095" tIns="38095" rIns="38095" bIns="38095"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Python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I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</a:rPr>
                <a:t>nterpreter</a:t>
              </a:r>
              <a:endParaRPr lang="zh-CN" altLang="en-US" sz="100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7" name="流程">
              <a:extLst>
                <a:ext uri="{FF2B5EF4-FFF2-40B4-BE49-F238E27FC236}">
                  <a16:creationId xmlns:a16="http://schemas.microsoft.com/office/drawing/2014/main" id="{73703020-D6E6-4125-9C51-64E471BB40ED}"/>
                </a:ext>
              </a:extLst>
            </p:cNvPr>
            <p:cNvSpPr/>
            <p:nvPr/>
          </p:nvSpPr>
          <p:spPr>
            <a:xfrm>
              <a:off x="1959402" y="237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FFD94B"/>
            </a:solidFill>
            <a:ln w="10000" cap="flat">
              <a:noFill/>
              <a:round/>
            </a:ln>
          </p:spPr>
          <p:txBody>
            <a:bodyPr wrap="square" lIns="38095" tIns="38095" rIns="38095" bIns="38095"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Python </a:t>
              </a:r>
              <a:r>
                <a:rPr lang="en-US" altLang="zh-CN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Bytecode</a:t>
              </a:r>
              <a:endParaRPr lang="zh-CN" altLang="en-US" sz="1000" dirty="0">
                <a:solidFill>
                  <a:srgbClr val="191919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8" name="流程">
              <a:extLst>
                <a:ext uri="{FF2B5EF4-FFF2-40B4-BE49-F238E27FC236}">
                  <a16:creationId xmlns:a16="http://schemas.microsoft.com/office/drawing/2014/main" id="{141EE2AE-C592-4365-A822-8EC5E013D118}"/>
                </a:ext>
              </a:extLst>
            </p:cNvPr>
            <p:cNvSpPr/>
            <p:nvPr/>
          </p:nvSpPr>
          <p:spPr>
            <a:xfrm>
              <a:off x="1959402" y="388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417FB0"/>
            </a:solidFill>
            <a:ln w="10000" cap="flat">
              <a:noFill/>
              <a:round/>
            </a:ln>
          </p:spPr>
          <p:txBody>
            <a:bodyPr wrap="square" lIns="38095" tIns="38095" rIns="38095" bIns="38095"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Python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Virtual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Machine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on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Platform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2</a:t>
              </a:r>
              <a:endParaRPr lang="zh-CN" altLang="en-US" sz="1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9" name="流程">
              <a:extLst>
                <a:ext uri="{FF2B5EF4-FFF2-40B4-BE49-F238E27FC236}">
                  <a16:creationId xmlns:a16="http://schemas.microsoft.com/office/drawing/2014/main" id="{70BFA4EC-D784-4DCC-B8A4-B14F1A0C73EA}"/>
                </a:ext>
              </a:extLst>
            </p:cNvPr>
            <p:cNvSpPr/>
            <p:nvPr/>
          </p:nvSpPr>
          <p:spPr>
            <a:xfrm>
              <a:off x="169402" y="388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417FB0"/>
            </a:solidFill>
            <a:ln w="10000" cap="flat">
              <a:noFill/>
              <a:round/>
            </a:ln>
          </p:spPr>
          <p:txBody>
            <a:bodyPr wrap="square" lIns="38095" tIns="38095" rIns="38095" bIns="38095"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Python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Virtual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Machine on Platform 1 </a:t>
              </a:r>
              <a:endParaRPr lang="zh-CN" altLang="en-US" sz="1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0" name="流程">
              <a:extLst>
                <a:ext uri="{FF2B5EF4-FFF2-40B4-BE49-F238E27FC236}">
                  <a16:creationId xmlns:a16="http://schemas.microsoft.com/office/drawing/2014/main" id="{0A5A76F8-35D7-4375-86F6-F1081C0C5CAF}"/>
                </a:ext>
              </a:extLst>
            </p:cNvPr>
            <p:cNvSpPr/>
            <p:nvPr/>
          </p:nvSpPr>
          <p:spPr>
            <a:xfrm>
              <a:off x="3749402" y="388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417FB0"/>
            </a:solidFill>
            <a:ln w="10000" cap="flat">
              <a:noFill/>
              <a:round/>
            </a:ln>
          </p:spPr>
          <p:txBody>
            <a:bodyPr wrap="square" lIns="38095" tIns="38095" rIns="38095" bIns="38095"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Python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Virtual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Machine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on</a:t>
              </a:r>
              <a:r>
                <a:rPr lang="zh-CN" altLang="en-US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 </a:t>
              </a:r>
              <a:r>
                <a:rPr lang="en-US" altLang="zh-CN" sz="10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Platform N</a:t>
              </a:r>
              <a:endParaRPr lang="zh-CN" altLang="en-US" sz="1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1" name="流程">
              <a:extLst>
                <a:ext uri="{FF2B5EF4-FFF2-40B4-BE49-F238E27FC236}">
                  <a16:creationId xmlns:a16="http://schemas.microsoft.com/office/drawing/2014/main" id="{EA4B78CD-3790-48F3-A303-F99E90A4EA7B}"/>
                </a:ext>
              </a:extLst>
            </p:cNvPr>
            <p:cNvSpPr/>
            <p:nvPr/>
          </p:nvSpPr>
          <p:spPr>
            <a:xfrm>
              <a:off x="169402" y="539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FFA3A0"/>
            </a:solidFill>
            <a:ln w="10000" cap="flat">
              <a:noFill/>
              <a:round/>
            </a:ln>
          </p:spPr>
          <p:txBody>
            <a:bodyPr wrap="square" lIns="38095" tIns="38095" rIns="38095" bIns="38095"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Platform</a:t>
              </a:r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 1</a:t>
              </a:r>
            </a:p>
          </p:txBody>
        </p:sp>
        <p:sp>
          <p:nvSpPr>
            <p:cNvPr id="52" name="流程">
              <a:extLst>
                <a:ext uri="{FF2B5EF4-FFF2-40B4-BE49-F238E27FC236}">
                  <a16:creationId xmlns:a16="http://schemas.microsoft.com/office/drawing/2014/main" id="{AA299F39-4D74-447D-9992-B7B4E5D21530}"/>
                </a:ext>
              </a:extLst>
            </p:cNvPr>
            <p:cNvSpPr/>
            <p:nvPr/>
          </p:nvSpPr>
          <p:spPr>
            <a:xfrm>
              <a:off x="1959402" y="539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FFA3A0"/>
            </a:solidFill>
            <a:ln w="10000" cap="flat">
              <a:noFill/>
              <a:round/>
            </a:ln>
          </p:spPr>
          <p:txBody>
            <a:bodyPr wrap="square" lIns="38095" tIns="38095" rIns="38095" bIns="38095"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Platform</a:t>
              </a:r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 2</a:t>
              </a:r>
            </a:p>
          </p:txBody>
        </p:sp>
        <p:sp>
          <p:nvSpPr>
            <p:cNvPr id="53" name="流程">
              <a:extLst>
                <a:ext uri="{FF2B5EF4-FFF2-40B4-BE49-F238E27FC236}">
                  <a16:creationId xmlns:a16="http://schemas.microsoft.com/office/drawing/2014/main" id="{50CA4B63-00AB-42BB-B523-5411D9727596}"/>
                </a:ext>
              </a:extLst>
            </p:cNvPr>
            <p:cNvSpPr/>
            <p:nvPr/>
          </p:nvSpPr>
          <p:spPr>
            <a:xfrm>
              <a:off x="3749402" y="5399000"/>
              <a:ext cx="1000000" cy="600000"/>
            </a:xfrm>
            <a:custGeom>
              <a:avLst/>
              <a:gdLst>
                <a:gd name="connsiteX0" fmla="*/ 0 w 1000000"/>
                <a:gd name="connsiteY0" fmla="*/ 300000 h 600000"/>
                <a:gd name="connsiteX1" fmla="*/ 500000 w 1000000"/>
                <a:gd name="connsiteY1" fmla="*/ 0 h 600000"/>
                <a:gd name="connsiteX2" fmla="*/ 1000000 w 1000000"/>
                <a:gd name="connsiteY2" fmla="*/ 300000 h 600000"/>
                <a:gd name="connsiteX3" fmla="*/ 500000 w 1000000"/>
                <a:gd name="connsiteY3" fmla="*/ 600000 h 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00" h="600000" stroke="0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  <a:path w="1000000" h="600000" fill="none">
                  <a:moveTo>
                    <a:pt x="1000000" y="530000"/>
                  </a:moveTo>
                  <a:lnTo>
                    <a:pt x="1000000" y="70000"/>
                  </a:lnTo>
                  <a:cubicBezTo>
                    <a:pt x="1000000" y="31360"/>
                    <a:pt x="968640" y="0"/>
                    <a:pt x="930000" y="0"/>
                  </a:cubicBezTo>
                  <a:lnTo>
                    <a:pt x="70000" y="0"/>
                  </a:lnTo>
                  <a:cubicBezTo>
                    <a:pt x="31360" y="0"/>
                    <a:pt x="0" y="31360"/>
                    <a:pt x="0" y="70000"/>
                  </a:cubicBezTo>
                  <a:lnTo>
                    <a:pt x="0" y="530000"/>
                  </a:lnTo>
                  <a:cubicBezTo>
                    <a:pt x="0" y="568640"/>
                    <a:pt x="31360" y="600000"/>
                    <a:pt x="70000" y="600000"/>
                  </a:cubicBezTo>
                  <a:lnTo>
                    <a:pt x="930000" y="600000"/>
                  </a:lnTo>
                  <a:cubicBezTo>
                    <a:pt x="968640" y="600000"/>
                    <a:pt x="1000000" y="568640"/>
                    <a:pt x="1000000" y="530000"/>
                  </a:cubicBezTo>
                  <a:close/>
                </a:path>
              </a:pathLst>
            </a:custGeom>
            <a:solidFill>
              <a:srgbClr val="FFA3A0"/>
            </a:solidFill>
            <a:ln w="10000" cap="flat">
              <a:noFill/>
              <a:round/>
            </a:ln>
          </p:spPr>
          <p:txBody>
            <a:bodyPr wrap="square" lIns="38095" tIns="38095" rIns="38095" bIns="38095"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Platform</a:t>
              </a:r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 N</a:t>
              </a:r>
            </a:p>
          </p:txBody>
        </p:sp>
        <p:sp>
          <p:nvSpPr>
            <p:cNvPr id="54" name="ConnectLine">
              <a:extLst>
                <a:ext uri="{FF2B5EF4-FFF2-40B4-BE49-F238E27FC236}">
                  <a16:creationId xmlns:a16="http://schemas.microsoft.com/office/drawing/2014/main" id="{BD8AC8B4-7265-4804-979E-3C1ADBFC7216}"/>
                </a:ext>
              </a:extLst>
            </p:cNvPr>
            <p:cNvSpPr/>
            <p:nvPr/>
          </p:nvSpPr>
          <p:spPr>
            <a:xfrm>
              <a:off x="669402" y="4489000"/>
              <a:ext cx="10000" cy="910000"/>
            </a:xfrm>
            <a:custGeom>
              <a:avLst/>
              <a:gdLst/>
              <a:ahLst/>
              <a:cxnLst/>
              <a:rect l="l" t="t" r="r" b="b"/>
              <a:pathLst>
                <a:path w="10000" h="910000" fill="none">
                  <a:moveTo>
                    <a:pt x="0" y="0"/>
                  </a:moveTo>
                  <a:lnTo>
                    <a:pt x="0" y="91000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55" name="ConnectLine">
              <a:extLst>
                <a:ext uri="{FF2B5EF4-FFF2-40B4-BE49-F238E27FC236}">
                  <a16:creationId xmlns:a16="http://schemas.microsoft.com/office/drawing/2014/main" id="{682B0F2E-EF4B-4F74-9F1B-F3A82D3A63D8}"/>
                </a:ext>
              </a:extLst>
            </p:cNvPr>
            <p:cNvSpPr/>
            <p:nvPr/>
          </p:nvSpPr>
          <p:spPr>
            <a:xfrm>
              <a:off x="2459402" y="4489000"/>
              <a:ext cx="10000" cy="910000"/>
            </a:xfrm>
            <a:custGeom>
              <a:avLst/>
              <a:gdLst/>
              <a:ahLst/>
              <a:cxnLst/>
              <a:rect l="l" t="t" r="r" b="b"/>
              <a:pathLst>
                <a:path w="10000" h="910000" fill="none">
                  <a:moveTo>
                    <a:pt x="0" y="0"/>
                  </a:moveTo>
                  <a:lnTo>
                    <a:pt x="0" y="91000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56" name="ConnectLine">
              <a:extLst>
                <a:ext uri="{FF2B5EF4-FFF2-40B4-BE49-F238E27FC236}">
                  <a16:creationId xmlns:a16="http://schemas.microsoft.com/office/drawing/2014/main" id="{B9BA465A-6572-4E1D-BEFC-12A9B18F914E}"/>
                </a:ext>
              </a:extLst>
            </p:cNvPr>
            <p:cNvSpPr/>
            <p:nvPr/>
          </p:nvSpPr>
          <p:spPr>
            <a:xfrm>
              <a:off x="4249402" y="4489000"/>
              <a:ext cx="10000" cy="910000"/>
            </a:xfrm>
            <a:custGeom>
              <a:avLst/>
              <a:gdLst/>
              <a:ahLst/>
              <a:cxnLst/>
              <a:rect l="l" t="t" r="r" b="b"/>
              <a:pathLst>
                <a:path w="10000" h="910000" fill="none">
                  <a:moveTo>
                    <a:pt x="0" y="0"/>
                  </a:moveTo>
                  <a:lnTo>
                    <a:pt x="0" y="91000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57" name="开始">
              <a:extLst>
                <a:ext uri="{FF2B5EF4-FFF2-40B4-BE49-F238E27FC236}">
                  <a16:creationId xmlns:a16="http://schemas.microsoft.com/office/drawing/2014/main" id="{4E00FE22-56F3-4400-99F0-259CA7E4A625}"/>
                </a:ext>
              </a:extLst>
            </p:cNvPr>
            <p:cNvSpPr/>
            <p:nvPr/>
          </p:nvSpPr>
          <p:spPr>
            <a:xfrm>
              <a:off x="2324401" y="1789000"/>
              <a:ext cx="270000" cy="270000"/>
            </a:xfrm>
            <a:custGeom>
              <a:avLst/>
              <a:gdLst>
                <a:gd name="connsiteX0" fmla="*/ 0 w 270000"/>
                <a:gd name="connsiteY0" fmla="*/ 135000 h 270000"/>
                <a:gd name="connsiteX1" fmla="*/ 135000 w 270000"/>
                <a:gd name="connsiteY1" fmla="*/ 0 h 270000"/>
                <a:gd name="connsiteX2" fmla="*/ 270000 w 270000"/>
                <a:gd name="connsiteY2" fmla="*/ 135000 h 270000"/>
                <a:gd name="connsiteX3" fmla="*/ 135000 w 270000"/>
                <a:gd name="connsiteY3" fmla="*/ 270000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00" h="270000" stroke="0">
                  <a:moveTo>
                    <a:pt x="0" y="135000"/>
                  </a:moveTo>
                  <a:cubicBezTo>
                    <a:pt x="0" y="60442"/>
                    <a:pt x="60442" y="0"/>
                    <a:pt x="135000" y="0"/>
                  </a:cubicBezTo>
                  <a:cubicBezTo>
                    <a:pt x="209558" y="0"/>
                    <a:pt x="270000" y="60442"/>
                    <a:pt x="270000" y="135000"/>
                  </a:cubicBezTo>
                  <a:cubicBezTo>
                    <a:pt x="270000" y="209558"/>
                    <a:pt x="209558" y="270000"/>
                    <a:pt x="135000" y="270000"/>
                  </a:cubicBezTo>
                  <a:cubicBezTo>
                    <a:pt x="60442" y="270000"/>
                    <a:pt x="0" y="209558"/>
                    <a:pt x="0" y="135000"/>
                  </a:cubicBezTo>
                  <a:close/>
                </a:path>
                <a:path w="270000" h="270000" fill="none">
                  <a:moveTo>
                    <a:pt x="0" y="135000"/>
                  </a:moveTo>
                  <a:cubicBezTo>
                    <a:pt x="0" y="60442"/>
                    <a:pt x="60442" y="0"/>
                    <a:pt x="135000" y="0"/>
                  </a:cubicBezTo>
                  <a:cubicBezTo>
                    <a:pt x="209558" y="0"/>
                    <a:pt x="270000" y="60442"/>
                    <a:pt x="270000" y="135000"/>
                  </a:cubicBezTo>
                  <a:cubicBezTo>
                    <a:pt x="270000" y="209558"/>
                    <a:pt x="209558" y="270000"/>
                    <a:pt x="135000" y="270000"/>
                  </a:cubicBezTo>
                  <a:cubicBezTo>
                    <a:pt x="60442" y="270000"/>
                    <a:pt x="0" y="209558"/>
                    <a:pt x="0" y="135000"/>
                  </a:cubicBezTo>
                  <a:close/>
                </a:path>
              </a:pathLst>
            </a:custGeom>
            <a:solidFill>
              <a:srgbClr val="00B0F0"/>
            </a:solidFill>
            <a:ln w="10000" cap="flat">
              <a:noFill/>
              <a:miter/>
            </a:ln>
          </p:spPr>
          <p:txBody>
            <a:bodyPr wrap="square" lIns="38095" tIns="38095" rIns="38095" bIns="38095" rtlCol="0" anchor="ctr"/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+</a:t>
              </a:r>
            </a:p>
          </p:txBody>
        </p:sp>
        <p:sp>
          <p:nvSpPr>
            <p:cNvPr id="58" name="ConnectLine">
              <a:extLst>
                <a:ext uri="{FF2B5EF4-FFF2-40B4-BE49-F238E27FC236}">
                  <a16:creationId xmlns:a16="http://schemas.microsoft.com/office/drawing/2014/main" id="{79446A36-3A9B-4478-B320-1D81BDEF6D3D}"/>
                </a:ext>
              </a:extLst>
            </p:cNvPr>
            <p:cNvSpPr/>
            <p:nvPr/>
          </p:nvSpPr>
          <p:spPr>
            <a:xfrm>
              <a:off x="2459402" y="1469000"/>
              <a:ext cx="10000" cy="320000"/>
            </a:xfrm>
            <a:custGeom>
              <a:avLst/>
              <a:gdLst/>
              <a:ahLst/>
              <a:cxnLst/>
              <a:rect l="l" t="t" r="r" b="b"/>
              <a:pathLst>
                <a:path w="10000" h="320000" fill="none">
                  <a:moveTo>
                    <a:pt x="0" y="0"/>
                  </a:moveTo>
                  <a:lnTo>
                    <a:pt x="0" y="32000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</a:ln>
          </p:spPr>
        </p:sp>
        <p:sp>
          <p:nvSpPr>
            <p:cNvPr id="59" name="ConnectLine">
              <a:extLst>
                <a:ext uri="{FF2B5EF4-FFF2-40B4-BE49-F238E27FC236}">
                  <a16:creationId xmlns:a16="http://schemas.microsoft.com/office/drawing/2014/main" id="{E74BA34E-EC77-490E-864D-54F610594322}"/>
                </a:ext>
              </a:extLst>
            </p:cNvPr>
            <p:cNvSpPr/>
            <p:nvPr/>
          </p:nvSpPr>
          <p:spPr>
            <a:xfrm>
              <a:off x="2459402" y="2059000"/>
              <a:ext cx="10000" cy="320000"/>
            </a:xfrm>
            <a:custGeom>
              <a:avLst/>
              <a:gdLst/>
              <a:ahLst/>
              <a:cxnLst/>
              <a:rect l="l" t="t" r="r" b="b"/>
              <a:pathLst>
                <a:path w="10000" h="320000" fill="none">
                  <a:moveTo>
                    <a:pt x="0" y="0"/>
                  </a:moveTo>
                  <a:lnTo>
                    <a:pt x="0" y="32000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60" name="ConnectLine">
              <a:extLst>
                <a:ext uri="{FF2B5EF4-FFF2-40B4-BE49-F238E27FC236}">
                  <a16:creationId xmlns:a16="http://schemas.microsoft.com/office/drawing/2014/main" id="{7AD8F3A6-384F-4068-823D-8429E2F038C5}"/>
                </a:ext>
              </a:extLst>
            </p:cNvPr>
            <p:cNvSpPr/>
            <p:nvPr/>
          </p:nvSpPr>
          <p:spPr>
            <a:xfrm>
              <a:off x="1169402" y="1924000"/>
              <a:ext cx="1150000" cy="10000"/>
            </a:xfrm>
            <a:custGeom>
              <a:avLst/>
              <a:gdLst/>
              <a:ahLst/>
              <a:cxnLst/>
              <a:rect l="l" t="t" r="r" b="b"/>
              <a:pathLst>
                <a:path w="1150000" h="10000" fill="none">
                  <a:moveTo>
                    <a:pt x="0" y="0"/>
                  </a:moveTo>
                  <a:lnTo>
                    <a:pt x="1150000" y="0"/>
                  </a:ln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</a:ln>
          </p:spPr>
        </p:sp>
        <p:sp>
          <p:nvSpPr>
            <p:cNvPr id="61" name="ConnectLine">
              <a:extLst>
                <a:ext uri="{FF2B5EF4-FFF2-40B4-BE49-F238E27FC236}">
                  <a16:creationId xmlns:a16="http://schemas.microsoft.com/office/drawing/2014/main" id="{BD020356-5BEB-4CE4-9791-381A317421A7}"/>
                </a:ext>
              </a:extLst>
            </p:cNvPr>
            <p:cNvSpPr/>
            <p:nvPr/>
          </p:nvSpPr>
          <p:spPr>
            <a:xfrm>
              <a:off x="669402" y="2979000"/>
              <a:ext cx="1790000" cy="910000"/>
            </a:xfrm>
            <a:custGeom>
              <a:avLst/>
              <a:gdLst/>
              <a:ahLst/>
              <a:cxnLst/>
              <a:rect l="l" t="t" r="r" b="b"/>
              <a:pathLst>
                <a:path w="1790000" h="910000" fill="none">
                  <a:moveTo>
                    <a:pt x="1790000" y="0"/>
                  </a:moveTo>
                  <a:cubicBezTo>
                    <a:pt x="1760609" y="205478"/>
                    <a:pt x="1731218" y="410956"/>
                    <a:pt x="1447580" y="459884"/>
                  </a:cubicBezTo>
                  <a:cubicBezTo>
                    <a:pt x="1163942" y="508811"/>
                    <a:pt x="626058" y="401189"/>
                    <a:pt x="342420" y="450116"/>
                  </a:cubicBezTo>
                  <a:cubicBezTo>
                    <a:pt x="58782" y="499044"/>
                    <a:pt x="29391" y="704522"/>
                    <a:pt x="0" y="910000"/>
                  </a:cubicBez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62" name="ConnectLine">
              <a:extLst>
                <a:ext uri="{FF2B5EF4-FFF2-40B4-BE49-F238E27FC236}">
                  <a16:creationId xmlns:a16="http://schemas.microsoft.com/office/drawing/2014/main" id="{5E65EA7B-37A6-43CA-9EFA-B81F5435740D}"/>
                </a:ext>
              </a:extLst>
            </p:cNvPr>
            <p:cNvSpPr/>
            <p:nvPr/>
          </p:nvSpPr>
          <p:spPr>
            <a:xfrm>
              <a:off x="2459402" y="2979000"/>
              <a:ext cx="10000" cy="910000"/>
            </a:xfrm>
            <a:custGeom>
              <a:avLst/>
              <a:gdLst/>
              <a:ahLst/>
              <a:cxnLst/>
              <a:rect l="l" t="t" r="r" b="b"/>
              <a:pathLst>
                <a:path w="10000" h="910000" fill="none">
                  <a:moveTo>
                    <a:pt x="0" y="0"/>
                  </a:moveTo>
                  <a:cubicBezTo>
                    <a:pt x="0" y="50556"/>
                    <a:pt x="0" y="101111"/>
                    <a:pt x="0" y="227500"/>
                  </a:cubicBezTo>
                  <a:cubicBezTo>
                    <a:pt x="0" y="353889"/>
                    <a:pt x="0" y="556111"/>
                    <a:pt x="0" y="682500"/>
                  </a:cubicBezTo>
                  <a:cubicBezTo>
                    <a:pt x="0" y="808889"/>
                    <a:pt x="0" y="859444"/>
                    <a:pt x="0" y="910000"/>
                  </a:cubicBez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63" name="ConnectLine">
              <a:extLst>
                <a:ext uri="{FF2B5EF4-FFF2-40B4-BE49-F238E27FC236}">
                  <a16:creationId xmlns:a16="http://schemas.microsoft.com/office/drawing/2014/main" id="{C70C255D-05C2-4C51-B118-E5EDA2343F7B}"/>
                </a:ext>
              </a:extLst>
            </p:cNvPr>
            <p:cNvSpPr/>
            <p:nvPr/>
          </p:nvSpPr>
          <p:spPr>
            <a:xfrm>
              <a:off x="2459402" y="2979000"/>
              <a:ext cx="1790000" cy="910000"/>
            </a:xfrm>
            <a:custGeom>
              <a:avLst/>
              <a:gdLst/>
              <a:ahLst/>
              <a:cxnLst/>
              <a:rect l="l" t="t" r="r" b="b"/>
              <a:pathLst>
                <a:path w="1790000" h="910000" fill="none">
                  <a:moveTo>
                    <a:pt x="0" y="0"/>
                  </a:moveTo>
                  <a:cubicBezTo>
                    <a:pt x="29391" y="205478"/>
                    <a:pt x="58782" y="410956"/>
                    <a:pt x="342420" y="459884"/>
                  </a:cubicBezTo>
                  <a:cubicBezTo>
                    <a:pt x="626058" y="508811"/>
                    <a:pt x="1163942" y="401189"/>
                    <a:pt x="1447580" y="450116"/>
                  </a:cubicBezTo>
                  <a:cubicBezTo>
                    <a:pt x="1731218" y="499044"/>
                    <a:pt x="1760609" y="704522"/>
                    <a:pt x="1790000" y="910000"/>
                  </a:cubicBezTo>
                </a:path>
              </a:pathLst>
            </a:custGeom>
            <a:noFill/>
            <a:ln w="20000" cap="flat">
              <a:solidFill>
                <a:srgbClr val="00B050"/>
              </a:solidFill>
              <a:miter/>
              <a:tailEnd type="triangle" w="med" len="med"/>
            </a:ln>
          </p:spPr>
        </p:sp>
        <p:sp>
          <p:nvSpPr>
            <p:cNvPr id="64" name="Rectangle">
              <a:extLst>
                <a:ext uri="{FF2B5EF4-FFF2-40B4-BE49-F238E27FC236}">
                  <a16:creationId xmlns:a16="http://schemas.microsoft.com/office/drawing/2014/main" id="{48DC09FA-AAAC-42D2-85EA-170AE697A490}"/>
                </a:ext>
              </a:extLst>
            </p:cNvPr>
            <p:cNvSpPr/>
            <p:nvPr/>
          </p:nvSpPr>
          <p:spPr>
            <a:xfrm>
              <a:off x="6270401" y="714456"/>
              <a:ext cx="2597157" cy="5200000"/>
            </a:xfrm>
            <a:custGeom>
              <a:avLst/>
              <a:gdLst/>
              <a:ahLst/>
              <a:cxnLst/>
              <a:rect l="l" t="t" r="r" b="b"/>
              <a:pathLst>
                <a:path w="2550000" h="5200000" stroke="0">
                  <a:moveTo>
                    <a:pt x="0" y="0"/>
                  </a:moveTo>
                  <a:lnTo>
                    <a:pt x="2550000" y="0"/>
                  </a:lnTo>
                  <a:lnTo>
                    <a:pt x="2550000" y="5200000"/>
                  </a:lnTo>
                  <a:lnTo>
                    <a:pt x="0" y="5200000"/>
                  </a:lnTo>
                  <a:lnTo>
                    <a:pt x="0" y="0"/>
                  </a:lnTo>
                  <a:close/>
                </a:path>
                <a:path w="2550000" h="5200000" fill="none">
                  <a:moveTo>
                    <a:pt x="0" y="0"/>
                  </a:moveTo>
                  <a:lnTo>
                    <a:pt x="2550000" y="0"/>
                  </a:lnTo>
                  <a:lnTo>
                    <a:pt x="2550000" y="5200000"/>
                  </a:lnTo>
                  <a:lnTo>
                    <a:pt x="0" y="520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000" cap="flat">
              <a:noFill/>
              <a:miter/>
            </a:ln>
          </p:spPr>
          <p:txBody>
            <a:bodyPr wrap="square" lIns="38095" tIns="38095" rIns="38095" bIns="38095" rtlCol="0" anchor="ctr"/>
            <a:lstStyle/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ea typeface="微软雅黑"/>
                  <a:cs typeface="Arial" panose="020B0604020202020204" pitchFamily="34" charset="0"/>
                </a:rPr>
                <a:t>① </a:t>
              </a:r>
              <a:r>
                <a:rPr lang="en-US" altLang="zh-CN" sz="1600" dirty="0">
                  <a:ea typeface="微软雅黑"/>
                  <a:cs typeface="Arial" panose="020B0604020202020204" pitchFamily="34" charset="0"/>
                </a:rPr>
                <a:t>The </a:t>
              </a:r>
              <a:r>
                <a:rPr lang="zh-CN" altLang="en-US" sz="1600" dirty="0">
                  <a:ea typeface="微软雅黑"/>
                  <a:cs typeface="Arial" panose="020B0604020202020204" pitchFamily="34" charset="0"/>
                </a:rPr>
                <a:t>Python </a:t>
              </a:r>
              <a:r>
                <a:rPr lang="en-US" altLang="zh-CN" sz="1600" dirty="0">
                  <a:ea typeface="微软雅黑"/>
                  <a:cs typeface="Arial" panose="020B0604020202020204" pitchFamily="34" charset="0"/>
                </a:rPr>
                <a:t>source</a:t>
              </a:r>
              <a:r>
                <a:rPr lang="zh-CN" altLang="en-US" sz="1600" dirty="0">
                  <a:ea typeface="微软雅黑"/>
                  <a:cs typeface="Arial" panose="020B0604020202020204" pitchFamily="34" charset="0"/>
                </a:rPr>
                <a:t> </a:t>
              </a:r>
              <a:r>
                <a:rPr lang="en-US" altLang="zh-CN" sz="1600" dirty="0">
                  <a:ea typeface="微软雅黑"/>
                  <a:cs typeface="Arial" panose="020B0604020202020204" pitchFamily="34" charset="0"/>
                </a:rPr>
                <a:t>code</a:t>
              </a: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dirty="0">
                <a:ea typeface="黑体"/>
                <a:cs typeface="Arial" panose="020B0604020202020204" pitchFamily="34" charset="0"/>
              </a:endParaRP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1600" dirty="0">
                <a:ea typeface="黑体"/>
                <a:cs typeface="Arial" panose="020B0604020202020204" pitchFamily="34" charset="0"/>
              </a:endParaRP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ea typeface="微软雅黑"/>
                  <a:cs typeface="Arial" panose="020B0604020202020204" pitchFamily="34" charset="0"/>
                </a:rPr>
                <a:t>② </a:t>
              </a:r>
              <a:r>
                <a:rPr lang="en-US" altLang="zh-CN" sz="1600" dirty="0">
                  <a:ea typeface="微软雅黑"/>
                  <a:cs typeface="Arial" panose="020B0604020202020204" pitchFamily="34" charset="0"/>
                </a:rPr>
                <a:t>by the Python interpreter</a:t>
              </a:r>
              <a:endParaRPr lang="zh-CN" altLang="en-US" sz="1600" dirty="0">
                <a:ea typeface="微软雅黑"/>
                <a:cs typeface="Arial" panose="020B0604020202020204" pitchFamily="34" charset="0"/>
              </a:endParaRP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dirty="0">
                <a:ea typeface="黑体"/>
                <a:cs typeface="Arial" panose="020B0604020202020204" pitchFamily="34" charset="0"/>
              </a:endParaRP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1600" dirty="0">
                <a:ea typeface="黑体"/>
                <a:cs typeface="Arial" panose="020B0604020202020204" pitchFamily="34" charset="0"/>
              </a:endParaRP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ea typeface="微软雅黑"/>
                  <a:cs typeface="Arial" panose="020B0604020202020204" pitchFamily="34" charset="0"/>
                </a:rPr>
                <a:t>③ </a:t>
              </a:r>
              <a:r>
                <a:rPr lang="en-US" altLang="zh-CN" sz="1600" dirty="0">
                  <a:ea typeface="微软雅黑"/>
                  <a:cs typeface="Arial" panose="020B0604020202020204" pitchFamily="34" charset="0"/>
                </a:rPr>
                <a:t>is interpreted into Python bytecode,</a:t>
              </a:r>
              <a:endParaRPr lang="zh-CN" altLang="en-US" sz="1600" dirty="0">
                <a:ea typeface="微软雅黑"/>
                <a:cs typeface="Arial" panose="020B0604020202020204" pitchFamily="34" charset="0"/>
              </a:endParaRP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1600" dirty="0">
                <a:ea typeface="黑体"/>
                <a:cs typeface="Arial" panose="020B0604020202020204" pitchFamily="34" charset="0"/>
              </a:endParaRP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dirty="0">
                <a:ea typeface="黑体"/>
                <a:cs typeface="Arial" panose="020B0604020202020204" pitchFamily="34" charset="0"/>
              </a:endParaRP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1600" dirty="0">
                <a:ea typeface="黑体"/>
                <a:cs typeface="Arial" panose="020B0604020202020204" pitchFamily="34" charset="0"/>
              </a:endParaRP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ea typeface="微软雅黑"/>
                  <a:cs typeface="Arial" panose="020B0604020202020204" pitchFamily="34" charset="0"/>
                </a:rPr>
                <a:t>④ </a:t>
              </a:r>
              <a:r>
                <a:rPr lang="en-US" altLang="zh-CN" sz="1600" dirty="0">
                  <a:ea typeface="微软雅黑"/>
                  <a:cs typeface="Arial" panose="020B0604020202020204" pitchFamily="34" charset="0"/>
                </a:rPr>
                <a:t>which is given to the Python virtual machine on each platform</a:t>
              </a:r>
              <a:endParaRPr lang="zh-CN" altLang="en-US" sz="1600" dirty="0">
                <a:ea typeface="微软雅黑"/>
                <a:cs typeface="Arial" panose="020B0604020202020204" pitchFamily="34" charset="0"/>
              </a:endParaRP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1600" dirty="0">
                <a:ea typeface="黑体"/>
                <a:cs typeface="Arial" panose="020B0604020202020204" pitchFamily="34" charset="0"/>
              </a:endParaRPr>
            </a:p>
            <a:p>
              <a:pPr defTabSz="914309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ea typeface="微软雅黑"/>
                  <a:cs typeface="Arial" panose="020B0604020202020204" pitchFamily="34" charset="0"/>
                </a:rPr>
                <a:t>⑤ </a:t>
              </a:r>
              <a:r>
                <a:rPr lang="en-US" altLang="zh-CN" sz="1600" dirty="0">
                  <a:ea typeface="微软雅黑"/>
                  <a:cs typeface="Arial" panose="020B0604020202020204" pitchFamily="34" charset="0"/>
                </a:rPr>
                <a:t>and call the platform interface to execute the function.</a:t>
              </a:r>
              <a:endParaRPr lang="zh-CN" altLang="en-US" sz="1600" dirty="0"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65" name="ConnectLine">
              <a:extLst>
                <a:ext uri="{FF2B5EF4-FFF2-40B4-BE49-F238E27FC236}">
                  <a16:creationId xmlns:a16="http://schemas.microsoft.com/office/drawing/2014/main" id="{CFBEA24D-3AAD-4124-95A3-2C5A130F0E48}"/>
                </a:ext>
              </a:extLst>
            </p:cNvPr>
            <p:cNvSpPr/>
            <p:nvPr/>
          </p:nvSpPr>
          <p:spPr>
            <a:xfrm flipV="1">
              <a:off x="2959400" y="869000"/>
              <a:ext cx="3140001" cy="201496"/>
            </a:xfrm>
            <a:custGeom>
              <a:avLst/>
              <a:gdLst/>
              <a:ahLst/>
              <a:cxnLst/>
              <a:rect l="l" t="t" r="r" b="b"/>
              <a:pathLst>
                <a:path w="3040446" h="98518" fill="none">
                  <a:moveTo>
                    <a:pt x="0" y="98504"/>
                  </a:moveTo>
                  <a:cubicBezTo>
                    <a:pt x="610702" y="98574"/>
                    <a:pt x="1221404" y="98644"/>
                    <a:pt x="1729152" y="92121"/>
                  </a:cubicBezTo>
                  <a:cubicBezTo>
                    <a:pt x="2236900" y="85598"/>
                    <a:pt x="2641692" y="72481"/>
                    <a:pt x="2843008" y="56029"/>
                  </a:cubicBezTo>
                  <a:cubicBezTo>
                    <a:pt x="3044324" y="39577"/>
                    <a:pt x="3042162" y="19788"/>
                    <a:pt x="3040000" y="0"/>
                  </a:cubicBezTo>
                </a:path>
              </a:pathLst>
            </a:custGeom>
            <a:noFill/>
            <a:ln w="10000" cap="flat">
              <a:solidFill>
                <a:srgbClr val="191919"/>
              </a:solidFill>
              <a:custDash>
                <a:ds d="200000" sp="500000"/>
              </a:custDash>
              <a:miter/>
              <a:tailEnd type="triangle" w="med" len="med"/>
            </a:ln>
          </p:spPr>
        </p:sp>
        <p:sp>
          <p:nvSpPr>
            <p:cNvPr id="66" name="ConnectLine">
              <a:extLst>
                <a:ext uri="{FF2B5EF4-FFF2-40B4-BE49-F238E27FC236}">
                  <a16:creationId xmlns:a16="http://schemas.microsoft.com/office/drawing/2014/main" id="{6D980CCA-B2F6-462C-9587-0456E1666504}"/>
                </a:ext>
              </a:extLst>
            </p:cNvPr>
            <p:cNvSpPr/>
            <p:nvPr/>
          </p:nvSpPr>
          <p:spPr>
            <a:xfrm>
              <a:off x="1169401" y="1748982"/>
              <a:ext cx="4880715" cy="121514"/>
            </a:xfrm>
            <a:custGeom>
              <a:avLst/>
              <a:gdLst/>
              <a:ahLst/>
              <a:cxnLst/>
              <a:rect l="l" t="t" r="r" b="b"/>
              <a:pathLst>
                <a:path w="4880715" h="121514" fill="none">
                  <a:moveTo>
                    <a:pt x="0" y="0"/>
                  </a:moveTo>
                  <a:cubicBezTo>
                    <a:pt x="980338" y="0"/>
                    <a:pt x="1960676" y="0"/>
                    <a:pt x="2775744" y="7891"/>
                  </a:cubicBezTo>
                  <a:cubicBezTo>
                    <a:pt x="3590812" y="15936"/>
                    <a:pt x="4240612" y="32114"/>
                    <a:pt x="4563776" y="52407"/>
                  </a:cubicBezTo>
                  <a:cubicBezTo>
                    <a:pt x="4886940" y="72699"/>
                    <a:pt x="4883470" y="97107"/>
                    <a:pt x="4880000" y="121514"/>
                  </a:cubicBezTo>
                </a:path>
              </a:pathLst>
            </a:custGeom>
            <a:noFill/>
            <a:ln w="10000" cap="flat">
              <a:solidFill>
                <a:srgbClr val="191919"/>
              </a:solidFill>
              <a:custDash>
                <a:ds d="200000" sp="500000"/>
              </a:custDash>
              <a:miter/>
              <a:tailEnd type="triangle" w="med" len="med"/>
            </a:ln>
          </p:spPr>
        </p:sp>
        <p:sp>
          <p:nvSpPr>
            <p:cNvPr id="67" name="ConnectLine">
              <a:extLst>
                <a:ext uri="{FF2B5EF4-FFF2-40B4-BE49-F238E27FC236}">
                  <a16:creationId xmlns:a16="http://schemas.microsoft.com/office/drawing/2014/main" id="{FA2F2C65-6E47-4FD6-9EDE-AAEDEC55570C}"/>
                </a:ext>
              </a:extLst>
            </p:cNvPr>
            <p:cNvSpPr/>
            <p:nvPr/>
          </p:nvSpPr>
          <p:spPr>
            <a:xfrm>
              <a:off x="2959401" y="2678994"/>
              <a:ext cx="3090453" cy="41502"/>
            </a:xfrm>
            <a:custGeom>
              <a:avLst/>
              <a:gdLst/>
              <a:ahLst/>
              <a:cxnLst/>
              <a:rect l="l" t="t" r="r" b="b"/>
              <a:pathLst>
                <a:path w="3090453" h="41502" fill="none">
                  <a:moveTo>
                    <a:pt x="0" y="0"/>
                  </a:moveTo>
                  <a:cubicBezTo>
                    <a:pt x="620747" y="0"/>
                    <a:pt x="1241493" y="0"/>
                    <a:pt x="1757592" y="2695"/>
                  </a:cubicBezTo>
                  <a:cubicBezTo>
                    <a:pt x="2273691" y="5443"/>
                    <a:pt x="2685141" y="10968"/>
                    <a:pt x="2889768" y="17899"/>
                  </a:cubicBezTo>
                  <a:cubicBezTo>
                    <a:pt x="3094395" y="24830"/>
                    <a:pt x="3092197" y="33166"/>
                    <a:pt x="3090000" y="41502"/>
                  </a:cubicBezTo>
                </a:path>
              </a:pathLst>
            </a:custGeom>
            <a:noFill/>
            <a:ln w="10000" cap="flat">
              <a:solidFill>
                <a:srgbClr val="191919"/>
              </a:solidFill>
              <a:custDash>
                <a:ds d="200000" sp="500000"/>
              </a:custDash>
              <a:miter/>
              <a:tailEnd type="triangle" w="med" len="med"/>
            </a:ln>
          </p:spPr>
        </p:sp>
        <p:sp>
          <p:nvSpPr>
            <p:cNvPr id="68" name="ConnectLine">
              <a:extLst>
                <a:ext uri="{FF2B5EF4-FFF2-40B4-BE49-F238E27FC236}">
                  <a16:creationId xmlns:a16="http://schemas.microsoft.com/office/drawing/2014/main" id="{7CE1BFFD-E336-451B-B32B-11B45797BDEF}"/>
                </a:ext>
              </a:extLst>
            </p:cNvPr>
            <p:cNvSpPr/>
            <p:nvPr/>
          </p:nvSpPr>
          <p:spPr>
            <a:xfrm>
              <a:off x="4749402" y="4137505"/>
              <a:ext cx="1300452" cy="124505"/>
            </a:xfrm>
            <a:custGeom>
              <a:avLst/>
              <a:gdLst/>
              <a:ahLst/>
              <a:cxnLst/>
              <a:rect l="l" t="t" r="r" b="b"/>
              <a:pathLst>
                <a:path w="1300191" h="48511" fill="none">
                  <a:moveTo>
                    <a:pt x="0" y="48504"/>
                  </a:moveTo>
                  <a:cubicBezTo>
                    <a:pt x="261156" y="48538"/>
                    <a:pt x="522311" y="48573"/>
                    <a:pt x="739440" y="45361"/>
                  </a:cubicBezTo>
                  <a:cubicBezTo>
                    <a:pt x="956569" y="42149"/>
                    <a:pt x="1129671" y="35690"/>
                    <a:pt x="1215760" y="27589"/>
                  </a:cubicBezTo>
                  <a:cubicBezTo>
                    <a:pt x="1301849" y="19488"/>
                    <a:pt x="1300924" y="9744"/>
                    <a:pt x="1300000" y="0"/>
                  </a:cubicBezTo>
                </a:path>
              </a:pathLst>
            </a:custGeom>
            <a:noFill/>
            <a:ln w="10000" cap="flat">
              <a:solidFill>
                <a:srgbClr val="191919"/>
              </a:solidFill>
              <a:custDash>
                <a:ds d="200000" sp="500000"/>
              </a:custDash>
              <a:miter/>
              <a:tailEnd type="triangle" w="med" len="med"/>
            </a:ln>
          </p:spPr>
        </p:sp>
        <p:sp>
          <p:nvSpPr>
            <p:cNvPr id="69" name="ConnectLine">
              <a:extLst>
                <a:ext uri="{FF2B5EF4-FFF2-40B4-BE49-F238E27FC236}">
                  <a16:creationId xmlns:a16="http://schemas.microsoft.com/office/drawing/2014/main" id="{41E239B9-CA16-49D0-8867-CAD27657055D}"/>
                </a:ext>
              </a:extLst>
            </p:cNvPr>
            <p:cNvSpPr/>
            <p:nvPr/>
          </p:nvSpPr>
          <p:spPr>
            <a:xfrm>
              <a:off x="4749401" y="5399000"/>
              <a:ext cx="1430001" cy="320017"/>
            </a:xfrm>
            <a:custGeom>
              <a:avLst/>
              <a:gdLst/>
              <a:ahLst/>
              <a:cxnLst/>
              <a:rect l="l" t="t" r="r" b="b"/>
              <a:pathLst>
                <a:path w="1250183" h="118521" fill="none">
                  <a:moveTo>
                    <a:pt x="0" y="118504"/>
                  </a:moveTo>
                  <a:cubicBezTo>
                    <a:pt x="251111" y="118588"/>
                    <a:pt x="502222" y="118672"/>
                    <a:pt x="711000" y="110825"/>
                  </a:cubicBezTo>
                  <a:cubicBezTo>
                    <a:pt x="919778" y="102977"/>
                    <a:pt x="1086222" y="87198"/>
                    <a:pt x="1169000" y="67405"/>
                  </a:cubicBezTo>
                  <a:cubicBezTo>
                    <a:pt x="1251778" y="47612"/>
                    <a:pt x="1250889" y="23806"/>
                    <a:pt x="1250000" y="0"/>
                  </a:cubicBezTo>
                </a:path>
              </a:pathLst>
            </a:custGeom>
            <a:noFill/>
            <a:ln w="10000" cap="flat">
              <a:solidFill>
                <a:srgbClr val="191919"/>
              </a:solidFill>
              <a:custDash>
                <a:ds d="200000" sp="500000"/>
              </a:custDash>
              <a:miter/>
              <a:tailEnd type="triangle" w="med" len="med"/>
            </a:ln>
          </p:spPr>
        </p:sp>
      </p:grpSp>
      <p:sp>
        <p:nvSpPr>
          <p:cNvPr id="2" name="标题 2">
            <a:extLst>
              <a:ext uri="{FF2B5EF4-FFF2-40B4-BE49-F238E27FC236}">
                <a16:creationId xmlns:a16="http://schemas.microsoft.com/office/drawing/2014/main" id="{5C1B8497-AE5F-53B0-5474-429D800556D6}"/>
              </a:ext>
            </a:extLst>
          </p:cNvPr>
          <p:cNvSpPr txBox="1">
            <a:spLocks/>
          </p:cNvSpPr>
          <p:nvPr/>
        </p:nvSpPr>
        <p:spPr>
          <a:xfrm>
            <a:off x="340512" y="343272"/>
            <a:ext cx="10514231" cy="5200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Framework Diagram of the Feature of Cross-platform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62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D402D83-2BA2-745A-8890-5BB9E54B2208}"/>
              </a:ext>
            </a:extLst>
          </p:cNvPr>
          <p:cNvSpPr txBox="1"/>
          <p:nvPr/>
        </p:nvSpPr>
        <p:spPr>
          <a:xfrm>
            <a:off x="642336" y="2644615"/>
            <a:ext cx="3454792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 defTabSz="914309" fontAlgn="auto">
              <a:spcBef>
                <a:spcPts val="0"/>
              </a:spcBef>
              <a:spcAft>
                <a:spcPts val="2400"/>
              </a:spcAft>
              <a:buFont typeface="+mj-lt"/>
              <a:buAutoNum type="arabicPeriod"/>
              <a:defRPr/>
            </a:pPr>
            <a:r>
              <a:rPr lang="en-US" altLang="zh-CN" sz="1800" b="1" dirty="0">
                <a:latin typeface="Arial" panose="020B0604020202020204"/>
                <a:ea typeface="等线" panose="02010600030101010101" pitchFamily="2" charset="-122"/>
              </a:rPr>
              <a:t>Rich Solutions by Industry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 err="1">
                <a:latin typeface="Arial" panose="020B0604020202020204"/>
                <a:ea typeface="等线" panose="02010600030101010101" pitchFamily="2" charset="-122"/>
              </a:rPr>
              <a:t>Cloudspeaker</a:t>
            </a:r>
            <a:endParaRPr lang="en-US" altLang="zh-CN" sz="1600" dirty="0">
              <a:latin typeface="Arial" panose="020B0604020202020204"/>
              <a:ea typeface="等线" panose="02010600030101010101" pitchFamily="2" charset="-122"/>
            </a:endParaRP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Smart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Tracker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Magnetic Door Contact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4G Gateway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Public Network Interphone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DTU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Electronic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Student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ID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Card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Two-wheeler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Meter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Industrial Control Meter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Vending Machine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Mobile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Payment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5D1B64-37DC-D107-1D4E-50353A491F92}"/>
              </a:ext>
            </a:extLst>
          </p:cNvPr>
          <p:cNvSpPr txBox="1"/>
          <p:nvPr/>
        </p:nvSpPr>
        <p:spPr>
          <a:xfrm>
            <a:off x="4624767" y="2644615"/>
            <a:ext cx="3213700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91430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latin typeface="Arial" panose="020B0604020202020204"/>
                <a:ea typeface="等线" panose="02010600030101010101" pitchFamily="2" charset="-122"/>
              </a:rPr>
              <a:t>2. Basic Framework of </a:t>
            </a:r>
          </a:p>
          <a:p>
            <a:pPr algn="just" defTabSz="91430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latin typeface="Arial" panose="020B0604020202020204"/>
                <a:ea typeface="等线" panose="02010600030101010101" pitchFamily="2" charset="-122"/>
              </a:rPr>
              <a:t>Industry Application</a:t>
            </a:r>
          </a:p>
          <a:p>
            <a:pPr defTabSz="91430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800" b="1" dirty="0">
              <a:latin typeface="Arial" panose="020B0604020202020204"/>
              <a:ea typeface="等线" panose="02010600030101010101" pitchFamily="2" charset="-122"/>
            </a:endParaRP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Charging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Pile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for Two-wheeler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Two-wheeler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Meter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1600" dirty="0">
                <a:latin typeface="Arial" panose="020B0604020202020204"/>
                <a:ea typeface="等线" panose="02010600030101010101" pitchFamily="2" charset="-122"/>
              </a:rPr>
              <a:t>4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G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Electricity Meter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Medical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Device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0DAFAA-3FA7-BD6C-C997-0BC0063E41D5}"/>
              </a:ext>
            </a:extLst>
          </p:cNvPr>
          <p:cNvSpPr txBox="1"/>
          <p:nvPr/>
        </p:nvSpPr>
        <p:spPr>
          <a:xfrm>
            <a:off x="8218235" y="2644615"/>
            <a:ext cx="327757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 algn="just" defTabSz="914309" fontAlgn="auto">
              <a:spcBef>
                <a:spcPts val="0"/>
              </a:spcBef>
              <a:spcAft>
                <a:spcPts val="2400"/>
              </a:spcAft>
              <a:buFont typeface="+mj-lt"/>
              <a:buAutoNum type="arabicPeriod" startAt="3"/>
              <a:defRPr/>
            </a:pPr>
            <a:r>
              <a:rPr lang="en-US" altLang="zh-CN" sz="1800" b="1" dirty="0">
                <a:latin typeface="Arial" panose="020B0604020202020204"/>
                <a:ea typeface="等线" panose="02010600030101010101" pitchFamily="2" charset="-122"/>
              </a:rPr>
              <a:t>Abundant Features Support Your Business Development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Connect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to the Public Cloud Platform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/>
              <a:t>Alibaba Cloud Payment</a:t>
            </a:r>
            <a:endParaRPr lang="en-US" altLang="zh-CN" sz="1600" dirty="0">
              <a:latin typeface="Arial" panose="020B0604020202020204"/>
              <a:ea typeface="等线" panose="02010600030101010101" pitchFamily="2" charset="-122"/>
            </a:endParaRP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WeChat Talkback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and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Voice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Messaging</a:t>
            </a: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Data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Science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Computing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（</a:t>
            </a: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NumPy</a:t>
            </a:r>
            <a:r>
              <a:rPr lang="zh-CN" altLang="en-US" sz="1600" dirty="0">
                <a:latin typeface="Arial" panose="020B0604020202020204"/>
                <a:ea typeface="等线" panose="02010600030101010101" pitchFamily="2" charset="-122"/>
              </a:rPr>
              <a:t>）</a:t>
            </a:r>
            <a:endParaRPr lang="en-US" altLang="zh-CN" sz="1600" dirty="0">
              <a:latin typeface="Arial" panose="020B0604020202020204"/>
              <a:ea typeface="等线" panose="02010600030101010101" pitchFamily="2" charset="-122"/>
            </a:endParaRPr>
          </a:p>
          <a:p>
            <a:pPr marL="285721" indent="-285721" defTabSz="914309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zh-CN" sz="1600" dirty="0">
                <a:latin typeface="Arial" panose="020B0604020202020204"/>
                <a:ea typeface="等线" panose="02010600030101010101" pitchFamily="2" charset="-122"/>
              </a:rPr>
              <a:t>Test to Speech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09E2A2-0BD0-D7D4-283F-01C8B40288E8}"/>
              </a:ext>
            </a:extLst>
          </p:cNvPr>
          <p:cNvSpPr/>
          <p:nvPr/>
        </p:nvSpPr>
        <p:spPr>
          <a:xfrm>
            <a:off x="590695" y="1401233"/>
            <a:ext cx="3494998" cy="47428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  <a:latin typeface="Arial" panose="020B0604020202020204"/>
              <a:ea typeface="黑体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4D5500B-D6CE-43FA-F5B2-1861A0227EA3}"/>
              </a:ext>
            </a:extLst>
          </p:cNvPr>
          <p:cNvSpPr/>
          <p:nvPr/>
        </p:nvSpPr>
        <p:spPr>
          <a:xfrm>
            <a:off x="4352580" y="1401233"/>
            <a:ext cx="3494998" cy="47428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  <a:latin typeface="Arial" panose="020B0604020202020204"/>
              <a:ea typeface="黑体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9CAF7B2-63B3-4039-5EB4-379973053BCE}"/>
              </a:ext>
            </a:extLst>
          </p:cNvPr>
          <p:cNvSpPr/>
          <p:nvPr/>
        </p:nvSpPr>
        <p:spPr>
          <a:xfrm>
            <a:off x="8114465" y="1401233"/>
            <a:ext cx="3494998" cy="47428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prstClr val="white"/>
              </a:solidFill>
              <a:latin typeface="Arial" panose="020B0604020202020204"/>
              <a:ea typeface="黑体"/>
            </a:endParaRPr>
          </a:p>
        </p:txBody>
      </p:sp>
      <p:pic>
        <p:nvPicPr>
          <p:cNvPr id="46" name="图形 45">
            <a:extLst>
              <a:ext uri="{FF2B5EF4-FFF2-40B4-BE49-F238E27FC236}">
                <a16:creationId xmlns:a16="http://schemas.microsoft.com/office/drawing/2014/main" id="{6E669FAC-8133-5628-A20C-4767EC6C6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9769" y="1689543"/>
            <a:ext cx="764388" cy="709789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03882532-B6D8-1B86-49F2-57FABCD4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4387" y="1694573"/>
            <a:ext cx="847615" cy="704758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F08A427C-7C6E-7318-EC11-0CC2325F6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6548" y="1694573"/>
            <a:ext cx="807062" cy="704758"/>
          </a:xfrm>
          <a:prstGeom prst="rect">
            <a:avLst/>
          </a:prstGeom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D44A2D6C-E8FE-990D-B6C7-A440328F3FFB}"/>
              </a:ext>
            </a:extLst>
          </p:cNvPr>
          <p:cNvSpPr txBox="1">
            <a:spLocks/>
          </p:cNvSpPr>
          <p:nvPr/>
        </p:nvSpPr>
        <p:spPr>
          <a:xfrm>
            <a:off x="557419" y="455498"/>
            <a:ext cx="10514231" cy="5200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09" fontAlgn="auto">
              <a:spcAft>
                <a:spcPts val="0"/>
              </a:spcAft>
              <a:buSzPct val="25000"/>
            </a:pPr>
            <a:r>
              <a:rPr lang="en-US" altLang="zh-CN" sz="2900" b="1" dirty="0">
                <a:latin typeface="Arial" panose="020B0604020202020204" pitchFamily="34" charset="0"/>
                <a:ea typeface="等线" panose="02010600030101010101" pitchFamily="2" charset="-122"/>
                <a:sym typeface="字魂59号-创粗黑" panose="00000500000000000000" pitchFamily="2" charset="-122"/>
              </a:rPr>
              <a:t>Application Scenarios of </a:t>
            </a:r>
            <a:r>
              <a:rPr lang="en-US" altLang="zh-CN" sz="2800" b="1" dirty="0" err="1">
                <a:latin typeface="Arial" panose="020B0604020202020204" pitchFamily="34" charset="0"/>
                <a:ea typeface="等线" panose="02010600030101010101" pitchFamily="2" charset="-122"/>
                <a:sym typeface="+mn-lt"/>
              </a:rPr>
              <a:t>QuecPython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313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ḷíḍe">
            <a:extLst>
              <a:ext uri="{FF2B5EF4-FFF2-40B4-BE49-F238E27FC236}">
                <a16:creationId xmlns:a16="http://schemas.microsoft.com/office/drawing/2014/main" id="{FA53F7CF-9296-E578-7C3E-47D55673DD9A}"/>
              </a:ext>
            </a:extLst>
          </p:cNvPr>
          <p:cNvSpPr txBox="1"/>
          <p:nvPr/>
        </p:nvSpPr>
        <p:spPr>
          <a:xfrm>
            <a:off x="673010" y="991712"/>
            <a:ext cx="10844392" cy="581850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 anchor="ctr" anchorCtr="0">
            <a:normAutofit/>
          </a:bodyPr>
          <a:lstStyle/>
          <a:p>
            <a:pPr algn="ctr" defTabSz="913674" fontAlgn="auto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zh-CN" sz="2400" dirty="0"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HeliosSDK/ToolChain + QPYcom + VSCode/Plugin</a:t>
            </a:r>
            <a:endParaRPr lang="en-US" sz="2400" dirty="0"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iş1îḑé">
            <a:extLst>
              <a:ext uri="{FF2B5EF4-FFF2-40B4-BE49-F238E27FC236}">
                <a16:creationId xmlns:a16="http://schemas.microsoft.com/office/drawing/2014/main" id="{06F41BB4-3EAA-CB96-71C6-B6EF439690EF}"/>
              </a:ext>
            </a:extLst>
          </p:cNvPr>
          <p:cNvSpPr txBox="1"/>
          <p:nvPr/>
        </p:nvSpPr>
        <p:spPr>
          <a:xfrm>
            <a:off x="1530151" y="1525042"/>
            <a:ext cx="9130111" cy="334298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 anchor="t" anchorCtr="0">
            <a:noAutofit/>
          </a:bodyPr>
          <a:lstStyle/>
          <a:p>
            <a:pPr algn="ctr" defTabSz="91367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zh-CN" sz="1100" dirty="0"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Multiple development tools</a:t>
            </a:r>
          </a:p>
          <a:p>
            <a:pPr algn="ctr" defTabSz="91367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zh-CN" sz="1100" dirty="0"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Help developers manipulate QuecPython</a:t>
            </a:r>
            <a:endParaRPr lang="en-US" sz="1100" dirty="0"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251A50B3-B2F1-00ED-BAE2-ED660E3AE364}"/>
              </a:ext>
            </a:extLst>
          </p:cNvPr>
          <p:cNvSpPr txBox="1">
            <a:spLocks/>
          </p:cNvSpPr>
          <p:nvPr/>
        </p:nvSpPr>
        <p:spPr>
          <a:xfrm>
            <a:off x="509054" y="402126"/>
            <a:ext cx="10514231" cy="5200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QuecPython Development Tool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4214DF4-F244-71A3-B5D9-BD0BDBF5958C}"/>
              </a:ext>
            </a:extLst>
          </p:cNvPr>
          <p:cNvGrpSpPr/>
          <p:nvPr/>
        </p:nvGrpSpPr>
        <p:grpSpPr>
          <a:xfrm>
            <a:off x="831322" y="2178854"/>
            <a:ext cx="10686080" cy="3947206"/>
            <a:chOff x="709298" y="2286000"/>
            <a:chExt cx="10687472" cy="3947720"/>
          </a:xfrm>
        </p:grpSpPr>
        <p:sp>
          <p:nvSpPr>
            <p:cNvPr id="7" name="ísľíďê">
              <a:extLst>
                <a:ext uri="{FF2B5EF4-FFF2-40B4-BE49-F238E27FC236}">
                  <a16:creationId xmlns:a16="http://schemas.microsoft.com/office/drawing/2014/main" id="{EE4D2B81-AF73-613B-B1ED-D53B677076F6}"/>
                </a:ext>
              </a:extLst>
            </p:cNvPr>
            <p:cNvSpPr txBox="1"/>
            <p:nvPr/>
          </p:nvSpPr>
          <p:spPr>
            <a:xfrm>
              <a:off x="766305" y="4284252"/>
              <a:ext cx="3212426" cy="1876155"/>
            </a:xfrm>
            <a:prstGeom prst="rect">
              <a:avLst/>
            </a:prstGeom>
            <a:noFill/>
          </p:spPr>
          <p:txBody>
            <a:bodyPr wrap="square" lIns="91428" tIns="45714" rIns="91428" bIns="45714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HeliosSDK/ToolChain</a:t>
              </a:r>
            </a:p>
            <a:p>
              <a:pPr algn="ctr"/>
              <a:endParaRPr lang="en-US" altLang="zh-CN" sz="1100" b="1" dirty="0">
                <a:ea typeface="等线" panose="02010600030101010101" pitchFamily="2" charset="-122"/>
                <a:cs typeface="Arial" panose="020B0604020202020204" pitchFamily="34" charset="0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For</a:t>
              </a:r>
              <a:r>
                <a:rPr lang="zh-CN" altLang="en-US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senior</a:t>
              </a:r>
              <a:r>
                <a:rPr lang="zh-CN" altLang="en-US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developers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More drivers and algorithms can be added to the bottom of system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Features of QuecPython virtual machines can be configured on demand</a:t>
              </a:r>
            </a:p>
            <a:p>
              <a:pPr algn="ctr"/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……</a:t>
              </a:r>
              <a:endParaRPr lang="zh-CN" altLang="en-US" sz="1000" dirty="0">
                <a:ea typeface="等线" panose="02010600030101010101" pitchFamily="2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8" name="îsľïḍè">
              <a:extLst>
                <a:ext uri="{FF2B5EF4-FFF2-40B4-BE49-F238E27FC236}">
                  <a16:creationId xmlns:a16="http://schemas.microsoft.com/office/drawing/2014/main" id="{88768EE4-F068-15E3-B694-B9B49B85C0B6}"/>
                </a:ext>
              </a:extLst>
            </p:cNvPr>
            <p:cNvSpPr txBox="1"/>
            <p:nvPr/>
          </p:nvSpPr>
          <p:spPr>
            <a:xfrm>
              <a:off x="4373668" y="4284252"/>
              <a:ext cx="3200400" cy="1876281"/>
            </a:xfrm>
            <a:prstGeom prst="rect">
              <a:avLst/>
            </a:prstGeom>
            <a:noFill/>
          </p:spPr>
          <p:txBody>
            <a:bodyPr wrap="square" lIns="91428" tIns="45714" rIns="91428" bIns="45714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QPYcom</a:t>
              </a:r>
              <a:r>
                <a:rPr lang="zh-CN" altLang="en-US" b="1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b="1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Integration</a:t>
              </a:r>
              <a:r>
                <a:rPr lang="zh-CN" altLang="en-US" b="1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b="1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Tool</a:t>
              </a:r>
            </a:p>
            <a:p>
              <a:pPr algn="ctr"/>
              <a:endParaRPr lang="en-US" altLang="zh-CN" sz="1400" b="1" dirty="0">
                <a:ea typeface="等线" panose="02010600030101010101" pitchFamily="2" charset="-122"/>
                <a:cs typeface="Arial" panose="020B0604020202020204" pitchFamily="34" charset="0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REPL</a:t>
              </a:r>
              <a:r>
                <a:rPr lang="zh-CN" altLang="en-US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Interaction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File</a:t>
              </a:r>
              <a:r>
                <a:rPr lang="zh-CN" altLang="en-US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 </a:t>
              </a: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Transfer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Firmware Synthesis and Download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……</a:t>
              </a:r>
            </a:p>
          </p:txBody>
        </p:sp>
        <p:sp>
          <p:nvSpPr>
            <p:cNvPr id="9" name="iṥḻíḍê">
              <a:extLst>
                <a:ext uri="{FF2B5EF4-FFF2-40B4-BE49-F238E27FC236}">
                  <a16:creationId xmlns:a16="http://schemas.microsoft.com/office/drawing/2014/main" id="{F5131FB3-7B29-84C2-9BC2-18C8A80CC0C5}"/>
                </a:ext>
              </a:extLst>
            </p:cNvPr>
            <p:cNvSpPr txBox="1"/>
            <p:nvPr/>
          </p:nvSpPr>
          <p:spPr>
            <a:xfrm>
              <a:off x="7801435" y="4277462"/>
              <a:ext cx="3595335" cy="1843651"/>
            </a:xfrm>
            <a:prstGeom prst="rect">
              <a:avLst/>
            </a:prstGeom>
            <a:noFill/>
          </p:spPr>
          <p:txBody>
            <a:bodyPr wrap="square" lIns="91428" tIns="45714" rIns="91428" bIns="45714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VSCode+Plugin</a:t>
              </a:r>
            </a:p>
            <a:p>
              <a:pPr algn="ctr"/>
              <a:endParaRPr lang="en-US" altLang="zh-CN" sz="1400" b="1" dirty="0">
                <a:ea typeface="等线" panose="02010600030101010101" pitchFamily="2" charset="-122"/>
                <a:cs typeface="Arial" panose="020B0604020202020204" pitchFamily="34" charset="0"/>
                <a:sym typeface="+mn-lt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Write codes with VSCode</a:t>
              </a:r>
            </a:p>
            <a:p>
              <a:pPr lvl="0" algn="ctr">
                <a:lnSpc>
                  <a:spcPct val="120000"/>
                </a:lnSpc>
              </a:pP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Assist in QuecPython development with Plugin:</a:t>
              </a:r>
            </a:p>
            <a:p>
              <a:pPr lvl="0" algn="ctr">
                <a:lnSpc>
                  <a:spcPct val="120000"/>
                </a:lnSpc>
              </a:pP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REPL interaction, file transfer, firmware download</a:t>
              </a:r>
            </a:p>
            <a:p>
              <a:pPr lvl="0" algn="ctr">
                <a:lnSpc>
                  <a:spcPct val="120000"/>
                </a:lnSpc>
              </a:pPr>
              <a:r>
                <a:rPr lang="en-US" altLang="zh-CN" sz="1000" dirty="0">
                  <a:ea typeface="等线" panose="02010600030101010101" pitchFamily="2" charset="-122"/>
                  <a:cs typeface="Arial" panose="020B0604020202020204" pitchFamily="34" charset="0"/>
                  <a:sym typeface="+mn-lt"/>
                </a:rPr>
                <a:t>……</a:t>
              </a:r>
            </a:p>
          </p:txBody>
        </p:sp>
        <p:pic>
          <p:nvPicPr>
            <p:cNvPr id="10" name="图片 9" descr="图片包含 游戏机, 画&#10;&#10;描述已自动生成">
              <a:extLst>
                <a:ext uri="{FF2B5EF4-FFF2-40B4-BE49-F238E27FC236}">
                  <a16:creationId xmlns:a16="http://schemas.microsoft.com/office/drawing/2014/main" id="{6D7DF92D-CFF4-E852-A025-03D775B1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174" r="15659"/>
            <a:stretch>
              <a:fillRect/>
            </a:stretch>
          </p:blipFill>
          <p:spPr>
            <a:xfrm>
              <a:off x="8966237" y="2827744"/>
              <a:ext cx="1217965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9243FF5-13BE-3ABF-1DAB-42A94F069FC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5312418" y="2816435"/>
              <a:ext cx="1246700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220B895-7BD6-BD1C-1B7B-C4772273D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4214" y="2806256"/>
              <a:ext cx="1296608" cy="122209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0" h="0" prst="relaxedInset"/>
              <a:contourClr>
                <a:srgbClr val="969696"/>
              </a:contourClr>
            </a:sp3d>
          </p:spPr>
        </p:pic>
        <p:sp>
          <p:nvSpPr>
            <p:cNvPr id="13" name="圆角矩形 270">
              <a:extLst>
                <a:ext uri="{FF2B5EF4-FFF2-40B4-BE49-F238E27FC236}">
                  <a16:creationId xmlns:a16="http://schemas.microsoft.com/office/drawing/2014/main" id="{6E2A2B34-F9B4-8695-67E5-04CB0BBFBABD}"/>
                </a:ext>
              </a:extLst>
            </p:cNvPr>
            <p:cNvSpPr/>
            <p:nvPr/>
          </p:nvSpPr>
          <p:spPr>
            <a:xfrm>
              <a:off x="709298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376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4" name="圆角矩形 270">
              <a:extLst>
                <a:ext uri="{FF2B5EF4-FFF2-40B4-BE49-F238E27FC236}">
                  <a16:creationId xmlns:a16="http://schemas.microsoft.com/office/drawing/2014/main" id="{D07E65AA-F2C3-99BC-32BE-0420E22F52A5}"/>
                </a:ext>
              </a:extLst>
            </p:cNvPr>
            <p:cNvSpPr/>
            <p:nvPr/>
          </p:nvSpPr>
          <p:spPr>
            <a:xfrm>
              <a:off x="4315408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376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5" name="圆角矩形 270">
              <a:extLst>
                <a:ext uri="{FF2B5EF4-FFF2-40B4-BE49-F238E27FC236}">
                  <a16:creationId xmlns:a16="http://schemas.microsoft.com/office/drawing/2014/main" id="{F74A2246-AE70-F897-8637-6138C6F35371}"/>
                </a:ext>
              </a:extLst>
            </p:cNvPr>
            <p:cNvSpPr/>
            <p:nvPr/>
          </p:nvSpPr>
          <p:spPr>
            <a:xfrm>
              <a:off x="7911999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376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5B9FA133-FA66-FA7D-6869-127F47FF3155}"/>
              </a:ext>
            </a:extLst>
          </p:cNvPr>
          <p:cNvSpPr txBox="1"/>
          <p:nvPr/>
        </p:nvSpPr>
        <p:spPr>
          <a:xfrm>
            <a:off x="514841" y="6430083"/>
            <a:ext cx="1408882" cy="204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  <a:hlinkClick r:id="rId8"/>
              </a:rPr>
              <a:t>www.quectel.com</a:t>
            </a:r>
            <a:endParaRPr sz="1400" dirty="0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902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F1E818CE-E125-1A2A-0AD7-6F2084009BDA}"/>
              </a:ext>
            </a:extLst>
          </p:cNvPr>
          <p:cNvGrpSpPr/>
          <p:nvPr/>
        </p:nvGrpSpPr>
        <p:grpSpPr>
          <a:xfrm>
            <a:off x="2847392" y="1361130"/>
            <a:ext cx="6495630" cy="4682755"/>
            <a:chOff x="2174033" y="1360066"/>
            <a:chExt cx="6496476" cy="4683365"/>
          </a:xfrm>
        </p:grpSpPr>
        <p:sp>
          <p:nvSpPr>
            <p:cNvPr id="20" name="矩形: 剪去单角 19">
              <a:extLst>
                <a:ext uri="{FF2B5EF4-FFF2-40B4-BE49-F238E27FC236}">
                  <a16:creationId xmlns:a16="http://schemas.microsoft.com/office/drawing/2014/main" id="{9B2584D8-6C54-479D-20B7-F88AD7A40263}"/>
                </a:ext>
              </a:extLst>
            </p:cNvPr>
            <p:cNvSpPr/>
            <p:nvPr/>
          </p:nvSpPr>
          <p:spPr>
            <a:xfrm>
              <a:off x="2174033" y="2388637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(Original)</a:t>
              </a:r>
            </a:p>
            <a:p>
              <a:pPr algn="ctr"/>
              <a:r>
                <a:rPr lang="en-US" altLang="zh-CN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QuecPython Firmware</a:t>
              </a:r>
              <a:endPara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495">
              <a:extLst>
                <a:ext uri="{FF2B5EF4-FFF2-40B4-BE49-F238E27FC236}">
                  <a16:creationId xmlns:a16="http://schemas.microsoft.com/office/drawing/2014/main" id="{FA3C9ADE-EE75-0A66-F653-730A490DF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268" y="1360066"/>
              <a:ext cx="2603241" cy="428625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8" tIns="45714" rIns="91428" bIns="45714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300" dirty="0" err="1">
                  <a:cs typeface="Arial" panose="020B0604020202020204" pitchFamily="34" charset="0"/>
                </a:rPr>
                <a:t>QuecPython</a:t>
              </a:r>
              <a:r>
                <a:rPr lang="en-US" altLang="zh-CN" sz="1300" dirty="0">
                  <a:cs typeface="Arial" panose="020B0604020202020204" pitchFamily="34" charset="0"/>
                </a:rPr>
                <a:t> </a:t>
              </a:r>
              <a:r>
                <a:rPr lang="en-US" altLang="zh-CN" sz="1300" dirty="0" err="1">
                  <a:cs typeface="Arial" panose="020B0604020202020204" pitchFamily="34" charset="0"/>
                </a:rPr>
                <a:t>VSCode</a:t>
              </a:r>
              <a:r>
                <a:rPr lang="en-US" altLang="zh-CN" sz="1300" dirty="0">
                  <a:cs typeface="Arial" panose="020B0604020202020204" pitchFamily="34" charset="0"/>
                </a:rPr>
                <a:t> Plugin</a:t>
              </a:r>
              <a:endParaRPr lang="en-US" sz="1300" dirty="0">
                <a:cs typeface="Arial" panose="020B0604020202020204" pitchFamily="34" charset="0"/>
              </a:endParaRPr>
            </a:p>
          </p:txBody>
        </p:sp>
        <p:sp>
          <p:nvSpPr>
            <p:cNvPr id="27" name="矩形: 剪去单角 26">
              <a:extLst>
                <a:ext uri="{FF2B5EF4-FFF2-40B4-BE49-F238E27FC236}">
                  <a16:creationId xmlns:a16="http://schemas.microsoft.com/office/drawing/2014/main" id="{823BBD34-24B2-6F75-C2A9-509F75CE391D}"/>
                </a:ext>
              </a:extLst>
            </p:cNvPr>
            <p:cNvSpPr/>
            <p:nvPr/>
          </p:nvSpPr>
          <p:spPr>
            <a:xfrm>
              <a:off x="6067268" y="2388637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QuecPython Script Files</a:t>
              </a:r>
              <a:endPara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544">
              <a:extLst>
                <a:ext uri="{FF2B5EF4-FFF2-40B4-BE49-F238E27FC236}">
                  <a16:creationId xmlns:a16="http://schemas.microsoft.com/office/drawing/2014/main" id="{440E78FC-4581-535B-3710-742E3B61D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958" y="2497024"/>
              <a:ext cx="428625" cy="427038"/>
            </a:xfrm>
            <a:custGeom>
              <a:avLst/>
              <a:gdLst>
                <a:gd name="T0" fmla="*/ 0 w 270"/>
                <a:gd name="T1" fmla="*/ 134 h 269"/>
                <a:gd name="T2" fmla="*/ 135 w 270"/>
                <a:gd name="T3" fmla="*/ 0 h 269"/>
                <a:gd name="T4" fmla="*/ 270 w 270"/>
                <a:gd name="T5" fmla="*/ 134 h 269"/>
                <a:gd name="T6" fmla="*/ 270 w 270"/>
                <a:gd name="T7" fmla="*/ 134 h 269"/>
                <a:gd name="T8" fmla="*/ 135 w 270"/>
                <a:gd name="T9" fmla="*/ 269 h 269"/>
                <a:gd name="T10" fmla="*/ 0 w 270"/>
                <a:gd name="T11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269">
                  <a:moveTo>
                    <a:pt x="0" y="134"/>
                  </a:moveTo>
                  <a:cubicBezTo>
                    <a:pt x="0" y="60"/>
                    <a:pt x="61" y="0"/>
                    <a:pt x="135" y="0"/>
                  </a:cubicBezTo>
                  <a:cubicBezTo>
                    <a:pt x="210" y="0"/>
                    <a:pt x="270" y="60"/>
                    <a:pt x="270" y="134"/>
                  </a:cubicBezTo>
                  <a:cubicBezTo>
                    <a:pt x="270" y="134"/>
                    <a:pt x="270" y="134"/>
                    <a:pt x="270" y="134"/>
                  </a:cubicBezTo>
                  <a:cubicBezTo>
                    <a:pt x="270" y="209"/>
                    <a:pt x="210" y="269"/>
                    <a:pt x="135" y="269"/>
                  </a:cubicBezTo>
                  <a:cubicBezTo>
                    <a:pt x="61" y="269"/>
                    <a:pt x="0" y="209"/>
                    <a:pt x="0" y="134"/>
                  </a:cubicBezTo>
                </a:path>
              </a:pathLst>
            </a:custGeom>
            <a:noFill/>
            <a:ln w="31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8" tIns="45714" rIns="91428" bIns="45714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cs typeface="Arial" panose="020B0604020202020204" pitchFamily="34" charset="0"/>
                </a:rPr>
                <a:t> +</a:t>
              </a:r>
            </a:p>
          </p:txBody>
        </p:sp>
        <p:sp>
          <p:nvSpPr>
            <p:cNvPr id="30" name="矩形: 剪去单角 29">
              <a:extLst>
                <a:ext uri="{FF2B5EF4-FFF2-40B4-BE49-F238E27FC236}">
                  <a16:creationId xmlns:a16="http://schemas.microsoft.com/office/drawing/2014/main" id="{F8621594-D98C-7A35-1DF1-B2B683B4FDDF}"/>
                </a:ext>
              </a:extLst>
            </p:cNvPr>
            <p:cNvSpPr/>
            <p:nvPr/>
          </p:nvSpPr>
          <p:spPr>
            <a:xfrm>
              <a:off x="4116199" y="4055081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rgbClr val="93B4F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(New)</a:t>
              </a:r>
            </a:p>
            <a:p>
              <a:pPr algn="ctr"/>
              <a:r>
                <a:rPr lang="en-US" altLang="zh-CN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QuecPython Firmware</a:t>
              </a:r>
              <a:endPara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495">
              <a:extLst>
                <a:ext uri="{FF2B5EF4-FFF2-40B4-BE49-F238E27FC236}">
                  <a16:creationId xmlns:a16="http://schemas.microsoft.com/office/drawing/2014/main" id="{744A2377-BEB8-8818-8E92-73CA559BF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268" y="3337206"/>
              <a:ext cx="2603241" cy="428625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8" tIns="45714" rIns="91428" bIns="45714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300" dirty="0">
                  <a:cs typeface="Arial" panose="020B0604020202020204" pitchFamily="34" charset="0"/>
                </a:rPr>
                <a:t>QPYcom</a:t>
              </a:r>
            </a:p>
          </p:txBody>
        </p:sp>
        <p:cxnSp>
          <p:nvCxnSpPr>
            <p:cNvPr id="252" name="直接箭头连接符 251">
              <a:extLst>
                <a:ext uri="{FF2B5EF4-FFF2-40B4-BE49-F238E27FC236}">
                  <a16:creationId xmlns:a16="http://schemas.microsoft.com/office/drawing/2014/main" id="{CE5E395E-A258-998B-63DE-8B90C933681C}"/>
                </a:ext>
              </a:extLst>
            </p:cNvPr>
            <p:cNvCxnSpPr>
              <a:stCxn id="26" idx="2"/>
              <a:endCxn id="27" idx="3"/>
            </p:cNvCxnSpPr>
            <p:nvPr/>
          </p:nvCxnSpPr>
          <p:spPr>
            <a:xfrm>
              <a:off x="7368889" y="1788691"/>
              <a:ext cx="0" cy="5999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箭头连接符 253">
              <a:extLst>
                <a:ext uri="{FF2B5EF4-FFF2-40B4-BE49-F238E27FC236}">
                  <a16:creationId xmlns:a16="http://schemas.microsoft.com/office/drawing/2014/main" id="{6BFBC018-F8B0-61CC-631F-267F412193D7}"/>
                </a:ext>
              </a:extLst>
            </p:cNvPr>
            <p:cNvCxnSpPr>
              <a:stCxn id="20" idx="0"/>
              <a:endCxn id="29" idx="0"/>
            </p:cNvCxnSpPr>
            <p:nvPr/>
          </p:nvCxnSpPr>
          <p:spPr>
            <a:xfrm flipV="1">
              <a:off x="4777274" y="2709749"/>
              <a:ext cx="430684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5299BDD6-450B-11BA-A447-99A23A134FB6}"/>
                </a:ext>
              </a:extLst>
            </p:cNvPr>
            <p:cNvCxnSpPr>
              <a:stCxn id="27" idx="2"/>
              <a:endCxn id="29" idx="2"/>
            </p:cNvCxnSpPr>
            <p:nvPr/>
          </p:nvCxnSpPr>
          <p:spPr>
            <a:xfrm flipH="1" flipV="1">
              <a:off x="5636583" y="2709749"/>
              <a:ext cx="430685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5B0185FD-B52C-1DAC-CCBF-71933F78452E}"/>
                </a:ext>
              </a:extLst>
            </p:cNvPr>
            <p:cNvCxnSpPr>
              <a:stCxn id="29" idx="4"/>
              <a:endCxn id="30" idx="3"/>
            </p:cNvCxnSpPr>
            <p:nvPr/>
          </p:nvCxnSpPr>
          <p:spPr>
            <a:xfrm flipH="1">
              <a:off x="5417820" y="2924062"/>
              <a:ext cx="4451" cy="11310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5D5B4FAA-45DD-B50E-F680-3F7993E63D54}"/>
                </a:ext>
              </a:extLst>
            </p:cNvPr>
            <p:cNvCxnSpPr>
              <a:stCxn id="31" idx="1"/>
            </p:cNvCxnSpPr>
            <p:nvPr/>
          </p:nvCxnSpPr>
          <p:spPr>
            <a:xfrm flipH="1" flipV="1">
              <a:off x="5417820" y="3545633"/>
              <a:ext cx="649448" cy="58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451CC027-7079-85A4-9E61-706AE4F487B5}"/>
                </a:ext>
              </a:extLst>
            </p:cNvPr>
            <p:cNvSpPr/>
            <p:nvPr/>
          </p:nvSpPr>
          <p:spPr>
            <a:xfrm>
              <a:off x="4116199" y="5399619"/>
              <a:ext cx="2603241" cy="643812"/>
            </a:xfrm>
            <a:prstGeom prst="rect">
              <a:avLst/>
            </a:prstGeom>
            <a:solidFill>
              <a:srgbClr val="FD99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Download</a:t>
              </a:r>
              <a:endParaRPr 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169D64DC-1A6B-10BB-7194-8A44159E4E73}"/>
                </a:ext>
              </a:extLst>
            </p:cNvPr>
            <p:cNvCxnSpPr>
              <a:stCxn id="30" idx="1"/>
              <a:endCxn id="139" idx="0"/>
            </p:cNvCxnSpPr>
            <p:nvPr/>
          </p:nvCxnSpPr>
          <p:spPr>
            <a:xfrm>
              <a:off x="5417820" y="4698893"/>
              <a:ext cx="0" cy="7007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连接符: 肘形 257">
              <a:extLst>
                <a:ext uri="{FF2B5EF4-FFF2-40B4-BE49-F238E27FC236}">
                  <a16:creationId xmlns:a16="http://schemas.microsoft.com/office/drawing/2014/main" id="{6F8CA448-6F60-DE93-3254-25CFC6166F9D}"/>
                </a:ext>
              </a:extLst>
            </p:cNvPr>
            <p:cNvCxnSpPr>
              <a:stCxn id="31" idx="2"/>
            </p:cNvCxnSpPr>
            <p:nvPr/>
          </p:nvCxnSpPr>
          <p:spPr>
            <a:xfrm rot="5400000">
              <a:off x="5752340" y="3431312"/>
              <a:ext cx="1282030" cy="1951069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20ACFAB3-391A-6C47-F81F-05E799500121}"/>
              </a:ext>
            </a:extLst>
          </p:cNvPr>
          <p:cNvSpPr txBox="1">
            <a:spLocks/>
          </p:cNvSpPr>
          <p:nvPr/>
        </p:nvSpPr>
        <p:spPr>
          <a:xfrm>
            <a:off x="552378" y="442508"/>
            <a:ext cx="10514231" cy="5200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QuecPython Firmware</a:t>
            </a:r>
            <a:r>
              <a:rPr lang="zh-CN" altLang="en-US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rPr>
              <a:t>Generation Process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250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>
            <a:extLst>
              <a:ext uri="{FF2B5EF4-FFF2-40B4-BE49-F238E27FC236}">
                <a16:creationId xmlns:a16="http://schemas.microsoft.com/office/drawing/2014/main" id="{858C7943-2618-D7A8-CF53-185AC75E8DB0}"/>
              </a:ext>
            </a:extLst>
          </p:cNvPr>
          <p:cNvSpPr/>
          <p:nvPr/>
        </p:nvSpPr>
        <p:spPr>
          <a:xfrm>
            <a:off x="118542" y="1917626"/>
            <a:ext cx="9217078" cy="2589301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Overview of </a:t>
            </a:r>
            <a:r>
              <a:rPr lang="en-US" altLang="zh-CN" sz="2400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QuecPython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Current Situation of Smart Electricity Meter Solution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Secondary Development of Smart Electricity Meter Solution</a:t>
            </a:r>
          </a:p>
        </p:txBody>
      </p:sp>
    </p:spTree>
    <p:extLst>
      <p:ext uri="{BB962C8B-B14F-4D97-AF65-F5344CB8AC3E}">
        <p14:creationId xmlns:p14="http://schemas.microsoft.com/office/powerpoint/2010/main" val="111898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2">
            <a:extLst>
              <a:ext uri="{FF2B5EF4-FFF2-40B4-BE49-F238E27FC236}">
                <a16:creationId xmlns:a16="http://schemas.microsoft.com/office/drawing/2014/main" id="{0155D5EC-BE09-C03E-4099-99F1D05D305E}"/>
              </a:ext>
            </a:extLst>
          </p:cNvPr>
          <p:cNvSpPr txBox="1">
            <a:spLocks/>
          </p:cNvSpPr>
          <p:nvPr/>
        </p:nvSpPr>
        <p:spPr>
          <a:xfrm>
            <a:off x="66219" y="375220"/>
            <a:ext cx="10514231" cy="52005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09" fontAlgn="auto">
              <a:spcAft>
                <a:spcPts val="0"/>
              </a:spcAft>
            </a:pPr>
            <a:r>
              <a:rPr lang="en-US" altLang="zh-CN" sz="2800" b="1" dirty="0" err="1"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rPr>
              <a:t>QuecPython</a:t>
            </a:r>
            <a:r>
              <a:rPr lang="zh-CN" altLang="en-US" sz="2800" b="1" dirty="0"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+mn-ea"/>
                <a:sym typeface="+mn-lt"/>
              </a:rPr>
              <a:t>Solves Pain Points of Smart Electricity Meter Solution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5" name="îŝlîd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4928EB2-0FF3-5769-A528-52FE9643D96D}"/>
              </a:ext>
            </a:extLst>
          </p:cNvPr>
          <p:cNvGrpSpPr>
            <a:grpSpLocks noChangeAspect="1"/>
          </p:cNvGrpSpPr>
          <p:nvPr/>
        </p:nvGrpSpPr>
        <p:grpSpPr>
          <a:xfrm>
            <a:off x="2000594" y="1529949"/>
            <a:ext cx="8197710" cy="5037370"/>
            <a:chOff x="2000854" y="1160248"/>
            <a:chExt cx="8198779" cy="5038028"/>
          </a:xfrm>
        </p:grpSpPr>
        <p:grpSp>
          <p:nvGrpSpPr>
            <p:cNvPr id="46" name="íšḷíďè">
              <a:extLst>
                <a:ext uri="{FF2B5EF4-FFF2-40B4-BE49-F238E27FC236}">
                  <a16:creationId xmlns:a16="http://schemas.microsoft.com/office/drawing/2014/main" id="{1D370414-4B8C-CC25-8730-F9926C3BEF31}"/>
                </a:ext>
              </a:extLst>
            </p:cNvPr>
            <p:cNvGrpSpPr/>
            <p:nvPr/>
          </p:nvGrpSpPr>
          <p:grpSpPr>
            <a:xfrm>
              <a:off x="2000854" y="1160248"/>
              <a:ext cx="8198779" cy="4871894"/>
              <a:chOff x="546099" y="-15082"/>
              <a:chExt cx="7666039" cy="4555332"/>
            </a:xfrm>
            <a:solidFill>
              <a:schemeClr val="bg1">
                <a:lumMod val="95000"/>
              </a:schemeClr>
            </a:solidFill>
          </p:grpSpPr>
          <p:sp>
            <p:nvSpPr>
              <p:cNvPr id="109" name="ïṡļíďè">
                <a:extLst>
                  <a:ext uri="{FF2B5EF4-FFF2-40B4-BE49-F238E27FC236}">
                    <a16:creationId xmlns:a16="http://schemas.microsoft.com/office/drawing/2014/main" id="{683DB799-739C-3F3A-EC4E-297943F42E12}"/>
                  </a:ext>
                </a:extLst>
              </p:cNvPr>
              <p:cNvSpPr/>
              <p:nvPr/>
            </p:nvSpPr>
            <p:spPr bwMode="auto">
              <a:xfrm>
                <a:off x="546099" y="-15082"/>
                <a:ext cx="3540125" cy="4521200"/>
              </a:xfrm>
              <a:custGeom>
                <a:avLst/>
                <a:gdLst>
                  <a:gd name="T0" fmla="*/ 43 w 943"/>
                  <a:gd name="T1" fmla="*/ 0 h 1203"/>
                  <a:gd name="T2" fmla="*/ 0 w 943"/>
                  <a:gd name="T3" fmla="*/ 42 h 1203"/>
                  <a:gd name="T4" fmla="*/ 0 w 943"/>
                  <a:gd name="T5" fmla="*/ 1160 h 1203"/>
                  <a:gd name="T6" fmla="*/ 43 w 943"/>
                  <a:gd name="T7" fmla="*/ 1203 h 1203"/>
                  <a:gd name="T8" fmla="*/ 943 w 943"/>
                  <a:gd name="T9" fmla="*/ 1203 h 1203"/>
                  <a:gd name="T10" fmla="*/ 943 w 943"/>
                  <a:gd name="T11" fmla="*/ 0 h 1203"/>
                  <a:gd name="T12" fmla="*/ 43 w 943"/>
                  <a:gd name="T13" fmla="*/ 0 h 1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3" h="1203">
                    <a:moveTo>
                      <a:pt x="43" y="0"/>
                    </a:moveTo>
                    <a:cubicBezTo>
                      <a:pt x="20" y="0"/>
                      <a:pt x="0" y="19"/>
                      <a:pt x="0" y="42"/>
                    </a:cubicBezTo>
                    <a:cubicBezTo>
                      <a:pt x="0" y="1160"/>
                      <a:pt x="0" y="1160"/>
                      <a:pt x="0" y="1160"/>
                    </a:cubicBezTo>
                    <a:cubicBezTo>
                      <a:pt x="0" y="1184"/>
                      <a:pt x="20" y="1203"/>
                      <a:pt x="43" y="1203"/>
                    </a:cubicBezTo>
                    <a:cubicBezTo>
                      <a:pt x="943" y="1203"/>
                      <a:pt x="943" y="1203"/>
                      <a:pt x="943" y="1203"/>
                    </a:cubicBezTo>
                    <a:cubicBezTo>
                      <a:pt x="943" y="0"/>
                      <a:pt x="943" y="0"/>
                      <a:pt x="943" y="0"/>
                    </a:cubicBezTo>
                    <a:lnTo>
                      <a:pt x="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10" name="ís1iďe">
                <a:extLst>
                  <a:ext uri="{FF2B5EF4-FFF2-40B4-BE49-F238E27FC236}">
                    <a16:creationId xmlns:a16="http://schemas.microsoft.com/office/drawing/2014/main" id="{3EFDC91A-5DC8-F69D-0318-175A0B9A35BD}"/>
                  </a:ext>
                </a:extLst>
              </p:cNvPr>
              <p:cNvSpPr/>
              <p:nvPr/>
            </p:nvSpPr>
            <p:spPr bwMode="auto">
              <a:xfrm>
                <a:off x="4675188" y="19050"/>
                <a:ext cx="3536950" cy="4521200"/>
              </a:xfrm>
              <a:custGeom>
                <a:avLst/>
                <a:gdLst>
                  <a:gd name="T0" fmla="*/ 899 w 942"/>
                  <a:gd name="T1" fmla="*/ 1203 h 1203"/>
                  <a:gd name="T2" fmla="*/ 942 w 942"/>
                  <a:gd name="T3" fmla="*/ 1160 h 1203"/>
                  <a:gd name="T4" fmla="*/ 942 w 942"/>
                  <a:gd name="T5" fmla="*/ 42 h 1203"/>
                  <a:gd name="T6" fmla="*/ 899 w 942"/>
                  <a:gd name="T7" fmla="*/ 0 h 1203"/>
                  <a:gd name="T8" fmla="*/ 0 w 942"/>
                  <a:gd name="T9" fmla="*/ 0 h 1203"/>
                  <a:gd name="T10" fmla="*/ 0 w 942"/>
                  <a:gd name="T11" fmla="*/ 1203 h 1203"/>
                  <a:gd name="T12" fmla="*/ 899 w 942"/>
                  <a:gd name="T13" fmla="*/ 1203 h 1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2" h="1203">
                    <a:moveTo>
                      <a:pt x="899" y="1203"/>
                    </a:moveTo>
                    <a:cubicBezTo>
                      <a:pt x="923" y="1203"/>
                      <a:pt x="942" y="1184"/>
                      <a:pt x="942" y="1160"/>
                    </a:cubicBezTo>
                    <a:cubicBezTo>
                      <a:pt x="942" y="42"/>
                      <a:pt x="942" y="42"/>
                      <a:pt x="942" y="42"/>
                    </a:cubicBezTo>
                    <a:cubicBezTo>
                      <a:pt x="942" y="19"/>
                      <a:pt x="923" y="0"/>
                      <a:pt x="89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03"/>
                      <a:pt x="0" y="1203"/>
                      <a:pt x="0" y="1203"/>
                    </a:cubicBezTo>
                    <a:lnTo>
                      <a:pt x="899" y="120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grpSp>
          <p:nvGrpSpPr>
            <p:cNvPr id="47" name="íšḻiḓè">
              <a:extLst>
                <a:ext uri="{FF2B5EF4-FFF2-40B4-BE49-F238E27FC236}">
                  <a16:creationId xmlns:a16="http://schemas.microsoft.com/office/drawing/2014/main" id="{A0938DB6-AABB-281D-40E7-3E7CAA02C4FF}"/>
                </a:ext>
              </a:extLst>
            </p:cNvPr>
            <p:cNvGrpSpPr/>
            <p:nvPr/>
          </p:nvGrpSpPr>
          <p:grpSpPr>
            <a:xfrm>
              <a:off x="5778507" y="1196752"/>
              <a:ext cx="638380" cy="4835390"/>
              <a:chOff x="4078288" y="19050"/>
              <a:chExt cx="596899" cy="4521200"/>
            </a:xfrm>
            <a:solidFill>
              <a:schemeClr val="bg1">
                <a:lumMod val="95000"/>
              </a:schemeClr>
            </a:solidFill>
          </p:grpSpPr>
          <p:sp>
            <p:nvSpPr>
              <p:cNvPr id="107" name="îṡlîḋe">
                <a:extLst>
                  <a:ext uri="{FF2B5EF4-FFF2-40B4-BE49-F238E27FC236}">
                    <a16:creationId xmlns:a16="http://schemas.microsoft.com/office/drawing/2014/main" id="{FF5099D9-BB64-B473-913A-4F41E1C88B11}"/>
                  </a:ext>
                </a:extLst>
              </p:cNvPr>
              <p:cNvSpPr/>
              <p:nvPr/>
            </p:nvSpPr>
            <p:spPr bwMode="auto">
              <a:xfrm>
                <a:off x="4078288" y="19050"/>
                <a:ext cx="296862" cy="4521200"/>
              </a:xfrm>
              <a:custGeom>
                <a:avLst/>
                <a:gdLst>
                  <a:gd name="T0" fmla="*/ 0 w 79"/>
                  <a:gd name="T1" fmla="*/ 1203 h 1203"/>
                  <a:gd name="T2" fmla="*/ 79 w 79"/>
                  <a:gd name="T3" fmla="*/ 1203 h 1203"/>
                  <a:gd name="T4" fmla="*/ 79 w 79"/>
                  <a:gd name="T5" fmla="*/ 0 h 1203"/>
                  <a:gd name="T6" fmla="*/ 0 w 79"/>
                  <a:gd name="T7" fmla="*/ 0 h 1203"/>
                  <a:gd name="T8" fmla="*/ 0 w 79"/>
                  <a:gd name="T9" fmla="*/ 1203 h 1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203">
                    <a:moveTo>
                      <a:pt x="0" y="1203"/>
                    </a:moveTo>
                    <a:cubicBezTo>
                      <a:pt x="9" y="1203"/>
                      <a:pt x="44" y="1203"/>
                      <a:pt x="79" y="1203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08" name="îšliḋe">
                <a:extLst>
                  <a:ext uri="{FF2B5EF4-FFF2-40B4-BE49-F238E27FC236}">
                    <a16:creationId xmlns:a16="http://schemas.microsoft.com/office/drawing/2014/main" id="{D2BA51FA-0F7F-031F-2295-BE43E8506AF9}"/>
                  </a:ext>
                </a:extLst>
              </p:cNvPr>
              <p:cNvSpPr/>
              <p:nvPr/>
            </p:nvSpPr>
            <p:spPr bwMode="auto">
              <a:xfrm>
                <a:off x="4375150" y="19050"/>
                <a:ext cx="300037" cy="4521200"/>
              </a:xfrm>
              <a:custGeom>
                <a:avLst/>
                <a:gdLst>
                  <a:gd name="T0" fmla="*/ 80 w 80"/>
                  <a:gd name="T1" fmla="*/ 1203 h 1203"/>
                  <a:gd name="T2" fmla="*/ 80 w 80"/>
                  <a:gd name="T3" fmla="*/ 0 h 1203"/>
                  <a:gd name="T4" fmla="*/ 0 w 80"/>
                  <a:gd name="T5" fmla="*/ 0 h 1203"/>
                  <a:gd name="T6" fmla="*/ 0 w 80"/>
                  <a:gd name="T7" fmla="*/ 1203 h 1203"/>
                  <a:gd name="T8" fmla="*/ 80 w 80"/>
                  <a:gd name="T9" fmla="*/ 1203 h 1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203">
                    <a:moveTo>
                      <a:pt x="80" y="1203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03"/>
                      <a:pt x="0" y="1203"/>
                      <a:pt x="0" y="1203"/>
                    </a:cubicBezTo>
                    <a:cubicBezTo>
                      <a:pt x="36" y="1203"/>
                      <a:pt x="71" y="1203"/>
                      <a:pt x="80" y="12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grpSp>
          <p:nvGrpSpPr>
            <p:cNvPr id="48" name="îṥľïde">
              <a:extLst>
                <a:ext uri="{FF2B5EF4-FFF2-40B4-BE49-F238E27FC236}">
                  <a16:creationId xmlns:a16="http://schemas.microsoft.com/office/drawing/2014/main" id="{FDD2CD1F-8CFA-0D01-E770-EC4DA4BB836B}"/>
                </a:ext>
              </a:extLst>
            </p:cNvPr>
            <p:cNvGrpSpPr/>
            <p:nvPr/>
          </p:nvGrpSpPr>
          <p:grpSpPr>
            <a:xfrm>
              <a:off x="2072164" y="1276550"/>
              <a:ext cx="8047667" cy="4675795"/>
              <a:chOff x="612775" y="93663"/>
              <a:chExt cx="7524750" cy="4371975"/>
            </a:xfrm>
            <a:solidFill>
              <a:schemeClr val="bg1">
                <a:lumMod val="65000"/>
              </a:schemeClr>
            </a:solidFill>
          </p:grpSpPr>
          <p:sp>
            <p:nvSpPr>
              <p:cNvPr id="105" name="íSḷïdé">
                <a:extLst>
                  <a:ext uri="{FF2B5EF4-FFF2-40B4-BE49-F238E27FC236}">
                    <a16:creationId xmlns:a16="http://schemas.microsoft.com/office/drawing/2014/main" id="{9457BAC2-C366-0F96-CDAD-B566FFAEBB50}"/>
                  </a:ext>
                </a:extLst>
              </p:cNvPr>
              <p:cNvSpPr/>
              <p:nvPr/>
            </p:nvSpPr>
            <p:spPr bwMode="auto">
              <a:xfrm>
                <a:off x="612775" y="93663"/>
                <a:ext cx="3338512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06" name="iṡḷíḑe">
                <a:extLst>
                  <a:ext uri="{FF2B5EF4-FFF2-40B4-BE49-F238E27FC236}">
                    <a16:creationId xmlns:a16="http://schemas.microsoft.com/office/drawing/2014/main" id="{FE4FC501-EA5F-8229-C706-B3E5282FB344}"/>
                  </a:ext>
                </a:extLst>
              </p:cNvPr>
              <p:cNvSpPr/>
              <p:nvPr/>
            </p:nvSpPr>
            <p:spPr bwMode="auto">
              <a:xfrm>
                <a:off x="4799013" y="93663"/>
                <a:ext cx="3338512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grpSp>
          <p:nvGrpSpPr>
            <p:cNvPr id="49" name="îşľîḓé">
              <a:extLst>
                <a:ext uri="{FF2B5EF4-FFF2-40B4-BE49-F238E27FC236}">
                  <a16:creationId xmlns:a16="http://schemas.microsoft.com/office/drawing/2014/main" id="{07303928-0128-5918-AB67-83367EEE9C8E}"/>
                </a:ext>
              </a:extLst>
            </p:cNvPr>
            <p:cNvGrpSpPr/>
            <p:nvPr/>
          </p:nvGrpSpPr>
          <p:grpSpPr>
            <a:xfrm>
              <a:off x="2136681" y="1276550"/>
              <a:ext cx="7918637" cy="4675795"/>
              <a:chOff x="673100" y="93663"/>
              <a:chExt cx="7404100" cy="4371975"/>
            </a:xfrm>
            <a:solidFill>
              <a:schemeClr val="bg1">
                <a:lumMod val="75000"/>
              </a:schemeClr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3" name="iṡļídé">
                <a:extLst>
                  <a:ext uri="{FF2B5EF4-FFF2-40B4-BE49-F238E27FC236}">
                    <a16:creationId xmlns:a16="http://schemas.microsoft.com/office/drawing/2014/main" id="{EC289FE2-863E-5B5C-4E6C-DAAE0B79AF29}"/>
                  </a:ext>
                </a:extLst>
              </p:cNvPr>
              <p:cNvSpPr/>
              <p:nvPr/>
            </p:nvSpPr>
            <p:spPr bwMode="auto">
              <a:xfrm>
                <a:off x="673100" y="93663"/>
                <a:ext cx="3338512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04" name="íŝļîḋê">
                <a:extLst>
                  <a:ext uri="{FF2B5EF4-FFF2-40B4-BE49-F238E27FC236}">
                    <a16:creationId xmlns:a16="http://schemas.microsoft.com/office/drawing/2014/main" id="{A1CAA233-7082-2D65-0106-7979D2EC07A1}"/>
                  </a:ext>
                </a:extLst>
              </p:cNvPr>
              <p:cNvSpPr/>
              <p:nvPr/>
            </p:nvSpPr>
            <p:spPr bwMode="auto">
              <a:xfrm>
                <a:off x="4740275" y="93663"/>
                <a:ext cx="3336925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grpSp>
          <p:nvGrpSpPr>
            <p:cNvPr id="50" name="išḷiḋé">
              <a:extLst>
                <a:ext uri="{FF2B5EF4-FFF2-40B4-BE49-F238E27FC236}">
                  <a16:creationId xmlns:a16="http://schemas.microsoft.com/office/drawing/2014/main" id="{12F9509E-7153-4254-9B19-F1D9D124196A}"/>
                </a:ext>
              </a:extLst>
            </p:cNvPr>
            <p:cNvGrpSpPr/>
            <p:nvPr/>
          </p:nvGrpSpPr>
          <p:grpSpPr>
            <a:xfrm>
              <a:off x="2201199" y="1276550"/>
              <a:ext cx="7789601" cy="4675795"/>
              <a:chOff x="733425" y="93663"/>
              <a:chExt cx="7283450" cy="4371975"/>
            </a:xfrm>
            <a:solidFill>
              <a:schemeClr val="bg1">
                <a:lumMod val="85000"/>
              </a:schemeClr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ïṡḻíḋé">
                <a:extLst>
                  <a:ext uri="{FF2B5EF4-FFF2-40B4-BE49-F238E27FC236}">
                    <a16:creationId xmlns:a16="http://schemas.microsoft.com/office/drawing/2014/main" id="{59F79B2A-28AB-7EF8-FAF7-FD37C3053255}"/>
                  </a:ext>
                </a:extLst>
              </p:cNvPr>
              <p:cNvSpPr/>
              <p:nvPr/>
            </p:nvSpPr>
            <p:spPr bwMode="auto">
              <a:xfrm>
                <a:off x="733425" y="93663"/>
                <a:ext cx="3338512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02" name="išḻîḑè">
                <a:extLst>
                  <a:ext uri="{FF2B5EF4-FFF2-40B4-BE49-F238E27FC236}">
                    <a16:creationId xmlns:a16="http://schemas.microsoft.com/office/drawing/2014/main" id="{38E29867-E379-6883-9FC3-20BF018D6023}"/>
                  </a:ext>
                </a:extLst>
              </p:cNvPr>
              <p:cNvSpPr/>
              <p:nvPr/>
            </p:nvSpPr>
            <p:spPr bwMode="auto">
              <a:xfrm>
                <a:off x="4679950" y="93663"/>
                <a:ext cx="3336925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grpSp>
          <p:nvGrpSpPr>
            <p:cNvPr id="51" name="íṩ1ïḑê">
              <a:extLst>
                <a:ext uri="{FF2B5EF4-FFF2-40B4-BE49-F238E27FC236}">
                  <a16:creationId xmlns:a16="http://schemas.microsoft.com/office/drawing/2014/main" id="{9B29330F-39C0-A993-E8C4-8CD788365F8A}"/>
                </a:ext>
              </a:extLst>
            </p:cNvPr>
            <p:cNvGrpSpPr/>
            <p:nvPr/>
          </p:nvGrpSpPr>
          <p:grpSpPr>
            <a:xfrm>
              <a:off x="2265717" y="1276550"/>
              <a:ext cx="7662264" cy="4675795"/>
              <a:chOff x="793750" y="93663"/>
              <a:chExt cx="7164387" cy="4371975"/>
            </a:xfrm>
            <a:solidFill>
              <a:schemeClr val="bg1">
                <a:lumMod val="85000"/>
              </a:schemeClr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ísliḋê">
                <a:extLst>
                  <a:ext uri="{FF2B5EF4-FFF2-40B4-BE49-F238E27FC236}">
                    <a16:creationId xmlns:a16="http://schemas.microsoft.com/office/drawing/2014/main" id="{619A1FCB-181C-E770-C404-6A7B837A875F}"/>
                  </a:ext>
                </a:extLst>
              </p:cNvPr>
              <p:cNvSpPr/>
              <p:nvPr/>
            </p:nvSpPr>
            <p:spPr bwMode="auto">
              <a:xfrm>
                <a:off x="793750" y="93663"/>
                <a:ext cx="3336925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100" name="îSļiḋè">
                <a:extLst>
                  <a:ext uri="{FF2B5EF4-FFF2-40B4-BE49-F238E27FC236}">
                    <a16:creationId xmlns:a16="http://schemas.microsoft.com/office/drawing/2014/main" id="{40FE8060-626B-1344-6623-0505BBEB568D}"/>
                  </a:ext>
                </a:extLst>
              </p:cNvPr>
              <p:cNvSpPr/>
              <p:nvPr/>
            </p:nvSpPr>
            <p:spPr bwMode="auto">
              <a:xfrm>
                <a:off x="4619625" y="93663"/>
                <a:ext cx="3338512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grpSp>
          <p:nvGrpSpPr>
            <p:cNvPr id="52" name="íšļîdé">
              <a:extLst>
                <a:ext uri="{FF2B5EF4-FFF2-40B4-BE49-F238E27FC236}">
                  <a16:creationId xmlns:a16="http://schemas.microsoft.com/office/drawing/2014/main" id="{A00C40B4-BDF9-615D-230B-7308D0F7B0C1}"/>
                </a:ext>
              </a:extLst>
            </p:cNvPr>
            <p:cNvGrpSpPr/>
            <p:nvPr/>
          </p:nvGrpSpPr>
          <p:grpSpPr>
            <a:xfrm>
              <a:off x="2330233" y="1276550"/>
              <a:ext cx="7533230" cy="4675795"/>
              <a:chOff x="854075" y="93663"/>
              <a:chExt cx="7043737" cy="4371975"/>
            </a:xfrm>
            <a:solidFill>
              <a:schemeClr val="bg1">
                <a:lumMod val="85000"/>
              </a:schemeClr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7" name="iSļîḑé">
                <a:extLst>
                  <a:ext uri="{FF2B5EF4-FFF2-40B4-BE49-F238E27FC236}">
                    <a16:creationId xmlns:a16="http://schemas.microsoft.com/office/drawing/2014/main" id="{FBB9A933-019A-A701-AEB7-CD54991D9935}"/>
                  </a:ext>
                </a:extLst>
              </p:cNvPr>
              <p:cNvSpPr/>
              <p:nvPr/>
            </p:nvSpPr>
            <p:spPr bwMode="auto">
              <a:xfrm>
                <a:off x="854075" y="93663"/>
                <a:ext cx="3336925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98" name="işlíḓê">
                <a:extLst>
                  <a:ext uri="{FF2B5EF4-FFF2-40B4-BE49-F238E27FC236}">
                    <a16:creationId xmlns:a16="http://schemas.microsoft.com/office/drawing/2014/main" id="{B3CD9113-8A14-5274-B031-A81B9E5E77EC}"/>
                  </a:ext>
                </a:extLst>
              </p:cNvPr>
              <p:cNvSpPr/>
              <p:nvPr/>
            </p:nvSpPr>
            <p:spPr bwMode="auto">
              <a:xfrm>
                <a:off x="4559300" y="93663"/>
                <a:ext cx="3338512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grpSp>
          <p:nvGrpSpPr>
            <p:cNvPr id="53" name="iŝḷíďe">
              <a:extLst>
                <a:ext uri="{FF2B5EF4-FFF2-40B4-BE49-F238E27FC236}">
                  <a16:creationId xmlns:a16="http://schemas.microsoft.com/office/drawing/2014/main" id="{7FE5EE92-2481-8458-148A-86A51BF32F32}"/>
                </a:ext>
              </a:extLst>
            </p:cNvPr>
            <p:cNvGrpSpPr/>
            <p:nvPr/>
          </p:nvGrpSpPr>
          <p:grpSpPr>
            <a:xfrm>
              <a:off x="2393053" y="1276550"/>
              <a:ext cx="7405892" cy="4675795"/>
              <a:chOff x="912813" y="93663"/>
              <a:chExt cx="6924674" cy="4371975"/>
            </a:xfrm>
            <a:solidFill>
              <a:schemeClr val="bg1">
                <a:lumMod val="95000"/>
              </a:schemeClr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5" name="ï$líḍê">
                <a:extLst>
                  <a:ext uri="{FF2B5EF4-FFF2-40B4-BE49-F238E27FC236}">
                    <a16:creationId xmlns:a16="http://schemas.microsoft.com/office/drawing/2014/main" id="{2582AAA0-EB46-8C10-C5BC-220D81610DD2}"/>
                  </a:ext>
                </a:extLst>
              </p:cNvPr>
              <p:cNvSpPr/>
              <p:nvPr/>
            </p:nvSpPr>
            <p:spPr bwMode="auto">
              <a:xfrm>
                <a:off x="912813" y="93663"/>
                <a:ext cx="3338512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96" name="íṥḻídè">
                <a:extLst>
                  <a:ext uri="{FF2B5EF4-FFF2-40B4-BE49-F238E27FC236}">
                    <a16:creationId xmlns:a16="http://schemas.microsoft.com/office/drawing/2014/main" id="{3FA1785F-B165-497D-DD05-2103E882225C}"/>
                  </a:ext>
                </a:extLst>
              </p:cNvPr>
              <p:cNvSpPr/>
              <p:nvPr/>
            </p:nvSpPr>
            <p:spPr bwMode="auto">
              <a:xfrm>
                <a:off x="4498975" y="93663"/>
                <a:ext cx="3338512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grpSp>
          <p:nvGrpSpPr>
            <p:cNvPr id="54" name="ïṡľîḋê">
              <a:extLst>
                <a:ext uri="{FF2B5EF4-FFF2-40B4-BE49-F238E27FC236}">
                  <a16:creationId xmlns:a16="http://schemas.microsoft.com/office/drawing/2014/main" id="{2BF98151-31F0-57FE-7016-B1B5E9E042B8}"/>
                </a:ext>
              </a:extLst>
            </p:cNvPr>
            <p:cNvGrpSpPr/>
            <p:nvPr/>
          </p:nvGrpSpPr>
          <p:grpSpPr>
            <a:xfrm>
              <a:off x="2457570" y="1211612"/>
              <a:ext cx="7245238" cy="4740733"/>
              <a:chOff x="973138" y="32944"/>
              <a:chExt cx="6774457" cy="4432694"/>
            </a:xfr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í$1iḓè">
                <a:extLst>
                  <a:ext uri="{FF2B5EF4-FFF2-40B4-BE49-F238E27FC236}">
                    <a16:creationId xmlns:a16="http://schemas.microsoft.com/office/drawing/2014/main" id="{E342B837-969A-1E7E-3207-FAEF5924A90D}"/>
                  </a:ext>
                </a:extLst>
              </p:cNvPr>
              <p:cNvSpPr/>
              <p:nvPr/>
            </p:nvSpPr>
            <p:spPr bwMode="auto">
              <a:xfrm>
                <a:off x="973138" y="93663"/>
                <a:ext cx="3338512" cy="4371975"/>
              </a:xfrm>
              <a:custGeom>
                <a:avLst/>
                <a:gdLst>
                  <a:gd name="T0" fmla="*/ 0 w 889"/>
                  <a:gd name="T1" fmla="*/ 1140 h 1163"/>
                  <a:gd name="T2" fmla="*/ 23 w 889"/>
                  <a:gd name="T3" fmla="*/ 1163 h 1163"/>
                  <a:gd name="T4" fmla="*/ 867 w 889"/>
                  <a:gd name="T5" fmla="*/ 1163 h 1163"/>
                  <a:gd name="T6" fmla="*/ 889 w 889"/>
                  <a:gd name="T7" fmla="*/ 1140 h 1163"/>
                  <a:gd name="T8" fmla="*/ 889 w 889"/>
                  <a:gd name="T9" fmla="*/ 22 h 1163"/>
                  <a:gd name="T10" fmla="*/ 867 w 889"/>
                  <a:gd name="T11" fmla="*/ 0 h 1163"/>
                  <a:gd name="T12" fmla="*/ 23 w 889"/>
                  <a:gd name="T13" fmla="*/ 0 h 1163"/>
                  <a:gd name="T14" fmla="*/ 0 w 889"/>
                  <a:gd name="T15" fmla="*/ 22 h 1163"/>
                  <a:gd name="T16" fmla="*/ 0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0" y="1140"/>
                    </a:moveTo>
                    <a:cubicBezTo>
                      <a:pt x="0" y="1153"/>
                      <a:pt x="11" y="1163"/>
                      <a:pt x="23" y="1163"/>
                    </a:cubicBezTo>
                    <a:cubicBezTo>
                      <a:pt x="867" y="1163"/>
                      <a:pt x="867" y="1163"/>
                      <a:pt x="867" y="1163"/>
                    </a:cubicBezTo>
                    <a:cubicBezTo>
                      <a:pt x="879" y="1163"/>
                      <a:pt x="889" y="1153"/>
                      <a:pt x="889" y="1140"/>
                    </a:cubicBezTo>
                    <a:cubicBezTo>
                      <a:pt x="889" y="22"/>
                      <a:pt x="889" y="22"/>
                      <a:pt x="889" y="22"/>
                    </a:cubicBezTo>
                    <a:cubicBezTo>
                      <a:pt x="889" y="10"/>
                      <a:pt x="879" y="0"/>
                      <a:pt x="86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2"/>
                    </a:cubicBezTo>
                    <a:lnTo>
                      <a:pt x="0" y="11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94" name="ïṣlïḑè">
                <a:extLst>
                  <a:ext uri="{FF2B5EF4-FFF2-40B4-BE49-F238E27FC236}">
                    <a16:creationId xmlns:a16="http://schemas.microsoft.com/office/drawing/2014/main" id="{C8038AD0-0F3F-5BFC-E899-E227512054EA}"/>
                  </a:ext>
                </a:extLst>
              </p:cNvPr>
              <p:cNvSpPr/>
              <p:nvPr/>
            </p:nvSpPr>
            <p:spPr bwMode="auto">
              <a:xfrm>
                <a:off x="4409083" y="32944"/>
                <a:ext cx="3338512" cy="4371975"/>
              </a:xfrm>
              <a:custGeom>
                <a:avLst/>
                <a:gdLst>
                  <a:gd name="T0" fmla="*/ 889 w 889"/>
                  <a:gd name="T1" fmla="*/ 1140 h 1163"/>
                  <a:gd name="T2" fmla="*/ 866 w 889"/>
                  <a:gd name="T3" fmla="*/ 1163 h 1163"/>
                  <a:gd name="T4" fmla="*/ 23 w 889"/>
                  <a:gd name="T5" fmla="*/ 1163 h 1163"/>
                  <a:gd name="T6" fmla="*/ 0 w 889"/>
                  <a:gd name="T7" fmla="*/ 1140 h 1163"/>
                  <a:gd name="T8" fmla="*/ 0 w 889"/>
                  <a:gd name="T9" fmla="*/ 22 h 1163"/>
                  <a:gd name="T10" fmla="*/ 23 w 889"/>
                  <a:gd name="T11" fmla="*/ 0 h 1163"/>
                  <a:gd name="T12" fmla="*/ 866 w 889"/>
                  <a:gd name="T13" fmla="*/ 0 h 1163"/>
                  <a:gd name="T14" fmla="*/ 889 w 889"/>
                  <a:gd name="T15" fmla="*/ 22 h 1163"/>
                  <a:gd name="T16" fmla="*/ 889 w 889"/>
                  <a:gd name="T17" fmla="*/ 1140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9" h="1163">
                    <a:moveTo>
                      <a:pt x="889" y="1140"/>
                    </a:moveTo>
                    <a:cubicBezTo>
                      <a:pt x="889" y="1153"/>
                      <a:pt x="879" y="1163"/>
                      <a:pt x="866" y="1163"/>
                    </a:cubicBezTo>
                    <a:cubicBezTo>
                      <a:pt x="23" y="1163"/>
                      <a:pt x="23" y="1163"/>
                      <a:pt x="23" y="1163"/>
                    </a:cubicBezTo>
                    <a:cubicBezTo>
                      <a:pt x="10" y="1163"/>
                      <a:pt x="0" y="1153"/>
                      <a:pt x="0" y="11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866" y="0"/>
                      <a:pt x="866" y="0"/>
                      <a:pt x="866" y="0"/>
                    </a:cubicBezTo>
                    <a:cubicBezTo>
                      <a:pt x="879" y="0"/>
                      <a:pt x="889" y="10"/>
                      <a:pt x="889" y="22"/>
                    </a:cubicBezTo>
                    <a:lnTo>
                      <a:pt x="889" y="11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sp>
          <p:nvSpPr>
            <p:cNvPr id="55" name="iṩḷíḋê">
              <a:extLst>
                <a:ext uri="{FF2B5EF4-FFF2-40B4-BE49-F238E27FC236}">
                  <a16:creationId xmlns:a16="http://schemas.microsoft.com/office/drawing/2014/main" id="{60C0A512-3870-45EB-9A8E-A7AF7AFD3D15}"/>
                </a:ext>
              </a:extLst>
            </p:cNvPr>
            <p:cNvSpPr/>
            <p:nvPr/>
          </p:nvSpPr>
          <p:spPr bwMode="auto">
            <a:xfrm>
              <a:off x="6301434" y="1570273"/>
              <a:ext cx="127336" cy="4084953"/>
            </a:xfrm>
            <a:custGeom>
              <a:avLst/>
              <a:gdLst>
                <a:gd name="T0" fmla="*/ 16 w 32"/>
                <a:gd name="T1" fmla="*/ 0 h 1016"/>
                <a:gd name="T2" fmla="*/ 16 w 32"/>
                <a:gd name="T3" fmla="*/ 32 h 1016"/>
                <a:gd name="T4" fmla="*/ 16 w 32"/>
                <a:gd name="T5" fmla="*/ 82 h 1016"/>
                <a:gd name="T6" fmla="*/ 16 w 32"/>
                <a:gd name="T7" fmla="*/ 114 h 1016"/>
                <a:gd name="T8" fmla="*/ 16 w 32"/>
                <a:gd name="T9" fmla="*/ 82 h 1016"/>
                <a:gd name="T10" fmla="*/ 0 w 32"/>
                <a:gd name="T11" fmla="*/ 180 h 1016"/>
                <a:gd name="T12" fmla="*/ 32 w 32"/>
                <a:gd name="T13" fmla="*/ 180 h 1016"/>
                <a:gd name="T14" fmla="*/ 16 w 32"/>
                <a:gd name="T15" fmla="*/ 246 h 1016"/>
                <a:gd name="T16" fmla="*/ 16 w 32"/>
                <a:gd name="T17" fmla="*/ 278 h 1016"/>
                <a:gd name="T18" fmla="*/ 16 w 32"/>
                <a:gd name="T19" fmla="*/ 246 h 1016"/>
                <a:gd name="T20" fmla="*/ 0 w 32"/>
                <a:gd name="T21" fmla="*/ 344 h 1016"/>
                <a:gd name="T22" fmla="*/ 32 w 32"/>
                <a:gd name="T23" fmla="*/ 344 h 1016"/>
                <a:gd name="T24" fmla="*/ 16 w 32"/>
                <a:gd name="T25" fmla="*/ 410 h 1016"/>
                <a:gd name="T26" fmla="*/ 16 w 32"/>
                <a:gd name="T27" fmla="*/ 442 h 1016"/>
                <a:gd name="T28" fmla="*/ 16 w 32"/>
                <a:gd name="T29" fmla="*/ 410 h 1016"/>
                <a:gd name="T30" fmla="*/ 0 w 32"/>
                <a:gd name="T31" fmla="*/ 508 h 1016"/>
                <a:gd name="T32" fmla="*/ 32 w 32"/>
                <a:gd name="T33" fmla="*/ 508 h 1016"/>
                <a:gd name="T34" fmla="*/ 16 w 32"/>
                <a:gd name="T35" fmla="*/ 574 h 1016"/>
                <a:gd name="T36" fmla="*/ 16 w 32"/>
                <a:gd name="T37" fmla="*/ 606 h 1016"/>
                <a:gd name="T38" fmla="*/ 16 w 32"/>
                <a:gd name="T39" fmla="*/ 574 h 1016"/>
                <a:gd name="T40" fmla="*/ 0 w 32"/>
                <a:gd name="T41" fmla="*/ 672 h 1016"/>
                <a:gd name="T42" fmla="*/ 32 w 32"/>
                <a:gd name="T43" fmla="*/ 672 h 1016"/>
                <a:gd name="T44" fmla="*/ 16 w 32"/>
                <a:gd name="T45" fmla="*/ 738 h 1016"/>
                <a:gd name="T46" fmla="*/ 16 w 32"/>
                <a:gd name="T47" fmla="*/ 770 h 1016"/>
                <a:gd name="T48" fmla="*/ 16 w 32"/>
                <a:gd name="T49" fmla="*/ 738 h 1016"/>
                <a:gd name="T50" fmla="*/ 0 w 32"/>
                <a:gd name="T51" fmla="*/ 836 h 1016"/>
                <a:gd name="T52" fmla="*/ 32 w 32"/>
                <a:gd name="T53" fmla="*/ 836 h 1016"/>
                <a:gd name="T54" fmla="*/ 16 w 32"/>
                <a:gd name="T55" fmla="*/ 902 h 1016"/>
                <a:gd name="T56" fmla="*/ 16 w 32"/>
                <a:gd name="T57" fmla="*/ 934 h 1016"/>
                <a:gd name="T58" fmla="*/ 16 w 32"/>
                <a:gd name="T59" fmla="*/ 902 h 1016"/>
                <a:gd name="T60" fmla="*/ 0 w 32"/>
                <a:gd name="T61" fmla="*/ 1000 h 1016"/>
                <a:gd name="T62" fmla="*/ 32 w 32"/>
                <a:gd name="T63" fmla="*/ 100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1016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lose/>
                  <a:moveTo>
                    <a:pt x="16" y="82"/>
                  </a:moveTo>
                  <a:cubicBezTo>
                    <a:pt x="7" y="82"/>
                    <a:pt x="0" y="89"/>
                    <a:pt x="0" y="98"/>
                  </a:cubicBezTo>
                  <a:cubicBezTo>
                    <a:pt x="0" y="107"/>
                    <a:pt x="7" y="114"/>
                    <a:pt x="16" y="114"/>
                  </a:cubicBezTo>
                  <a:cubicBezTo>
                    <a:pt x="25" y="114"/>
                    <a:pt x="32" y="107"/>
                    <a:pt x="32" y="98"/>
                  </a:cubicBezTo>
                  <a:cubicBezTo>
                    <a:pt x="32" y="89"/>
                    <a:pt x="25" y="82"/>
                    <a:pt x="16" y="82"/>
                  </a:cubicBezTo>
                  <a:close/>
                  <a:moveTo>
                    <a:pt x="16" y="164"/>
                  </a:moveTo>
                  <a:cubicBezTo>
                    <a:pt x="7" y="164"/>
                    <a:pt x="0" y="171"/>
                    <a:pt x="0" y="180"/>
                  </a:cubicBezTo>
                  <a:cubicBezTo>
                    <a:pt x="0" y="189"/>
                    <a:pt x="7" y="196"/>
                    <a:pt x="16" y="196"/>
                  </a:cubicBezTo>
                  <a:cubicBezTo>
                    <a:pt x="25" y="196"/>
                    <a:pt x="32" y="189"/>
                    <a:pt x="32" y="180"/>
                  </a:cubicBezTo>
                  <a:cubicBezTo>
                    <a:pt x="32" y="171"/>
                    <a:pt x="25" y="164"/>
                    <a:pt x="16" y="164"/>
                  </a:cubicBezTo>
                  <a:close/>
                  <a:moveTo>
                    <a:pt x="16" y="246"/>
                  </a:moveTo>
                  <a:cubicBezTo>
                    <a:pt x="7" y="246"/>
                    <a:pt x="0" y="253"/>
                    <a:pt x="0" y="262"/>
                  </a:cubicBezTo>
                  <a:cubicBezTo>
                    <a:pt x="0" y="271"/>
                    <a:pt x="7" y="278"/>
                    <a:pt x="16" y="278"/>
                  </a:cubicBezTo>
                  <a:cubicBezTo>
                    <a:pt x="25" y="278"/>
                    <a:pt x="32" y="271"/>
                    <a:pt x="32" y="262"/>
                  </a:cubicBezTo>
                  <a:cubicBezTo>
                    <a:pt x="32" y="253"/>
                    <a:pt x="25" y="246"/>
                    <a:pt x="16" y="246"/>
                  </a:cubicBezTo>
                  <a:close/>
                  <a:moveTo>
                    <a:pt x="16" y="328"/>
                  </a:moveTo>
                  <a:cubicBezTo>
                    <a:pt x="7" y="328"/>
                    <a:pt x="0" y="335"/>
                    <a:pt x="0" y="344"/>
                  </a:cubicBezTo>
                  <a:cubicBezTo>
                    <a:pt x="0" y="353"/>
                    <a:pt x="7" y="360"/>
                    <a:pt x="16" y="360"/>
                  </a:cubicBezTo>
                  <a:cubicBezTo>
                    <a:pt x="25" y="360"/>
                    <a:pt x="32" y="353"/>
                    <a:pt x="32" y="344"/>
                  </a:cubicBezTo>
                  <a:cubicBezTo>
                    <a:pt x="32" y="335"/>
                    <a:pt x="25" y="328"/>
                    <a:pt x="16" y="328"/>
                  </a:cubicBezTo>
                  <a:close/>
                  <a:moveTo>
                    <a:pt x="16" y="410"/>
                  </a:moveTo>
                  <a:cubicBezTo>
                    <a:pt x="7" y="410"/>
                    <a:pt x="0" y="417"/>
                    <a:pt x="0" y="426"/>
                  </a:cubicBezTo>
                  <a:cubicBezTo>
                    <a:pt x="0" y="435"/>
                    <a:pt x="7" y="442"/>
                    <a:pt x="16" y="442"/>
                  </a:cubicBezTo>
                  <a:cubicBezTo>
                    <a:pt x="25" y="442"/>
                    <a:pt x="32" y="435"/>
                    <a:pt x="32" y="426"/>
                  </a:cubicBezTo>
                  <a:cubicBezTo>
                    <a:pt x="32" y="417"/>
                    <a:pt x="25" y="410"/>
                    <a:pt x="16" y="410"/>
                  </a:cubicBezTo>
                  <a:close/>
                  <a:moveTo>
                    <a:pt x="16" y="492"/>
                  </a:moveTo>
                  <a:cubicBezTo>
                    <a:pt x="7" y="492"/>
                    <a:pt x="0" y="499"/>
                    <a:pt x="0" y="508"/>
                  </a:cubicBezTo>
                  <a:cubicBezTo>
                    <a:pt x="0" y="517"/>
                    <a:pt x="7" y="524"/>
                    <a:pt x="16" y="524"/>
                  </a:cubicBezTo>
                  <a:cubicBezTo>
                    <a:pt x="25" y="524"/>
                    <a:pt x="32" y="517"/>
                    <a:pt x="32" y="508"/>
                  </a:cubicBezTo>
                  <a:cubicBezTo>
                    <a:pt x="32" y="499"/>
                    <a:pt x="25" y="492"/>
                    <a:pt x="16" y="492"/>
                  </a:cubicBezTo>
                  <a:close/>
                  <a:moveTo>
                    <a:pt x="16" y="574"/>
                  </a:moveTo>
                  <a:cubicBezTo>
                    <a:pt x="7" y="574"/>
                    <a:pt x="0" y="581"/>
                    <a:pt x="0" y="590"/>
                  </a:cubicBezTo>
                  <a:cubicBezTo>
                    <a:pt x="0" y="599"/>
                    <a:pt x="7" y="606"/>
                    <a:pt x="16" y="606"/>
                  </a:cubicBezTo>
                  <a:cubicBezTo>
                    <a:pt x="25" y="606"/>
                    <a:pt x="32" y="599"/>
                    <a:pt x="32" y="590"/>
                  </a:cubicBezTo>
                  <a:cubicBezTo>
                    <a:pt x="32" y="581"/>
                    <a:pt x="25" y="574"/>
                    <a:pt x="16" y="574"/>
                  </a:cubicBezTo>
                  <a:close/>
                  <a:moveTo>
                    <a:pt x="16" y="656"/>
                  </a:moveTo>
                  <a:cubicBezTo>
                    <a:pt x="7" y="656"/>
                    <a:pt x="0" y="663"/>
                    <a:pt x="0" y="672"/>
                  </a:cubicBezTo>
                  <a:cubicBezTo>
                    <a:pt x="0" y="681"/>
                    <a:pt x="7" y="688"/>
                    <a:pt x="16" y="688"/>
                  </a:cubicBezTo>
                  <a:cubicBezTo>
                    <a:pt x="25" y="688"/>
                    <a:pt x="32" y="681"/>
                    <a:pt x="32" y="672"/>
                  </a:cubicBezTo>
                  <a:cubicBezTo>
                    <a:pt x="32" y="663"/>
                    <a:pt x="25" y="656"/>
                    <a:pt x="16" y="656"/>
                  </a:cubicBezTo>
                  <a:close/>
                  <a:moveTo>
                    <a:pt x="16" y="738"/>
                  </a:moveTo>
                  <a:cubicBezTo>
                    <a:pt x="7" y="738"/>
                    <a:pt x="0" y="745"/>
                    <a:pt x="0" y="754"/>
                  </a:cubicBezTo>
                  <a:cubicBezTo>
                    <a:pt x="0" y="763"/>
                    <a:pt x="7" y="770"/>
                    <a:pt x="16" y="770"/>
                  </a:cubicBezTo>
                  <a:cubicBezTo>
                    <a:pt x="25" y="770"/>
                    <a:pt x="32" y="763"/>
                    <a:pt x="32" y="754"/>
                  </a:cubicBezTo>
                  <a:cubicBezTo>
                    <a:pt x="32" y="745"/>
                    <a:pt x="25" y="738"/>
                    <a:pt x="16" y="738"/>
                  </a:cubicBezTo>
                  <a:close/>
                  <a:moveTo>
                    <a:pt x="16" y="820"/>
                  </a:moveTo>
                  <a:cubicBezTo>
                    <a:pt x="7" y="820"/>
                    <a:pt x="0" y="827"/>
                    <a:pt x="0" y="836"/>
                  </a:cubicBezTo>
                  <a:cubicBezTo>
                    <a:pt x="0" y="845"/>
                    <a:pt x="7" y="852"/>
                    <a:pt x="16" y="852"/>
                  </a:cubicBezTo>
                  <a:cubicBezTo>
                    <a:pt x="25" y="852"/>
                    <a:pt x="32" y="845"/>
                    <a:pt x="32" y="836"/>
                  </a:cubicBezTo>
                  <a:cubicBezTo>
                    <a:pt x="32" y="827"/>
                    <a:pt x="25" y="820"/>
                    <a:pt x="16" y="820"/>
                  </a:cubicBezTo>
                  <a:close/>
                  <a:moveTo>
                    <a:pt x="16" y="902"/>
                  </a:moveTo>
                  <a:cubicBezTo>
                    <a:pt x="7" y="902"/>
                    <a:pt x="0" y="909"/>
                    <a:pt x="0" y="918"/>
                  </a:cubicBezTo>
                  <a:cubicBezTo>
                    <a:pt x="0" y="927"/>
                    <a:pt x="7" y="934"/>
                    <a:pt x="16" y="934"/>
                  </a:cubicBezTo>
                  <a:cubicBezTo>
                    <a:pt x="25" y="934"/>
                    <a:pt x="32" y="927"/>
                    <a:pt x="32" y="918"/>
                  </a:cubicBezTo>
                  <a:cubicBezTo>
                    <a:pt x="32" y="909"/>
                    <a:pt x="25" y="902"/>
                    <a:pt x="16" y="902"/>
                  </a:cubicBezTo>
                  <a:close/>
                  <a:moveTo>
                    <a:pt x="16" y="984"/>
                  </a:moveTo>
                  <a:cubicBezTo>
                    <a:pt x="7" y="984"/>
                    <a:pt x="0" y="991"/>
                    <a:pt x="0" y="1000"/>
                  </a:cubicBezTo>
                  <a:cubicBezTo>
                    <a:pt x="0" y="1009"/>
                    <a:pt x="7" y="1016"/>
                    <a:pt x="16" y="1016"/>
                  </a:cubicBezTo>
                  <a:cubicBezTo>
                    <a:pt x="25" y="1016"/>
                    <a:pt x="32" y="1009"/>
                    <a:pt x="32" y="1000"/>
                  </a:cubicBezTo>
                  <a:cubicBezTo>
                    <a:pt x="32" y="991"/>
                    <a:pt x="25" y="984"/>
                    <a:pt x="16" y="98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lIns="91428" tIns="45714" rIns="91428" bIns="45714" anchor="ctr">
              <a:normAutofit/>
            </a:bodyPr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56" name="îṣľîḋè">
              <a:extLst>
                <a:ext uri="{FF2B5EF4-FFF2-40B4-BE49-F238E27FC236}">
                  <a16:creationId xmlns:a16="http://schemas.microsoft.com/office/drawing/2014/main" id="{DE72BB50-0AE7-39AF-9DB0-8FA3357BEA61}"/>
                </a:ext>
              </a:extLst>
            </p:cNvPr>
            <p:cNvSpPr/>
            <p:nvPr/>
          </p:nvSpPr>
          <p:spPr bwMode="auto">
            <a:xfrm>
              <a:off x="6301434" y="1570273"/>
              <a:ext cx="83193" cy="4084953"/>
            </a:xfrm>
            <a:custGeom>
              <a:avLst/>
              <a:gdLst>
                <a:gd name="T0" fmla="*/ 16 w 21"/>
                <a:gd name="T1" fmla="*/ 246 h 1016"/>
                <a:gd name="T2" fmla="*/ 9 w 21"/>
                <a:gd name="T3" fmla="*/ 262 h 1016"/>
                <a:gd name="T4" fmla="*/ 16 w 21"/>
                <a:gd name="T5" fmla="*/ 278 h 1016"/>
                <a:gd name="T6" fmla="*/ 16 w 21"/>
                <a:gd name="T7" fmla="*/ 524 h 1016"/>
                <a:gd name="T8" fmla="*/ 9 w 21"/>
                <a:gd name="T9" fmla="*/ 508 h 1016"/>
                <a:gd name="T10" fmla="*/ 16 w 21"/>
                <a:gd name="T11" fmla="*/ 492 h 1016"/>
                <a:gd name="T12" fmla="*/ 16 w 21"/>
                <a:gd name="T13" fmla="*/ 524 h 1016"/>
                <a:gd name="T14" fmla="*/ 21 w 21"/>
                <a:gd name="T15" fmla="*/ 359 h 1016"/>
                <a:gd name="T16" fmla="*/ 21 w 21"/>
                <a:gd name="T17" fmla="*/ 329 h 1016"/>
                <a:gd name="T18" fmla="*/ 0 w 21"/>
                <a:gd name="T19" fmla="*/ 344 h 1016"/>
                <a:gd name="T20" fmla="*/ 16 w 21"/>
                <a:gd name="T21" fmla="*/ 442 h 1016"/>
                <a:gd name="T22" fmla="*/ 9 w 21"/>
                <a:gd name="T23" fmla="*/ 426 h 1016"/>
                <a:gd name="T24" fmla="*/ 16 w 21"/>
                <a:gd name="T25" fmla="*/ 410 h 1016"/>
                <a:gd name="T26" fmla="*/ 16 w 21"/>
                <a:gd name="T27" fmla="*/ 442 h 1016"/>
                <a:gd name="T28" fmla="*/ 21 w 21"/>
                <a:gd name="T29" fmla="*/ 113 h 1016"/>
                <a:gd name="T30" fmla="*/ 21 w 21"/>
                <a:gd name="T31" fmla="*/ 83 h 1016"/>
                <a:gd name="T32" fmla="*/ 0 w 21"/>
                <a:gd name="T33" fmla="*/ 98 h 1016"/>
                <a:gd name="T34" fmla="*/ 16 w 21"/>
                <a:gd name="T35" fmla="*/ 32 h 1016"/>
                <a:gd name="T36" fmla="*/ 9 w 21"/>
                <a:gd name="T37" fmla="*/ 16 h 1016"/>
                <a:gd name="T38" fmla="*/ 16 w 21"/>
                <a:gd name="T39" fmla="*/ 0 h 1016"/>
                <a:gd name="T40" fmla="*/ 16 w 21"/>
                <a:gd name="T41" fmla="*/ 32 h 1016"/>
                <a:gd name="T42" fmla="*/ 21 w 21"/>
                <a:gd name="T43" fmla="*/ 195 h 1016"/>
                <a:gd name="T44" fmla="*/ 21 w 21"/>
                <a:gd name="T45" fmla="*/ 165 h 1016"/>
                <a:gd name="T46" fmla="*/ 0 w 21"/>
                <a:gd name="T47" fmla="*/ 180 h 1016"/>
                <a:gd name="T48" fmla="*/ 16 w 21"/>
                <a:gd name="T49" fmla="*/ 934 h 1016"/>
                <a:gd name="T50" fmla="*/ 9 w 21"/>
                <a:gd name="T51" fmla="*/ 918 h 1016"/>
                <a:gd name="T52" fmla="*/ 16 w 21"/>
                <a:gd name="T53" fmla="*/ 902 h 1016"/>
                <a:gd name="T54" fmla="*/ 16 w 21"/>
                <a:gd name="T55" fmla="*/ 934 h 1016"/>
                <a:gd name="T56" fmla="*/ 21 w 21"/>
                <a:gd name="T57" fmla="*/ 985 h 1016"/>
                <a:gd name="T58" fmla="*/ 0 w 21"/>
                <a:gd name="T59" fmla="*/ 1000 h 1016"/>
                <a:gd name="T60" fmla="*/ 21 w 21"/>
                <a:gd name="T61" fmla="*/ 1015 h 1016"/>
                <a:gd name="T62" fmla="*/ 16 w 21"/>
                <a:gd name="T63" fmla="*/ 852 h 1016"/>
                <a:gd name="T64" fmla="*/ 9 w 21"/>
                <a:gd name="T65" fmla="*/ 836 h 1016"/>
                <a:gd name="T66" fmla="*/ 16 w 21"/>
                <a:gd name="T67" fmla="*/ 820 h 1016"/>
                <a:gd name="T68" fmla="*/ 16 w 21"/>
                <a:gd name="T69" fmla="*/ 852 h 1016"/>
                <a:gd name="T70" fmla="*/ 21 w 21"/>
                <a:gd name="T71" fmla="*/ 687 h 1016"/>
                <a:gd name="T72" fmla="*/ 21 w 21"/>
                <a:gd name="T73" fmla="*/ 657 h 1016"/>
                <a:gd name="T74" fmla="*/ 0 w 21"/>
                <a:gd name="T75" fmla="*/ 672 h 1016"/>
                <a:gd name="T76" fmla="*/ 16 w 21"/>
                <a:gd name="T77" fmla="*/ 770 h 1016"/>
                <a:gd name="T78" fmla="*/ 9 w 21"/>
                <a:gd name="T79" fmla="*/ 754 h 1016"/>
                <a:gd name="T80" fmla="*/ 16 w 21"/>
                <a:gd name="T81" fmla="*/ 738 h 1016"/>
                <a:gd name="T82" fmla="*/ 16 w 21"/>
                <a:gd name="T83" fmla="*/ 770 h 1016"/>
                <a:gd name="T84" fmla="*/ 21 w 21"/>
                <a:gd name="T85" fmla="*/ 605 h 1016"/>
                <a:gd name="T86" fmla="*/ 21 w 21"/>
                <a:gd name="T87" fmla="*/ 575 h 1016"/>
                <a:gd name="T88" fmla="*/ 0 w 21"/>
                <a:gd name="T89" fmla="*/ 59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" h="1016">
                  <a:moveTo>
                    <a:pt x="0" y="262"/>
                  </a:moveTo>
                  <a:cubicBezTo>
                    <a:pt x="0" y="253"/>
                    <a:pt x="7" y="246"/>
                    <a:pt x="16" y="246"/>
                  </a:cubicBezTo>
                  <a:cubicBezTo>
                    <a:pt x="18" y="246"/>
                    <a:pt x="19" y="247"/>
                    <a:pt x="21" y="247"/>
                  </a:cubicBezTo>
                  <a:cubicBezTo>
                    <a:pt x="14" y="249"/>
                    <a:pt x="9" y="255"/>
                    <a:pt x="9" y="262"/>
                  </a:cubicBezTo>
                  <a:cubicBezTo>
                    <a:pt x="9" y="269"/>
                    <a:pt x="14" y="275"/>
                    <a:pt x="21" y="277"/>
                  </a:cubicBezTo>
                  <a:cubicBezTo>
                    <a:pt x="19" y="278"/>
                    <a:pt x="18" y="278"/>
                    <a:pt x="16" y="278"/>
                  </a:cubicBezTo>
                  <a:cubicBezTo>
                    <a:pt x="7" y="278"/>
                    <a:pt x="0" y="271"/>
                    <a:pt x="0" y="262"/>
                  </a:cubicBezTo>
                  <a:close/>
                  <a:moveTo>
                    <a:pt x="16" y="524"/>
                  </a:moveTo>
                  <a:cubicBezTo>
                    <a:pt x="18" y="524"/>
                    <a:pt x="19" y="524"/>
                    <a:pt x="21" y="523"/>
                  </a:cubicBezTo>
                  <a:cubicBezTo>
                    <a:pt x="14" y="521"/>
                    <a:pt x="9" y="515"/>
                    <a:pt x="9" y="508"/>
                  </a:cubicBezTo>
                  <a:cubicBezTo>
                    <a:pt x="9" y="501"/>
                    <a:pt x="14" y="495"/>
                    <a:pt x="21" y="493"/>
                  </a:cubicBezTo>
                  <a:cubicBezTo>
                    <a:pt x="19" y="493"/>
                    <a:pt x="18" y="492"/>
                    <a:pt x="16" y="492"/>
                  </a:cubicBezTo>
                  <a:cubicBezTo>
                    <a:pt x="7" y="492"/>
                    <a:pt x="0" y="499"/>
                    <a:pt x="0" y="508"/>
                  </a:cubicBezTo>
                  <a:cubicBezTo>
                    <a:pt x="0" y="517"/>
                    <a:pt x="7" y="524"/>
                    <a:pt x="16" y="524"/>
                  </a:cubicBezTo>
                  <a:close/>
                  <a:moveTo>
                    <a:pt x="16" y="360"/>
                  </a:moveTo>
                  <a:cubicBezTo>
                    <a:pt x="18" y="360"/>
                    <a:pt x="19" y="360"/>
                    <a:pt x="21" y="359"/>
                  </a:cubicBezTo>
                  <a:cubicBezTo>
                    <a:pt x="14" y="357"/>
                    <a:pt x="9" y="351"/>
                    <a:pt x="9" y="344"/>
                  </a:cubicBezTo>
                  <a:cubicBezTo>
                    <a:pt x="9" y="337"/>
                    <a:pt x="14" y="331"/>
                    <a:pt x="21" y="329"/>
                  </a:cubicBezTo>
                  <a:cubicBezTo>
                    <a:pt x="19" y="329"/>
                    <a:pt x="18" y="328"/>
                    <a:pt x="16" y="328"/>
                  </a:cubicBezTo>
                  <a:cubicBezTo>
                    <a:pt x="7" y="328"/>
                    <a:pt x="0" y="335"/>
                    <a:pt x="0" y="344"/>
                  </a:cubicBezTo>
                  <a:cubicBezTo>
                    <a:pt x="0" y="353"/>
                    <a:pt x="7" y="360"/>
                    <a:pt x="16" y="360"/>
                  </a:cubicBezTo>
                  <a:close/>
                  <a:moveTo>
                    <a:pt x="16" y="442"/>
                  </a:moveTo>
                  <a:cubicBezTo>
                    <a:pt x="18" y="442"/>
                    <a:pt x="19" y="442"/>
                    <a:pt x="21" y="441"/>
                  </a:cubicBezTo>
                  <a:cubicBezTo>
                    <a:pt x="14" y="439"/>
                    <a:pt x="9" y="433"/>
                    <a:pt x="9" y="426"/>
                  </a:cubicBezTo>
                  <a:cubicBezTo>
                    <a:pt x="9" y="419"/>
                    <a:pt x="14" y="413"/>
                    <a:pt x="21" y="411"/>
                  </a:cubicBezTo>
                  <a:cubicBezTo>
                    <a:pt x="19" y="411"/>
                    <a:pt x="18" y="410"/>
                    <a:pt x="16" y="410"/>
                  </a:cubicBezTo>
                  <a:cubicBezTo>
                    <a:pt x="7" y="410"/>
                    <a:pt x="0" y="417"/>
                    <a:pt x="0" y="426"/>
                  </a:cubicBezTo>
                  <a:cubicBezTo>
                    <a:pt x="0" y="435"/>
                    <a:pt x="7" y="442"/>
                    <a:pt x="16" y="442"/>
                  </a:cubicBezTo>
                  <a:close/>
                  <a:moveTo>
                    <a:pt x="16" y="114"/>
                  </a:moveTo>
                  <a:cubicBezTo>
                    <a:pt x="18" y="114"/>
                    <a:pt x="19" y="114"/>
                    <a:pt x="21" y="113"/>
                  </a:cubicBezTo>
                  <a:cubicBezTo>
                    <a:pt x="14" y="111"/>
                    <a:pt x="9" y="105"/>
                    <a:pt x="9" y="98"/>
                  </a:cubicBezTo>
                  <a:cubicBezTo>
                    <a:pt x="9" y="91"/>
                    <a:pt x="14" y="85"/>
                    <a:pt x="21" y="83"/>
                  </a:cubicBezTo>
                  <a:cubicBezTo>
                    <a:pt x="19" y="83"/>
                    <a:pt x="18" y="82"/>
                    <a:pt x="16" y="82"/>
                  </a:cubicBezTo>
                  <a:cubicBezTo>
                    <a:pt x="7" y="82"/>
                    <a:pt x="0" y="89"/>
                    <a:pt x="0" y="98"/>
                  </a:cubicBezTo>
                  <a:cubicBezTo>
                    <a:pt x="0" y="107"/>
                    <a:pt x="7" y="114"/>
                    <a:pt x="16" y="114"/>
                  </a:cubicBezTo>
                  <a:close/>
                  <a:moveTo>
                    <a:pt x="16" y="32"/>
                  </a:moveTo>
                  <a:cubicBezTo>
                    <a:pt x="18" y="32"/>
                    <a:pt x="19" y="32"/>
                    <a:pt x="21" y="31"/>
                  </a:cubicBezTo>
                  <a:cubicBezTo>
                    <a:pt x="14" y="29"/>
                    <a:pt x="9" y="23"/>
                    <a:pt x="9" y="16"/>
                  </a:cubicBezTo>
                  <a:cubicBezTo>
                    <a:pt x="9" y="9"/>
                    <a:pt x="14" y="3"/>
                    <a:pt x="21" y="1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196"/>
                  </a:moveTo>
                  <a:cubicBezTo>
                    <a:pt x="18" y="196"/>
                    <a:pt x="19" y="196"/>
                    <a:pt x="21" y="195"/>
                  </a:cubicBezTo>
                  <a:cubicBezTo>
                    <a:pt x="14" y="193"/>
                    <a:pt x="9" y="187"/>
                    <a:pt x="9" y="180"/>
                  </a:cubicBezTo>
                  <a:cubicBezTo>
                    <a:pt x="9" y="173"/>
                    <a:pt x="14" y="167"/>
                    <a:pt x="21" y="165"/>
                  </a:cubicBezTo>
                  <a:cubicBezTo>
                    <a:pt x="19" y="165"/>
                    <a:pt x="18" y="164"/>
                    <a:pt x="16" y="164"/>
                  </a:cubicBezTo>
                  <a:cubicBezTo>
                    <a:pt x="7" y="164"/>
                    <a:pt x="0" y="171"/>
                    <a:pt x="0" y="180"/>
                  </a:cubicBezTo>
                  <a:cubicBezTo>
                    <a:pt x="0" y="189"/>
                    <a:pt x="7" y="196"/>
                    <a:pt x="16" y="196"/>
                  </a:cubicBezTo>
                  <a:close/>
                  <a:moveTo>
                    <a:pt x="16" y="934"/>
                  </a:moveTo>
                  <a:cubicBezTo>
                    <a:pt x="18" y="934"/>
                    <a:pt x="19" y="934"/>
                    <a:pt x="21" y="933"/>
                  </a:cubicBezTo>
                  <a:cubicBezTo>
                    <a:pt x="14" y="931"/>
                    <a:pt x="9" y="925"/>
                    <a:pt x="9" y="918"/>
                  </a:cubicBezTo>
                  <a:cubicBezTo>
                    <a:pt x="9" y="911"/>
                    <a:pt x="14" y="905"/>
                    <a:pt x="21" y="903"/>
                  </a:cubicBezTo>
                  <a:cubicBezTo>
                    <a:pt x="19" y="903"/>
                    <a:pt x="18" y="902"/>
                    <a:pt x="16" y="902"/>
                  </a:cubicBezTo>
                  <a:cubicBezTo>
                    <a:pt x="7" y="902"/>
                    <a:pt x="0" y="909"/>
                    <a:pt x="0" y="918"/>
                  </a:cubicBezTo>
                  <a:cubicBezTo>
                    <a:pt x="0" y="927"/>
                    <a:pt x="7" y="934"/>
                    <a:pt x="16" y="934"/>
                  </a:cubicBezTo>
                  <a:close/>
                  <a:moveTo>
                    <a:pt x="9" y="1000"/>
                  </a:moveTo>
                  <a:cubicBezTo>
                    <a:pt x="9" y="993"/>
                    <a:pt x="14" y="987"/>
                    <a:pt x="21" y="985"/>
                  </a:cubicBezTo>
                  <a:cubicBezTo>
                    <a:pt x="19" y="985"/>
                    <a:pt x="18" y="984"/>
                    <a:pt x="16" y="984"/>
                  </a:cubicBezTo>
                  <a:cubicBezTo>
                    <a:pt x="7" y="984"/>
                    <a:pt x="0" y="991"/>
                    <a:pt x="0" y="1000"/>
                  </a:cubicBezTo>
                  <a:cubicBezTo>
                    <a:pt x="0" y="1009"/>
                    <a:pt x="7" y="1016"/>
                    <a:pt x="16" y="1016"/>
                  </a:cubicBezTo>
                  <a:cubicBezTo>
                    <a:pt x="18" y="1016"/>
                    <a:pt x="19" y="1016"/>
                    <a:pt x="21" y="1015"/>
                  </a:cubicBezTo>
                  <a:cubicBezTo>
                    <a:pt x="14" y="1013"/>
                    <a:pt x="9" y="1007"/>
                    <a:pt x="9" y="1000"/>
                  </a:cubicBezTo>
                  <a:close/>
                  <a:moveTo>
                    <a:pt x="16" y="852"/>
                  </a:moveTo>
                  <a:cubicBezTo>
                    <a:pt x="18" y="852"/>
                    <a:pt x="19" y="852"/>
                    <a:pt x="21" y="851"/>
                  </a:cubicBezTo>
                  <a:cubicBezTo>
                    <a:pt x="14" y="849"/>
                    <a:pt x="9" y="843"/>
                    <a:pt x="9" y="836"/>
                  </a:cubicBezTo>
                  <a:cubicBezTo>
                    <a:pt x="9" y="829"/>
                    <a:pt x="14" y="823"/>
                    <a:pt x="21" y="821"/>
                  </a:cubicBezTo>
                  <a:cubicBezTo>
                    <a:pt x="19" y="821"/>
                    <a:pt x="18" y="820"/>
                    <a:pt x="16" y="820"/>
                  </a:cubicBezTo>
                  <a:cubicBezTo>
                    <a:pt x="7" y="820"/>
                    <a:pt x="0" y="827"/>
                    <a:pt x="0" y="836"/>
                  </a:cubicBezTo>
                  <a:cubicBezTo>
                    <a:pt x="0" y="845"/>
                    <a:pt x="7" y="852"/>
                    <a:pt x="16" y="852"/>
                  </a:cubicBezTo>
                  <a:close/>
                  <a:moveTo>
                    <a:pt x="16" y="688"/>
                  </a:moveTo>
                  <a:cubicBezTo>
                    <a:pt x="18" y="688"/>
                    <a:pt x="19" y="688"/>
                    <a:pt x="21" y="687"/>
                  </a:cubicBezTo>
                  <a:cubicBezTo>
                    <a:pt x="14" y="685"/>
                    <a:pt x="9" y="679"/>
                    <a:pt x="9" y="672"/>
                  </a:cubicBezTo>
                  <a:cubicBezTo>
                    <a:pt x="9" y="665"/>
                    <a:pt x="14" y="659"/>
                    <a:pt x="21" y="657"/>
                  </a:cubicBezTo>
                  <a:cubicBezTo>
                    <a:pt x="19" y="657"/>
                    <a:pt x="18" y="656"/>
                    <a:pt x="16" y="656"/>
                  </a:cubicBezTo>
                  <a:cubicBezTo>
                    <a:pt x="7" y="656"/>
                    <a:pt x="0" y="663"/>
                    <a:pt x="0" y="672"/>
                  </a:cubicBezTo>
                  <a:cubicBezTo>
                    <a:pt x="0" y="681"/>
                    <a:pt x="7" y="688"/>
                    <a:pt x="16" y="688"/>
                  </a:cubicBezTo>
                  <a:close/>
                  <a:moveTo>
                    <a:pt x="16" y="770"/>
                  </a:moveTo>
                  <a:cubicBezTo>
                    <a:pt x="18" y="770"/>
                    <a:pt x="19" y="770"/>
                    <a:pt x="21" y="769"/>
                  </a:cubicBezTo>
                  <a:cubicBezTo>
                    <a:pt x="14" y="767"/>
                    <a:pt x="9" y="761"/>
                    <a:pt x="9" y="754"/>
                  </a:cubicBezTo>
                  <a:cubicBezTo>
                    <a:pt x="9" y="747"/>
                    <a:pt x="14" y="741"/>
                    <a:pt x="21" y="739"/>
                  </a:cubicBezTo>
                  <a:cubicBezTo>
                    <a:pt x="19" y="739"/>
                    <a:pt x="18" y="738"/>
                    <a:pt x="16" y="738"/>
                  </a:cubicBezTo>
                  <a:cubicBezTo>
                    <a:pt x="7" y="738"/>
                    <a:pt x="0" y="745"/>
                    <a:pt x="0" y="754"/>
                  </a:cubicBezTo>
                  <a:cubicBezTo>
                    <a:pt x="0" y="763"/>
                    <a:pt x="7" y="770"/>
                    <a:pt x="16" y="770"/>
                  </a:cubicBezTo>
                  <a:close/>
                  <a:moveTo>
                    <a:pt x="16" y="606"/>
                  </a:moveTo>
                  <a:cubicBezTo>
                    <a:pt x="18" y="606"/>
                    <a:pt x="19" y="606"/>
                    <a:pt x="21" y="605"/>
                  </a:cubicBezTo>
                  <a:cubicBezTo>
                    <a:pt x="14" y="603"/>
                    <a:pt x="9" y="597"/>
                    <a:pt x="9" y="590"/>
                  </a:cubicBezTo>
                  <a:cubicBezTo>
                    <a:pt x="9" y="583"/>
                    <a:pt x="14" y="577"/>
                    <a:pt x="21" y="575"/>
                  </a:cubicBezTo>
                  <a:cubicBezTo>
                    <a:pt x="19" y="575"/>
                    <a:pt x="18" y="574"/>
                    <a:pt x="16" y="574"/>
                  </a:cubicBezTo>
                  <a:cubicBezTo>
                    <a:pt x="7" y="574"/>
                    <a:pt x="0" y="581"/>
                    <a:pt x="0" y="590"/>
                  </a:cubicBezTo>
                  <a:cubicBezTo>
                    <a:pt x="0" y="599"/>
                    <a:pt x="7" y="606"/>
                    <a:pt x="16" y="60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wrap="square" lIns="91428" tIns="45714" rIns="91428" bIns="45714" anchor="ctr">
              <a:normAutofit/>
            </a:bodyPr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57" name="i$ļïďé">
              <a:extLst>
                <a:ext uri="{FF2B5EF4-FFF2-40B4-BE49-F238E27FC236}">
                  <a16:creationId xmlns:a16="http://schemas.microsoft.com/office/drawing/2014/main" id="{AE98FF95-2BD5-AACA-C8D8-9F02D07BE14B}"/>
                </a:ext>
              </a:extLst>
            </p:cNvPr>
            <p:cNvSpPr/>
            <p:nvPr/>
          </p:nvSpPr>
          <p:spPr bwMode="auto">
            <a:xfrm>
              <a:off x="5763226" y="1570273"/>
              <a:ext cx="129034" cy="4084953"/>
            </a:xfrm>
            <a:custGeom>
              <a:avLst/>
              <a:gdLst>
                <a:gd name="T0" fmla="*/ 0 w 32"/>
                <a:gd name="T1" fmla="*/ 16 h 1016"/>
                <a:gd name="T2" fmla="*/ 32 w 32"/>
                <a:gd name="T3" fmla="*/ 16 h 1016"/>
                <a:gd name="T4" fmla="*/ 0 w 32"/>
                <a:gd name="T5" fmla="*/ 98 h 1016"/>
                <a:gd name="T6" fmla="*/ 32 w 32"/>
                <a:gd name="T7" fmla="*/ 98 h 1016"/>
                <a:gd name="T8" fmla="*/ 0 w 32"/>
                <a:gd name="T9" fmla="*/ 98 h 1016"/>
                <a:gd name="T10" fmla="*/ 16 w 32"/>
                <a:gd name="T11" fmla="*/ 196 h 1016"/>
                <a:gd name="T12" fmla="*/ 16 w 32"/>
                <a:gd name="T13" fmla="*/ 164 h 1016"/>
                <a:gd name="T14" fmla="*/ 0 w 32"/>
                <a:gd name="T15" fmla="*/ 262 h 1016"/>
                <a:gd name="T16" fmla="*/ 32 w 32"/>
                <a:gd name="T17" fmla="*/ 262 h 1016"/>
                <a:gd name="T18" fmla="*/ 0 w 32"/>
                <a:gd name="T19" fmla="*/ 262 h 1016"/>
                <a:gd name="T20" fmla="*/ 16 w 32"/>
                <a:gd name="T21" fmla="*/ 360 h 1016"/>
                <a:gd name="T22" fmla="*/ 16 w 32"/>
                <a:gd name="T23" fmla="*/ 328 h 1016"/>
                <a:gd name="T24" fmla="*/ 0 w 32"/>
                <a:gd name="T25" fmla="*/ 426 h 1016"/>
                <a:gd name="T26" fmla="*/ 32 w 32"/>
                <a:gd name="T27" fmla="*/ 426 h 1016"/>
                <a:gd name="T28" fmla="*/ 0 w 32"/>
                <a:gd name="T29" fmla="*/ 426 h 1016"/>
                <a:gd name="T30" fmla="*/ 16 w 32"/>
                <a:gd name="T31" fmla="*/ 524 h 1016"/>
                <a:gd name="T32" fmla="*/ 16 w 32"/>
                <a:gd name="T33" fmla="*/ 492 h 1016"/>
                <a:gd name="T34" fmla="*/ 0 w 32"/>
                <a:gd name="T35" fmla="*/ 590 h 1016"/>
                <a:gd name="T36" fmla="*/ 32 w 32"/>
                <a:gd name="T37" fmla="*/ 590 h 1016"/>
                <a:gd name="T38" fmla="*/ 0 w 32"/>
                <a:gd name="T39" fmla="*/ 590 h 1016"/>
                <a:gd name="T40" fmla="*/ 16 w 32"/>
                <a:gd name="T41" fmla="*/ 688 h 1016"/>
                <a:gd name="T42" fmla="*/ 16 w 32"/>
                <a:gd name="T43" fmla="*/ 656 h 1016"/>
                <a:gd name="T44" fmla="*/ 0 w 32"/>
                <a:gd name="T45" fmla="*/ 754 h 1016"/>
                <a:gd name="T46" fmla="*/ 32 w 32"/>
                <a:gd name="T47" fmla="*/ 754 h 1016"/>
                <a:gd name="T48" fmla="*/ 0 w 32"/>
                <a:gd name="T49" fmla="*/ 754 h 1016"/>
                <a:gd name="T50" fmla="*/ 16 w 32"/>
                <a:gd name="T51" fmla="*/ 852 h 1016"/>
                <a:gd name="T52" fmla="*/ 16 w 32"/>
                <a:gd name="T53" fmla="*/ 820 h 1016"/>
                <a:gd name="T54" fmla="*/ 0 w 32"/>
                <a:gd name="T55" fmla="*/ 918 h 1016"/>
                <a:gd name="T56" fmla="*/ 32 w 32"/>
                <a:gd name="T57" fmla="*/ 918 h 1016"/>
                <a:gd name="T58" fmla="*/ 0 w 32"/>
                <a:gd name="T59" fmla="*/ 918 h 1016"/>
                <a:gd name="T60" fmla="*/ 16 w 32"/>
                <a:gd name="T61" fmla="*/ 1016 h 1016"/>
                <a:gd name="T62" fmla="*/ 16 w 32"/>
                <a:gd name="T63" fmla="*/ 98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1016">
                  <a:moveTo>
                    <a:pt x="16" y="32"/>
                  </a:move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0" y="98"/>
                  </a:moveTo>
                  <a:cubicBezTo>
                    <a:pt x="0" y="107"/>
                    <a:pt x="8" y="114"/>
                    <a:pt x="16" y="114"/>
                  </a:cubicBezTo>
                  <a:cubicBezTo>
                    <a:pt x="25" y="114"/>
                    <a:pt x="32" y="107"/>
                    <a:pt x="32" y="98"/>
                  </a:cubicBezTo>
                  <a:cubicBezTo>
                    <a:pt x="32" y="89"/>
                    <a:pt x="25" y="82"/>
                    <a:pt x="16" y="82"/>
                  </a:cubicBezTo>
                  <a:cubicBezTo>
                    <a:pt x="8" y="82"/>
                    <a:pt x="0" y="89"/>
                    <a:pt x="0" y="98"/>
                  </a:cubicBezTo>
                  <a:close/>
                  <a:moveTo>
                    <a:pt x="0" y="180"/>
                  </a:moveTo>
                  <a:cubicBezTo>
                    <a:pt x="0" y="189"/>
                    <a:pt x="8" y="196"/>
                    <a:pt x="16" y="196"/>
                  </a:cubicBezTo>
                  <a:cubicBezTo>
                    <a:pt x="25" y="196"/>
                    <a:pt x="32" y="189"/>
                    <a:pt x="32" y="180"/>
                  </a:cubicBezTo>
                  <a:cubicBezTo>
                    <a:pt x="32" y="171"/>
                    <a:pt x="25" y="164"/>
                    <a:pt x="16" y="164"/>
                  </a:cubicBezTo>
                  <a:cubicBezTo>
                    <a:pt x="8" y="164"/>
                    <a:pt x="0" y="171"/>
                    <a:pt x="0" y="180"/>
                  </a:cubicBezTo>
                  <a:close/>
                  <a:moveTo>
                    <a:pt x="0" y="262"/>
                  </a:moveTo>
                  <a:cubicBezTo>
                    <a:pt x="0" y="271"/>
                    <a:pt x="8" y="278"/>
                    <a:pt x="16" y="278"/>
                  </a:cubicBezTo>
                  <a:cubicBezTo>
                    <a:pt x="25" y="278"/>
                    <a:pt x="32" y="271"/>
                    <a:pt x="32" y="262"/>
                  </a:cubicBezTo>
                  <a:cubicBezTo>
                    <a:pt x="32" y="253"/>
                    <a:pt x="25" y="246"/>
                    <a:pt x="16" y="246"/>
                  </a:cubicBezTo>
                  <a:cubicBezTo>
                    <a:pt x="8" y="246"/>
                    <a:pt x="0" y="253"/>
                    <a:pt x="0" y="262"/>
                  </a:cubicBezTo>
                  <a:close/>
                  <a:moveTo>
                    <a:pt x="0" y="344"/>
                  </a:moveTo>
                  <a:cubicBezTo>
                    <a:pt x="0" y="353"/>
                    <a:pt x="8" y="360"/>
                    <a:pt x="16" y="360"/>
                  </a:cubicBezTo>
                  <a:cubicBezTo>
                    <a:pt x="25" y="360"/>
                    <a:pt x="32" y="353"/>
                    <a:pt x="32" y="344"/>
                  </a:cubicBezTo>
                  <a:cubicBezTo>
                    <a:pt x="32" y="335"/>
                    <a:pt x="25" y="328"/>
                    <a:pt x="16" y="328"/>
                  </a:cubicBezTo>
                  <a:cubicBezTo>
                    <a:pt x="8" y="328"/>
                    <a:pt x="0" y="335"/>
                    <a:pt x="0" y="344"/>
                  </a:cubicBezTo>
                  <a:close/>
                  <a:moveTo>
                    <a:pt x="0" y="426"/>
                  </a:moveTo>
                  <a:cubicBezTo>
                    <a:pt x="0" y="435"/>
                    <a:pt x="8" y="442"/>
                    <a:pt x="16" y="442"/>
                  </a:cubicBezTo>
                  <a:cubicBezTo>
                    <a:pt x="25" y="442"/>
                    <a:pt x="32" y="435"/>
                    <a:pt x="32" y="426"/>
                  </a:cubicBezTo>
                  <a:cubicBezTo>
                    <a:pt x="32" y="417"/>
                    <a:pt x="25" y="410"/>
                    <a:pt x="16" y="410"/>
                  </a:cubicBezTo>
                  <a:cubicBezTo>
                    <a:pt x="8" y="410"/>
                    <a:pt x="0" y="417"/>
                    <a:pt x="0" y="426"/>
                  </a:cubicBezTo>
                  <a:close/>
                  <a:moveTo>
                    <a:pt x="0" y="508"/>
                  </a:moveTo>
                  <a:cubicBezTo>
                    <a:pt x="0" y="517"/>
                    <a:pt x="8" y="524"/>
                    <a:pt x="16" y="524"/>
                  </a:cubicBezTo>
                  <a:cubicBezTo>
                    <a:pt x="25" y="524"/>
                    <a:pt x="32" y="517"/>
                    <a:pt x="32" y="508"/>
                  </a:cubicBezTo>
                  <a:cubicBezTo>
                    <a:pt x="32" y="499"/>
                    <a:pt x="25" y="492"/>
                    <a:pt x="16" y="492"/>
                  </a:cubicBezTo>
                  <a:cubicBezTo>
                    <a:pt x="8" y="492"/>
                    <a:pt x="0" y="499"/>
                    <a:pt x="0" y="508"/>
                  </a:cubicBezTo>
                  <a:close/>
                  <a:moveTo>
                    <a:pt x="0" y="590"/>
                  </a:moveTo>
                  <a:cubicBezTo>
                    <a:pt x="0" y="599"/>
                    <a:pt x="8" y="606"/>
                    <a:pt x="16" y="606"/>
                  </a:cubicBezTo>
                  <a:cubicBezTo>
                    <a:pt x="25" y="606"/>
                    <a:pt x="32" y="599"/>
                    <a:pt x="32" y="590"/>
                  </a:cubicBezTo>
                  <a:cubicBezTo>
                    <a:pt x="32" y="581"/>
                    <a:pt x="25" y="574"/>
                    <a:pt x="16" y="574"/>
                  </a:cubicBezTo>
                  <a:cubicBezTo>
                    <a:pt x="8" y="574"/>
                    <a:pt x="0" y="581"/>
                    <a:pt x="0" y="590"/>
                  </a:cubicBezTo>
                  <a:close/>
                  <a:moveTo>
                    <a:pt x="0" y="672"/>
                  </a:moveTo>
                  <a:cubicBezTo>
                    <a:pt x="0" y="681"/>
                    <a:pt x="8" y="688"/>
                    <a:pt x="16" y="688"/>
                  </a:cubicBezTo>
                  <a:cubicBezTo>
                    <a:pt x="25" y="688"/>
                    <a:pt x="32" y="681"/>
                    <a:pt x="32" y="672"/>
                  </a:cubicBezTo>
                  <a:cubicBezTo>
                    <a:pt x="32" y="663"/>
                    <a:pt x="25" y="656"/>
                    <a:pt x="16" y="656"/>
                  </a:cubicBezTo>
                  <a:cubicBezTo>
                    <a:pt x="8" y="656"/>
                    <a:pt x="0" y="663"/>
                    <a:pt x="0" y="672"/>
                  </a:cubicBezTo>
                  <a:close/>
                  <a:moveTo>
                    <a:pt x="0" y="754"/>
                  </a:moveTo>
                  <a:cubicBezTo>
                    <a:pt x="0" y="763"/>
                    <a:pt x="8" y="770"/>
                    <a:pt x="16" y="770"/>
                  </a:cubicBezTo>
                  <a:cubicBezTo>
                    <a:pt x="25" y="770"/>
                    <a:pt x="32" y="763"/>
                    <a:pt x="32" y="754"/>
                  </a:cubicBezTo>
                  <a:cubicBezTo>
                    <a:pt x="32" y="745"/>
                    <a:pt x="25" y="738"/>
                    <a:pt x="16" y="738"/>
                  </a:cubicBezTo>
                  <a:cubicBezTo>
                    <a:pt x="8" y="738"/>
                    <a:pt x="0" y="745"/>
                    <a:pt x="0" y="754"/>
                  </a:cubicBezTo>
                  <a:close/>
                  <a:moveTo>
                    <a:pt x="0" y="836"/>
                  </a:moveTo>
                  <a:cubicBezTo>
                    <a:pt x="0" y="845"/>
                    <a:pt x="8" y="852"/>
                    <a:pt x="16" y="852"/>
                  </a:cubicBezTo>
                  <a:cubicBezTo>
                    <a:pt x="25" y="852"/>
                    <a:pt x="32" y="845"/>
                    <a:pt x="32" y="836"/>
                  </a:cubicBezTo>
                  <a:cubicBezTo>
                    <a:pt x="32" y="827"/>
                    <a:pt x="25" y="820"/>
                    <a:pt x="16" y="820"/>
                  </a:cubicBezTo>
                  <a:cubicBezTo>
                    <a:pt x="8" y="820"/>
                    <a:pt x="0" y="827"/>
                    <a:pt x="0" y="836"/>
                  </a:cubicBezTo>
                  <a:close/>
                  <a:moveTo>
                    <a:pt x="0" y="918"/>
                  </a:moveTo>
                  <a:cubicBezTo>
                    <a:pt x="0" y="927"/>
                    <a:pt x="8" y="934"/>
                    <a:pt x="16" y="934"/>
                  </a:cubicBezTo>
                  <a:cubicBezTo>
                    <a:pt x="25" y="934"/>
                    <a:pt x="32" y="927"/>
                    <a:pt x="32" y="918"/>
                  </a:cubicBezTo>
                  <a:cubicBezTo>
                    <a:pt x="32" y="909"/>
                    <a:pt x="25" y="902"/>
                    <a:pt x="16" y="902"/>
                  </a:cubicBezTo>
                  <a:cubicBezTo>
                    <a:pt x="8" y="902"/>
                    <a:pt x="0" y="909"/>
                    <a:pt x="0" y="918"/>
                  </a:cubicBezTo>
                  <a:close/>
                  <a:moveTo>
                    <a:pt x="0" y="1000"/>
                  </a:moveTo>
                  <a:cubicBezTo>
                    <a:pt x="0" y="1009"/>
                    <a:pt x="8" y="1016"/>
                    <a:pt x="16" y="1016"/>
                  </a:cubicBezTo>
                  <a:cubicBezTo>
                    <a:pt x="25" y="1016"/>
                    <a:pt x="32" y="1009"/>
                    <a:pt x="32" y="1000"/>
                  </a:cubicBezTo>
                  <a:cubicBezTo>
                    <a:pt x="32" y="991"/>
                    <a:pt x="25" y="984"/>
                    <a:pt x="16" y="984"/>
                  </a:cubicBezTo>
                  <a:cubicBezTo>
                    <a:pt x="8" y="984"/>
                    <a:pt x="0" y="991"/>
                    <a:pt x="0" y="10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wrap="square" lIns="91428" tIns="45714" rIns="91428" bIns="45714" anchor="ctr">
              <a:normAutofit/>
            </a:bodyPr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58" name="ïŝļîḍe">
              <a:extLst>
                <a:ext uri="{FF2B5EF4-FFF2-40B4-BE49-F238E27FC236}">
                  <a16:creationId xmlns:a16="http://schemas.microsoft.com/office/drawing/2014/main" id="{F1968C77-499E-9908-BF50-128A5EE6DD12}"/>
                </a:ext>
              </a:extLst>
            </p:cNvPr>
            <p:cNvSpPr/>
            <p:nvPr/>
          </p:nvSpPr>
          <p:spPr bwMode="auto">
            <a:xfrm>
              <a:off x="5810765" y="1570273"/>
              <a:ext cx="81495" cy="4084953"/>
            </a:xfrm>
            <a:custGeom>
              <a:avLst/>
              <a:gdLst>
                <a:gd name="T0" fmla="*/ 0 w 20"/>
                <a:gd name="T1" fmla="*/ 277 h 1016"/>
                <a:gd name="T2" fmla="*/ 0 w 20"/>
                <a:gd name="T3" fmla="*/ 247 h 1016"/>
                <a:gd name="T4" fmla="*/ 20 w 20"/>
                <a:gd name="T5" fmla="*/ 262 h 1016"/>
                <a:gd name="T6" fmla="*/ 20 w 20"/>
                <a:gd name="T7" fmla="*/ 508 h 1016"/>
                <a:gd name="T8" fmla="*/ 0 w 20"/>
                <a:gd name="T9" fmla="*/ 493 h 1016"/>
                <a:gd name="T10" fmla="*/ 0 w 20"/>
                <a:gd name="T11" fmla="*/ 523 h 1016"/>
                <a:gd name="T12" fmla="*/ 20 w 20"/>
                <a:gd name="T13" fmla="*/ 508 h 1016"/>
                <a:gd name="T14" fmla="*/ 4 w 20"/>
                <a:gd name="T15" fmla="*/ 328 h 1016"/>
                <a:gd name="T16" fmla="*/ 11 w 20"/>
                <a:gd name="T17" fmla="*/ 344 h 1016"/>
                <a:gd name="T18" fmla="*/ 4 w 20"/>
                <a:gd name="T19" fmla="*/ 360 h 1016"/>
                <a:gd name="T20" fmla="*/ 20 w 20"/>
                <a:gd name="T21" fmla="*/ 426 h 1016"/>
                <a:gd name="T22" fmla="*/ 0 w 20"/>
                <a:gd name="T23" fmla="*/ 411 h 1016"/>
                <a:gd name="T24" fmla="*/ 0 w 20"/>
                <a:gd name="T25" fmla="*/ 441 h 1016"/>
                <a:gd name="T26" fmla="*/ 20 w 20"/>
                <a:gd name="T27" fmla="*/ 426 h 1016"/>
                <a:gd name="T28" fmla="*/ 4 w 20"/>
                <a:gd name="T29" fmla="*/ 82 h 1016"/>
                <a:gd name="T30" fmla="*/ 11 w 20"/>
                <a:gd name="T31" fmla="*/ 98 h 1016"/>
                <a:gd name="T32" fmla="*/ 4 w 20"/>
                <a:gd name="T33" fmla="*/ 114 h 1016"/>
                <a:gd name="T34" fmla="*/ 20 w 20"/>
                <a:gd name="T35" fmla="*/ 16 h 1016"/>
                <a:gd name="T36" fmla="*/ 0 w 20"/>
                <a:gd name="T37" fmla="*/ 1 h 1016"/>
                <a:gd name="T38" fmla="*/ 0 w 20"/>
                <a:gd name="T39" fmla="*/ 31 h 1016"/>
                <a:gd name="T40" fmla="*/ 20 w 20"/>
                <a:gd name="T41" fmla="*/ 16 h 1016"/>
                <a:gd name="T42" fmla="*/ 4 w 20"/>
                <a:gd name="T43" fmla="*/ 164 h 1016"/>
                <a:gd name="T44" fmla="*/ 11 w 20"/>
                <a:gd name="T45" fmla="*/ 180 h 1016"/>
                <a:gd name="T46" fmla="*/ 4 w 20"/>
                <a:gd name="T47" fmla="*/ 196 h 1016"/>
                <a:gd name="T48" fmla="*/ 20 w 20"/>
                <a:gd name="T49" fmla="*/ 918 h 1016"/>
                <a:gd name="T50" fmla="*/ 0 w 20"/>
                <a:gd name="T51" fmla="*/ 903 h 1016"/>
                <a:gd name="T52" fmla="*/ 0 w 20"/>
                <a:gd name="T53" fmla="*/ 933 h 1016"/>
                <a:gd name="T54" fmla="*/ 20 w 20"/>
                <a:gd name="T55" fmla="*/ 918 h 1016"/>
                <a:gd name="T56" fmla="*/ 4 w 20"/>
                <a:gd name="T57" fmla="*/ 1016 h 1016"/>
                <a:gd name="T58" fmla="*/ 4 w 20"/>
                <a:gd name="T59" fmla="*/ 984 h 1016"/>
                <a:gd name="T60" fmla="*/ 11 w 20"/>
                <a:gd name="T61" fmla="*/ 1000 h 1016"/>
                <a:gd name="T62" fmla="*/ 20 w 20"/>
                <a:gd name="T63" fmla="*/ 836 h 1016"/>
                <a:gd name="T64" fmla="*/ 0 w 20"/>
                <a:gd name="T65" fmla="*/ 821 h 1016"/>
                <a:gd name="T66" fmla="*/ 0 w 20"/>
                <a:gd name="T67" fmla="*/ 851 h 1016"/>
                <a:gd name="T68" fmla="*/ 20 w 20"/>
                <a:gd name="T69" fmla="*/ 836 h 1016"/>
                <a:gd name="T70" fmla="*/ 4 w 20"/>
                <a:gd name="T71" fmla="*/ 656 h 1016"/>
                <a:gd name="T72" fmla="*/ 11 w 20"/>
                <a:gd name="T73" fmla="*/ 672 h 1016"/>
                <a:gd name="T74" fmla="*/ 4 w 20"/>
                <a:gd name="T75" fmla="*/ 688 h 1016"/>
                <a:gd name="T76" fmla="*/ 20 w 20"/>
                <a:gd name="T77" fmla="*/ 754 h 1016"/>
                <a:gd name="T78" fmla="*/ 0 w 20"/>
                <a:gd name="T79" fmla="*/ 739 h 1016"/>
                <a:gd name="T80" fmla="*/ 0 w 20"/>
                <a:gd name="T81" fmla="*/ 769 h 1016"/>
                <a:gd name="T82" fmla="*/ 20 w 20"/>
                <a:gd name="T83" fmla="*/ 754 h 1016"/>
                <a:gd name="T84" fmla="*/ 4 w 20"/>
                <a:gd name="T85" fmla="*/ 574 h 1016"/>
                <a:gd name="T86" fmla="*/ 11 w 20"/>
                <a:gd name="T87" fmla="*/ 590 h 1016"/>
                <a:gd name="T88" fmla="*/ 4 w 20"/>
                <a:gd name="T89" fmla="*/ 60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1016">
                  <a:moveTo>
                    <a:pt x="4" y="278"/>
                  </a:moveTo>
                  <a:cubicBezTo>
                    <a:pt x="3" y="278"/>
                    <a:pt x="1" y="278"/>
                    <a:pt x="0" y="277"/>
                  </a:cubicBezTo>
                  <a:cubicBezTo>
                    <a:pt x="6" y="275"/>
                    <a:pt x="11" y="269"/>
                    <a:pt x="11" y="262"/>
                  </a:cubicBezTo>
                  <a:cubicBezTo>
                    <a:pt x="11" y="255"/>
                    <a:pt x="6" y="249"/>
                    <a:pt x="0" y="247"/>
                  </a:cubicBezTo>
                  <a:cubicBezTo>
                    <a:pt x="1" y="247"/>
                    <a:pt x="3" y="246"/>
                    <a:pt x="4" y="246"/>
                  </a:cubicBezTo>
                  <a:cubicBezTo>
                    <a:pt x="13" y="246"/>
                    <a:pt x="20" y="253"/>
                    <a:pt x="20" y="262"/>
                  </a:cubicBezTo>
                  <a:cubicBezTo>
                    <a:pt x="20" y="271"/>
                    <a:pt x="13" y="278"/>
                    <a:pt x="4" y="278"/>
                  </a:cubicBezTo>
                  <a:close/>
                  <a:moveTo>
                    <a:pt x="20" y="508"/>
                  </a:moveTo>
                  <a:cubicBezTo>
                    <a:pt x="20" y="499"/>
                    <a:pt x="13" y="492"/>
                    <a:pt x="4" y="492"/>
                  </a:cubicBezTo>
                  <a:cubicBezTo>
                    <a:pt x="3" y="492"/>
                    <a:pt x="1" y="493"/>
                    <a:pt x="0" y="493"/>
                  </a:cubicBezTo>
                  <a:cubicBezTo>
                    <a:pt x="6" y="495"/>
                    <a:pt x="11" y="501"/>
                    <a:pt x="11" y="508"/>
                  </a:cubicBezTo>
                  <a:cubicBezTo>
                    <a:pt x="11" y="515"/>
                    <a:pt x="6" y="521"/>
                    <a:pt x="0" y="523"/>
                  </a:cubicBezTo>
                  <a:cubicBezTo>
                    <a:pt x="1" y="524"/>
                    <a:pt x="3" y="524"/>
                    <a:pt x="4" y="524"/>
                  </a:cubicBezTo>
                  <a:cubicBezTo>
                    <a:pt x="13" y="524"/>
                    <a:pt x="20" y="517"/>
                    <a:pt x="20" y="508"/>
                  </a:cubicBezTo>
                  <a:close/>
                  <a:moveTo>
                    <a:pt x="20" y="344"/>
                  </a:moveTo>
                  <a:cubicBezTo>
                    <a:pt x="20" y="335"/>
                    <a:pt x="13" y="328"/>
                    <a:pt x="4" y="328"/>
                  </a:cubicBezTo>
                  <a:cubicBezTo>
                    <a:pt x="3" y="328"/>
                    <a:pt x="1" y="329"/>
                    <a:pt x="0" y="329"/>
                  </a:cubicBezTo>
                  <a:cubicBezTo>
                    <a:pt x="6" y="331"/>
                    <a:pt x="11" y="337"/>
                    <a:pt x="11" y="344"/>
                  </a:cubicBezTo>
                  <a:cubicBezTo>
                    <a:pt x="11" y="351"/>
                    <a:pt x="6" y="357"/>
                    <a:pt x="0" y="359"/>
                  </a:cubicBezTo>
                  <a:cubicBezTo>
                    <a:pt x="1" y="360"/>
                    <a:pt x="3" y="360"/>
                    <a:pt x="4" y="360"/>
                  </a:cubicBezTo>
                  <a:cubicBezTo>
                    <a:pt x="13" y="360"/>
                    <a:pt x="20" y="353"/>
                    <a:pt x="20" y="344"/>
                  </a:cubicBezTo>
                  <a:close/>
                  <a:moveTo>
                    <a:pt x="20" y="426"/>
                  </a:moveTo>
                  <a:cubicBezTo>
                    <a:pt x="20" y="417"/>
                    <a:pt x="13" y="410"/>
                    <a:pt x="4" y="410"/>
                  </a:cubicBezTo>
                  <a:cubicBezTo>
                    <a:pt x="3" y="410"/>
                    <a:pt x="1" y="411"/>
                    <a:pt x="0" y="411"/>
                  </a:cubicBezTo>
                  <a:cubicBezTo>
                    <a:pt x="6" y="413"/>
                    <a:pt x="11" y="419"/>
                    <a:pt x="11" y="426"/>
                  </a:cubicBezTo>
                  <a:cubicBezTo>
                    <a:pt x="11" y="433"/>
                    <a:pt x="6" y="439"/>
                    <a:pt x="0" y="441"/>
                  </a:cubicBezTo>
                  <a:cubicBezTo>
                    <a:pt x="1" y="442"/>
                    <a:pt x="3" y="442"/>
                    <a:pt x="4" y="442"/>
                  </a:cubicBezTo>
                  <a:cubicBezTo>
                    <a:pt x="13" y="442"/>
                    <a:pt x="20" y="435"/>
                    <a:pt x="20" y="426"/>
                  </a:cubicBezTo>
                  <a:close/>
                  <a:moveTo>
                    <a:pt x="20" y="98"/>
                  </a:moveTo>
                  <a:cubicBezTo>
                    <a:pt x="20" y="89"/>
                    <a:pt x="13" y="82"/>
                    <a:pt x="4" y="82"/>
                  </a:cubicBezTo>
                  <a:cubicBezTo>
                    <a:pt x="3" y="82"/>
                    <a:pt x="1" y="83"/>
                    <a:pt x="0" y="83"/>
                  </a:cubicBezTo>
                  <a:cubicBezTo>
                    <a:pt x="6" y="85"/>
                    <a:pt x="11" y="91"/>
                    <a:pt x="11" y="98"/>
                  </a:cubicBezTo>
                  <a:cubicBezTo>
                    <a:pt x="11" y="105"/>
                    <a:pt x="6" y="111"/>
                    <a:pt x="0" y="113"/>
                  </a:cubicBezTo>
                  <a:cubicBezTo>
                    <a:pt x="1" y="114"/>
                    <a:pt x="3" y="114"/>
                    <a:pt x="4" y="114"/>
                  </a:cubicBezTo>
                  <a:cubicBezTo>
                    <a:pt x="13" y="114"/>
                    <a:pt x="20" y="107"/>
                    <a:pt x="20" y="98"/>
                  </a:cubicBezTo>
                  <a:close/>
                  <a:moveTo>
                    <a:pt x="20" y="16"/>
                  </a:moveTo>
                  <a:cubicBezTo>
                    <a:pt x="20" y="7"/>
                    <a:pt x="13" y="0"/>
                    <a:pt x="4" y="0"/>
                  </a:cubicBezTo>
                  <a:cubicBezTo>
                    <a:pt x="3" y="0"/>
                    <a:pt x="1" y="1"/>
                    <a:pt x="0" y="1"/>
                  </a:cubicBezTo>
                  <a:cubicBezTo>
                    <a:pt x="6" y="3"/>
                    <a:pt x="11" y="9"/>
                    <a:pt x="11" y="16"/>
                  </a:cubicBezTo>
                  <a:cubicBezTo>
                    <a:pt x="11" y="23"/>
                    <a:pt x="6" y="29"/>
                    <a:pt x="0" y="31"/>
                  </a:cubicBezTo>
                  <a:cubicBezTo>
                    <a:pt x="1" y="32"/>
                    <a:pt x="3" y="32"/>
                    <a:pt x="4" y="32"/>
                  </a:cubicBezTo>
                  <a:cubicBezTo>
                    <a:pt x="13" y="32"/>
                    <a:pt x="20" y="25"/>
                    <a:pt x="20" y="16"/>
                  </a:cubicBezTo>
                  <a:close/>
                  <a:moveTo>
                    <a:pt x="20" y="180"/>
                  </a:moveTo>
                  <a:cubicBezTo>
                    <a:pt x="20" y="171"/>
                    <a:pt x="13" y="164"/>
                    <a:pt x="4" y="164"/>
                  </a:cubicBezTo>
                  <a:cubicBezTo>
                    <a:pt x="3" y="164"/>
                    <a:pt x="1" y="165"/>
                    <a:pt x="0" y="165"/>
                  </a:cubicBezTo>
                  <a:cubicBezTo>
                    <a:pt x="6" y="167"/>
                    <a:pt x="11" y="173"/>
                    <a:pt x="11" y="180"/>
                  </a:cubicBezTo>
                  <a:cubicBezTo>
                    <a:pt x="11" y="187"/>
                    <a:pt x="6" y="193"/>
                    <a:pt x="0" y="195"/>
                  </a:cubicBezTo>
                  <a:cubicBezTo>
                    <a:pt x="1" y="196"/>
                    <a:pt x="3" y="196"/>
                    <a:pt x="4" y="196"/>
                  </a:cubicBezTo>
                  <a:cubicBezTo>
                    <a:pt x="13" y="196"/>
                    <a:pt x="20" y="189"/>
                    <a:pt x="20" y="180"/>
                  </a:cubicBezTo>
                  <a:close/>
                  <a:moveTo>
                    <a:pt x="20" y="918"/>
                  </a:moveTo>
                  <a:cubicBezTo>
                    <a:pt x="20" y="909"/>
                    <a:pt x="13" y="902"/>
                    <a:pt x="4" y="902"/>
                  </a:cubicBezTo>
                  <a:cubicBezTo>
                    <a:pt x="3" y="902"/>
                    <a:pt x="1" y="903"/>
                    <a:pt x="0" y="903"/>
                  </a:cubicBezTo>
                  <a:cubicBezTo>
                    <a:pt x="6" y="905"/>
                    <a:pt x="11" y="911"/>
                    <a:pt x="11" y="918"/>
                  </a:cubicBezTo>
                  <a:cubicBezTo>
                    <a:pt x="11" y="925"/>
                    <a:pt x="6" y="931"/>
                    <a:pt x="0" y="933"/>
                  </a:cubicBezTo>
                  <a:cubicBezTo>
                    <a:pt x="1" y="934"/>
                    <a:pt x="3" y="934"/>
                    <a:pt x="4" y="934"/>
                  </a:cubicBezTo>
                  <a:cubicBezTo>
                    <a:pt x="13" y="934"/>
                    <a:pt x="20" y="927"/>
                    <a:pt x="20" y="918"/>
                  </a:cubicBezTo>
                  <a:close/>
                  <a:moveTo>
                    <a:pt x="0" y="1015"/>
                  </a:moveTo>
                  <a:cubicBezTo>
                    <a:pt x="1" y="1016"/>
                    <a:pt x="3" y="1016"/>
                    <a:pt x="4" y="1016"/>
                  </a:cubicBezTo>
                  <a:cubicBezTo>
                    <a:pt x="13" y="1016"/>
                    <a:pt x="20" y="1009"/>
                    <a:pt x="20" y="1000"/>
                  </a:cubicBezTo>
                  <a:cubicBezTo>
                    <a:pt x="20" y="991"/>
                    <a:pt x="13" y="984"/>
                    <a:pt x="4" y="984"/>
                  </a:cubicBezTo>
                  <a:cubicBezTo>
                    <a:pt x="3" y="984"/>
                    <a:pt x="1" y="985"/>
                    <a:pt x="0" y="985"/>
                  </a:cubicBezTo>
                  <a:cubicBezTo>
                    <a:pt x="6" y="987"/>
                    <a:pt x="11" y="993"/>
                    <a:pt x="11" y="1000"/>
                  </a:cubicBezTo>
                  <a:cubicBezTo>
                    <a:pt x="11" y="1007"/>
                    <a:pt x="6" y="1013"/>
                    <a:pt x="0" y="1015"/>
                  </a:cubicBezTo>
                  <a:close/>
                  <a:moveTo>
                    <a:pt x="20" y="836"/>
                  </a:moveTo>
                  <a:cubicBezTo>
                    <a:pt x="20" y="827"/>
                    <a:pt x="13" y="820"/>
                    <a:pt x="4" y="820"/>
                  </a:cubicBezTo>
                  <a:cubicBezTo>
                    <a:pt x="3" y="820"/>
                    <a:pt x="1" y="821"/>
                    <a:pt x="0" y="821"/>
                  </a:cubicBezTo>
                  <a:cubicBezTo>
                    <a:pt x="6" y="823"/>
                    <a:pt x="11" y="829"/>
                    <a:pt x="11" y="836"/>
                  </a:cubicBezTo>
                  <a:cubicBezTo>
                    <a:pt x="11" y="843"/>
                    <a:pt x="6" y="849"/>
                    <a:pt x="0" y="851"/>
                  </a:cubicBezTo>
                  <a:cubicBezTo>
                    <a:pt x="1" y="852"/>
                    <a:pt x="3" y="852"/>
                    <a:pt x="4" y="852"/>
                  </a:cubicBezTo>
                  <a:cubicBezTo>
                    <a:pt x="13" y="852"/>
                    <a:pt x="20" y="845"/>
                    <a:pt x="20" y="836"/>
                  </a:cubicBezTo>
                  <a:close/>
                  <a:moveTo>
                    <a:pt x="20" y="672"/>
                  </a:moveTo>
                  <a:cubicBezTo>
                    <a:pt x="20" y="663"/>
                    <a:pt x="13" y="656"/>
                    <a:pt x="4" y="656"/>
                  </a:cubicBezTo>
                  <a:cubicBezTo>
                    <a:pt x="3" y="656"/>
                    <a:pt x="1" y="657"/>
                    <a:pt x="0" y="657"/>
                  </a:cubicBezTo>
                  <a:cubicBezTo>
                    <a:pt x="6" y="659"/>
                    <a:pt x="11" y="665"/>
                    <a:pt x="11" y="672"/>
                  </a:cubicBezTo>
                  <a:cubicBezTo>
                    <a:pt x="11" y="679"/>
                    <a:pt x="6" y="685"/>
                    <a:pt x="0" y="687"/>
                  </a:cubicBezTo>
                  <a:cubicBezTo>
                    <a:pt x="1" y="688"/>
                    <a:pt x="3" y="688"/>
                    <a:pt x="4" y="688"/>
                  </a:cubicBezTo>
                  <a:cubicBezTo>
                    <a:pt x="13" y="688"/>
                    <a:pt x="20" y="681"/>
                    <a:pt x="20" y="672"/>
                  </a:cubicBezTo>
                  <a:close/>
                  <a:moveTo>
                    <a:pt x="20" y="754"/>
                  </a:moveTo>
                  <a:cubicBezTo>
                    <a:pt x="20" y="745"/>
                    <a:pt x="13" y="738"/>
                    <a:pt x="4" y="738"/>
                  </a:cubicBezTo>
                  <a:cubicBezTo>
                    <a:pt x="3" y="738"/>
                    <a:pt x="1" y="739"/>
                    <a:pt x="0" y="739"/>
                  </a:cubicBezTo>
                  <a:cubicBezTo>
                    <a:pt x="6" y="741"/>
                    <a:pt x="11" y="747"/>
                    <a:pt x="11" y="754"/>
                  </a:cubicBezTo>
                  <a:cubicBezTo>
                    <a:pt x="11" y="761"/>
                    <a:pt x="6" y="767"/>
                    <a:pt x="0" y="769"/>
                  </a:cubicBezTo>
                  <a:cubicBezTo>
                    <a:pt x="1" y="770"/>
                    <a:pt x="3" y="770"/>
                    <a:pt x="4" y="770"/>
                  </a:cubicBezTo>
                  <a:cubicBezTo>
                    <a:pt x="13" y="770"/>
                    <a:pt x="20" y="763"/>
                    <a:pt x="20" y="754"/>
                  </a:cubicBezTo>
                  <a:close/>
                  <a:moveTo>
                    <a:pt x="20" y="590"/>
                  </a:moveTo>
                  <a:cubicBezTo>
                    <a:pt x="20" y="581"/>
                    <a:pt x="13" y="574"/>
                    <a:pt x="4" y="574"/>
                  </a:cubicBezTo>
                  <a:cubicBezTo>
                    <a:pt x="3" y="574"/>
                    <a:pt x="1" y="575"/>
                    <a:pt x="0" y="575"/>
                  </a:cubicBezTo>
                  <a:cubicBezTo>
                    <a:pt x="6" y="577"/>
                    <a:pt x="11" y="583"/>
                    <a:pt x="11" y="590"/>
                  </a:cubicBezTo>
                  <a:cubicBezTo>
                    <a:pt x="11" y="597"/>
                    <a:pt x="6" y="603"/>
                    <a:pt x="0" y="605"/>
                  </a:cubicBezTo>
                  <a:cubicBezTo>
                    <a:pt x="1" y="606"/>
                    <a:pt x="3" y="606"/>
                    <a:pt x="4" y="606"/>
                  </a:cubicBezTo>
                  <a:cubicBezTo>
                    <a:pt x="13" y="606"/>
                    <a:pt x="20" y="599"/>
                    <a:pt x="20" y="59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wrap="square" lIns="91428" tIns="45714" rIns="91428" bIns="45714" anchor="ctr">
              <a:normAutofit/>
            </a:bodyPr>
            <a:lstStyle/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grpSp>
          <p:nvGrpSpPr>
            <p:cNvPr id="59" name="îşļïḑê">
              <a:extLst>
                <a:ext uri="{FF2B5EF4-FFF2-40B4-BE49-F238E27FC236}">
                  <a16:creationId xmlns:a16="http://schemas.microsoft.com/office/drawing/2014/main" id="{81F90433-39D3-367C-01E0-86DC3AC545A8}"/>
                </a:ext>
              </a:extLst>
            </p:cNvPr>
            <p:cNvGrpSpPr/>
            <p:nvPr/>
          </p:nvGrpSpPr>
          <p:grpSpPr>
            <a:xfrm>
              <a:off x="5798880" y="1594042"/>
              <a:ext cx="594238" cy="4037415"/>
              <a:chOff x="4097337" y="390525"/>
              <a:chExt cx="555626" cy="377507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î$1íďê">
                <a:extLst>
                  <a:ext uri="{FF2B5EF4-FFF2-40B4-BE49-F238E27FC236}">
                    <a16:creationId xmlns:a16="http://schemas.microsoft.com/office/drawing/2014/main" id="{AF864840-08D7-2D85-8472-76B33DE6BBAF}"/>
                  </a:ext>
                </a:extLst>
              </p:cNvPr>
              <p:cNvSpPr/>
              <p:nvPr/>
            </p:nvSpPr>
            <p:spPr bwMode="auto">
              <a:xfrm>
                <a:off x="4097338" y="390525"/>
                <a:ext cx="555625" cy="3775075"/>
              </a:xfrm>
              <a:custGeom>
                <a:avLst/>
                <a:gdLst>
                  <a:gd name="T0" fmla="*/ 10 w 148"/>
                  <a:gd name="T1" fmla="*/ 0 h 1004"/>
                  <a:gd name="T2" fmla="*/ 148 w 148"/>
                  <a:gd name="T3" fmla="*/ 10 h 1004"/>
                  <a:gd name="T4" fmla="*/ 10 w 148"/>
                  <a:gd name="T5" fmla="*/ 20 h 1004"/>
                  <a:gd name="T6" fmla="*/ 138 w 148"/>
                  <a:gd name="T7" fmla="*/ 82 h 1004"/>
                  <a:gd name="T8" fmla="*/ 0 w 148"/>
                  <a:gd name="T9" fmla="*/ 92 h 1004"/>
                  <a:gd name="T10" fmla="*/ 138 w 148"/>
                  <a:gd name="T11" fmla="*/ 102 h 1004"/>
                  <a:gd name="T12" fmla="*/ 138 w 148"/>
                  <a:gd name="T13" fmla="*/ 82 h 1004"/>
                  <a:gd name="T14" fmla="*/ 10 w 148"/>
                  <a:gd name="T15" fmla="*/ 164 h 1004"/>
                  <a:gd name="T16" fmla="*/ 10 w 148"/>
                  <a:gd name="T17" fmla="*/ 184 h 1004"/>
                  <a:gd name="T18" fmla="*/ 148 w 148"/>
                  <a:gd name="T19" fmla="*/ 174 h 1004"/>
                  <a:gd name="T20" fmla="*/ 138 w 148"/>
                  <a:gd name="T21" fmla="*/ 246 h 1004"/>
                  <a:gd name="T22" fmla="*/ 0 w 148"/>
                  <a:gd name="T23" fmla="*/ 256 h 1004"/>
                  <a:gd name="T24" fmla="*/ 138 w 148"/>
                  <a:gd name="T25" fmla="*/ 266 h 1004"/>
                  <a:gd name="T26" fmla="*/ 138 w 148"/>
                  <a:gd name="T27" fmla="*/ 246 h 1004"/>
                  <a:gd name="T28" fmla="*/ 10 w 148"/>
                  <a:gd name="T29" fmla="*/ 328 h 1004"/>
                  <a:gd name="T30" fmla="*/ 10 w 148"/>
                  <a:gd name="T31" fmla="*/ 348 h 1004"/>
                  <a:gd name="T32" fmla="*/ 148 w 148"/>
                  <a:gd name="T33" fmla="*/ 338 h 1004"/>
                  <a:gd name="T34" fmla="*/ 138 w 148"/>
                  <a:gd name="T35" fmla="*/ 410 h 1004"/>
                  <a:gd name="T36" fmla="*/ 0 w 148"/>
                  <a:gd name="T37" fmla="*/ 420 h 1004"/>
                  <a:gd name="T38" fmla="*/ 138 w 148"/>
                  <a:gd name="T39" fmla="*/ 430 h 1004"/>
                  <a:gd name="T40" fmla="*/ 138 w 148"/>
                  <a:gd name="T41" fmla="*/ 410 h 1004"/>
                  <a:gd name="T42" fmla="*/ 10 w 148"/>
                  <a:gd name="T43" fmla="*/ 492 h 1004"/>
                  <a:gd name="T44" fmla="*/ 10 w 148"/>
                  <a:gd name="T45" fmla="*/ 512 h 1004"/>
                  <a:gd name="T46" fmla="*/ 148 w 148"/>
                  <a:gd name="T47" fmla="*/ 502 h 1004"/>
                  <a:gd name="T48" fmla="*/ 138 w 148"/>
                  <a:gd name="T49" fmla="*/ 574 h 1004"/>
                  <a:gd name="T50" fmla="*/ 0 w 148"/>
                  <a:gd name="T51" fmla="*/ 584 h 1004"/>
                  <a:gd name="T52" fmla="*/ 138 w 148"/>
                  <a:gd name="T53" fmla="*/ 594 h 1004"/>
                  <a:gd name="T54" fmla="*/ 138 w 148"/>
                  <a:gd name="T55" fmla="*/ 574 h 1004"/>
                  <a:gd name="T56" fmla="*/ 10 w 148"/>
                  <a:gd name="T57" fmla="*/ 656 h 1004"/>
                  <a:gd name="T58" fmla="*/ 10 w 148"/>
                  <a:gd name="T59" fmla="*/ 676 h 1004"/>
                  <a:gd name="T60" fmla="*/ 148 w 148"/>
                  <a:gd name="T61" fmla="*/ 666 h 1004"/>
                  <a:gd name="T62" fmla="*/ 138 w 148"/>
                  <a:gd name="T63" fmla="*/ 738 h 1004"/>
                  <a:gd name="T64" fmla="*/ 0 w 148"/>
                  <a:gd name="T65" fmla="*/ 748 h 1004"/>
                  <a:gd name="T66" fmla="*/ 138 w 148"/>
                  <a:gd name="T67" fmla="*/ 758 h 1004"/>
                  <a:gd name="T68" fmla="*/ 138 w 148"/>
                  <a:gd name="T69" fmla="*/ 738 h 1004"/>
                  <a:gd name="T70" fmla="*/ 10 w 148"/>
                  <a:gd name="T71" fmla="*/ 820 h 1004"/>
                  <a:gd name="T72" fmla="*/ 10 w 148"/>
                  <a:gd name="T73" fmla="*/ 840 h 1004"/>
                  <a:gd name="T74" fmla="*/ 148 w 148"/>
                  <a:gd name="T75" fmla="*/ 830 h 1004"/>
                  <a:gd name="T76" fmla="*/ 138 w 148"/>
                  <a:gd name="T77" fmla="*/ 902 h 1004"/>
                  <a:gd name="T78" fmla="*/ 0 w 148"/>
                  <a:gd name="T79" fmla="*/ 912 h 1004"/>
                  <a:gd name="T80" fmla="*/ 138 w 148"/>
                  <a:gd name="T81" fmla="*/ 922 h 1004"/>
                  <a:gd name="T82" fmla="*/ 138 w 148"/>
                  <a:gd name="T83" fmla="*/ 902 h 1004"/>
                  <a:gd name="T84" fmla="*/ 10 w 148"/>
                  <a:gd name="T85" fmla="*/ 984 h 1004"/>
                  <a:gd name="T86" fmla="*/ 10 w 148"/>
                  <a:gd name="T87" fmla="*/ 1004 h 1004"/>
                  <a:gd name="T88" fmla="*/ 148 w 148"/>
                  <a:gd name="T89" fmla="*/ 994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8" h="1004">
                    <a:moveTo>
                      <a:pt x="0" y="10"/>
                    </a:moveTo>
                    <a:cubicBezTo>
                      <a:pt x="0" y="5"/>
                      <a:pt x="5" y="0"/>
                      <a:pt x="10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0"/>
                      <a:pt x="148" y="5"/>
                      <a:pt x="148" y="10"/>
                    </a:cubicBezTo>
                    <a:cubicBezTo>
                      <a:pt x="148" y="16"/>
                      <a:pt x="144" y="20"/>
                      <a:pt x="13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lose/>
                    <a:moveTo>
                      <a:pt x="138" y="82"/>
                    </a:moveTo>
                    <a:cubicBezTo>
                      <a:pt x="10" y="82"/>
                      <a:pt x="10" y="82"/>
                      <a:pt x="10" y="82"/>
                    </a:cubicBezTo>
                    <a:cubicBezTo>
                      <a:pt x="5" y="82"/>
                      <a:pt x="0" y="87"/>
                      <a:pt x="0" y="92"/>
                    </a:cubicBezTo>
                    <a:cubicBezTo>
                      <a:pt x="0" y="98"/>
                      <a:pt x="5" y="102"/>
                      <a:pt x="10" y="102"/>
                    </a:cubicBezTo>
                    <a:cubicBezTo>
                      <a:pt x="138" y="102"/>
                      <a:pt x="138" y="102"/>
                      <a:pt x="138" y="102"/>
                    </a:cubicBezTo>
                    <a:cubicBezTo>
                      <a:pt x="144" y="102"/>
                      <a:pt x="148" y="98"/>
                      <a:pt x="148" y="92"/>
                    </a:cubicBezTo>
                    <a:cubicBezTo>
                      <a:pt x="148" y="87"/>
                      <a:pt x="144" y="82"/>
                      <a:pt x="138" y="82"/>
                    </a:cubicBezTo>
                    <a:close/>
                    <a:moveTo>
                      <a:pt x="138" y="164"/>
                    </a:moveTo>
                    <a:cubicBezTo>
                      <a:pt x="10" y="164"/>
                      <a:pt x="10" y="164"/>
                      <a:pt x="10" y="164"/>
                    </a:cubicBezTo>
                    <a:cubicBezTo>
                      <a:pt x="5" y="164"/>
                      <a:pt x="0" y="169"/>
                      <a:pt x="0" y="174"/>
                    </a:cubicBezTo>
                    <a:cubicBezTo>
                      <a:pt x="0" y="180"/>
                      <a:pt x="5" y="184"/>
                      <a:pt x="10" y="184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44" y="184"/>
                      <a:pt x="148" y="180"/>
                      <a:pt x="148" y="174"/>
                    </a:cubicBezTo>
                    <a:cubicBezTo>
                      <a:pt x="148" y="169"/>
                      <a:pt x="144" y="164"/>
                      <a:pt x="138" y="164"/>
                    </a:cubicBezTo>
                    <a:close/>
                    <a:moveTo>
                      <a:pt x="138" y="246"/>
                    </a:moveTo>
                    <a:cubicBezTo>
                      <a:pt x="10" y="246"/>
                      <a:pt x="10" y="246"/>
                      <a:pt x="10" y="246"/>
                    </a:cubicBezTo>
                    <a:cubicBezTo>
                      <a:pt x="5" y="246"/>
                      <a:pt x="0" y="251"/>
                      <a:pt x="0" y="256"/>
                    </a:cubicBezTo>
                    <a:cubicBezTo>
                      <a:pt x="0" y="262"/>
                      <a:pt x="5" y="266"/>
                      <a:pt x="10" y="266"/>
                    </a:cubicBezTo>
                    <a:cubicBezTo>
                      <a:pt x="138" y="266"/>
                      <a:pt x="138" y="266"/>
                      <a:pt x="138" y="266"/>
                    </a:cubicBezTo>
                    <a:cubicBezTo>
                      <a:pt x="144" y="266"/>
                      <a:pt x="148" y="262"/>
                      <a:pt x="148" y="256"/>
                    </a:cubicBezTo>
                    <a:cubicBezTo>
                      <a:pt x="148" y="251"/>
                      <a:pt x="144" y="246"/>
                      <a:pt x="138" y="246"/>
                    </a:cubicBezTo>
                    <a:close/>
                    <a:moveTo>
                      <a:pt x="138" y="328"/>
                    </a:moveTo>
                    <a:cubicBezTo>
                      <a:pt x="10" y="328"/>
                      <a:pt x="10" y="328"/>
                      <a:pt x="10" y="328"/>
                    </a:cubicBezTo>
                    <a:cubicBezTo>
                      <a:pt x="5" y="328"/>
                      <a:pt x="0" y="333"/>
                      <a:pt x="0" y="338"/>
                    </a:cubicBezTo>
                    <a:cubicBezTo>
                      <a:pt x="0" y="344"/>
                      <a:pt x="5" y="348"/>
                      <a:pt x="10" y="348"/>
                    </a:cubicBezTo>
                    <a:cubicBezTo>
                      <a:pt x="138" y="348"/>
                      <a:pt x="138" y="348"/>
                      <a:pt x="138" y="348"/>
                    </a:cubicBezTo>
                    <a:cubicBezTo>
                      <a:pt x="144" y="348"/>
                      <a:pt x="148" y="344"/>
                      <a:pt x="148" y="338"/>
                    </a:cubicBezTo>
                    <a:cubicBezTo>
                      <a:pt x="148" y="333"/>
                      <a:pt x="144" y="328"/>
                      <a:pt x="138" y="328"/>
                    </a:cubicBezTo>
                    <a:close/>
                    <a:moveTo>
                      <a:pt x="138" y="410"/>
                    </a:moveTo>
                    <a:cubicBezTo>
                      <a:pt x="10" y="410"/>
                      <a:pt x="10" y="410"/>
                      <a:pt x="10" y="410"/>
                    </a:cubicBezTo>
                    <a:cubicBezTo>
                      <a:pt x="5" y="410"/>
                      <a:pt x="0" y="415"/>
                      <a:pt x="0" y="420"/>
                    </a:cubicBezTo>
                    <a:cubicBezTo>
                      <a:pt x="0" y="426"/>
                      <a:pt x="5" y="430"/>
                      <a:pt x="10" y="430"/>
                    </a:cubicBezTo>
                    <a:cubicBezTo>
                      <a:pt x="138" y="430"/>
                      <a:pt x="138" y="430"/>
                      <a:pt x="138" y="430"/>
                    </a:cubicBezTo>
                    <a:cubicBezTo>
                      <a:pt x="144" y="430"/>
                      <a:pt x="148" y="426"/>
                      <a:pt x="148" y="420"/>
                    </a:cubicBezTo>
                    <a:cubicBezTo>
                      <a:pt x="148" y="415"/>
                      <a:pt x="144" y="410"/>
                      <a:pt x="138" y="410"/>
                    </a:cubicBezTo>
                    <a:close/>
                    <a:moveTo>
                      <a:pt x="138" y="492"/>
                    </a:moveTo>
                    <a:cubicBezTo>
                      <a:pt x="10" y="492"/>
                      <a:pt x="10" y="492"/>
                      <a:pt x="10" y="492"/>
                    </a:cubicBezTo>
                    <a:cubicBezTo>
                      <a:pt x="5" y="492"/>
                      <a:pt x="0" y="497"/>
                      <a:pt x="0" y="502"/>
                    </a:cubicBezTo>
                    <a:cubicBezTo>
                      <a:pt x="0" y="508"/>
                      <a:pt x="5" y="512"/>
                      <a:pt x="10" y="512"/>
                    </a:cubicBezTo>
                    <a:cubicBezTo>
                      <a:pt x="138" y="512"/>
                      <a:pt x="138" y="512"/>
                      <a:pt x="138" y="512"/>
                    </a:cubicBezTo>
                    <a:cubicBezTo>
                      <a:pt x="144" y="512"/>
                      <a:pt x="148" y="508"/>
                      <a:pt x="148" y="502"/>
                    </a:cubicBezTo>
                    <a:cubicBezTo>
                      <a:pt x="148" y="497"/>
                      <a:pt x="144" y="492"/>
                      <a:pt x="138" y="492"/>
                    </a:cubicBezTo>
                    <a:close/>
                    <a:moveTo>
                      <a:pt x="138" y="574"/>
                    </a:moveTo>
                    <a:cubicBezTo>
                      <a:pt x="10" y="574"/>
                      <a:pt x="10" y="574"/>
                      <a:pt x="10" y="574"/>
                    </a:cubicBezTo>
                    <a:cubicBezTo>
                      <a:pt x="5" y="574"/>
                      <a:pt x="0" y="579"/>
                      <a:pt x="0" y="584"/>
                    </a:cubicBezTo>
                    <a:cubicBezTo>
                      <a:pt x="0" y="590"/>
                      <a:pt x="5" y="594"/>
                      <a:pt x="10" y="594"/>
                    </a:cubicBezTo>
                    <a:cubicBezTo>
                      <a:pt x="138" y="594"/>
                      <a:pt x="138" y="594"/>
                      <a:pt x="138" y="594"/>
                    </a:cubicBezTo>
                    <a:cubicBezTo>
                      <a:pt x="144" y="594"/>
                      <a:pt x="148" y="590"/>
                      <a:pt x="148" y="584"/>
                    </a:cubicBezTo>
                    <a:cubicBezTo>
                      <a:pt x="148" y="579"/>
                      <a:pt x="144" y="574"/>
                      <a:pt x="138" y="574"/>
                    </a:cubicBezTo>
                    <a:close/>
                    <a:moveTo>
                      <a:pt x="138" y="656"/>
                    </a:moveTo>
                    <a:cubicBezTo>
                      <a:pt x="10" y="656"/>
                      <a:pt x="10" y="656"/>
                      <a:pt x="10" y="656"/>
                    </a:cubicBezTo>
                    <a:cubicBezTo>
                      <a:pt x="5" y="656"/>
                      <a:pt x="0" y="661"/>
                      <a:pt x="0" y="666"/>
                    </a:cubicBezTo>
                    <a:cubicBezTo>
                      <a:pt x="0" y="672"/>
                      <a:pt x="5" y="676"/>
                      <a:pt x="10" y="676"/>
                    </a:cubicBezTo>
                    <a:cubicBezTo>
                      <a:pt x="138" y="676"/>
                      <a:pt x="138" y="676"/>
                      <a:pt x="138" y="676"/>
                    </a:cubicBezTo>
                    <a:cubicBezTo>
                      <a:pt x="144" y="676"/>
                      <a:pt x="148" y="672"/>
                      <a:pt x="148" y="666"/>
                    </a:cubicBezTo>
                    <a:cubicBezTo>
                      <a:pt x="148" y="661"/>
                      <a:pt x="144" y="656"/>
                      <a:pt x="138" y="656"/>
                    </a:cubicBezTo>
                    <a:close/>
                    <a:moveTo>
                      <a:pt x="138" y="738"/>
                    </a:moveTo>
                    <a:cubicBezTo>
                      <a:pt x="10" y="738"/>
                      <a:pt x="10" y="738"/>
                      <a:pt x="10" y="738"/>
                    </a:cubicBezTo>
                    <a:cubicBezTo>
                      <a:pt x="5" y="738"/>
                      <a:pt x="0" y="743"/>
                      <a:pt x="0" y="748"/>
                    </a:cubicBezTo>
                    <a:cubicBezTo>
                      <a:pt x="0" y="754"/>
                      <a:pt x="5" y="758"/>
                      <a:pt x="10" y="758"/>
                    </a:cubicBezTo>
                    <a:cubicBezTo>
                      <a:pt x="138" y="758"/>
                      <a:pt x="138" y="758"/>
                      <a:pt x="138" y="758"/>
                    </a:cubicBezTo>
                    <a:cubicBezTo>
                      <a:pt x="144" y="758"/>
                      <a:pt x="148" y="754"/>
                      <a:pt x="148" y="748"/>
                    </a:cubicBezTo>
                    <a:cubicBezTo>
                      <a:pt x="148" y="743"/>
                      <a:pt x="144" y="738"/>
                      <a:pt x="138" y="738"/>
                    </a:cubicBezTo>
                    <a:close/>
                    <a:moveTo>
                      <a:pt x="138" y="820"/>
                    </a:moveTo>
                    <a:cubicBezTo>
                      <a:pt x="10" y="820"/>
                      <a:pt x="10" y="820"/>
                      <a:pt x="10" y="820"/>
                    </a:cubicBezTo>
                    <a:cubicBezTo>
                      <a:pt x="5" y="820"/>
                      <a:pt x="0" y="825"/>
                      <a:pt x="0" y="830"/>
                    </a:cubicBezTo>
                    <a:cubicBezTo>
                      <a:pt x="0" y="836"/>
                      <a:pt x="5" y="840"/>
                      <a:pt x="10" y="840"/>
                    </a:cubicBezTo>
                    <a:cubicBezTo>
                      <a:pt x="138" y="840"/>
                      <a:pt x="138" y="840"/>
                      <a:pt x="138" y="840"/>
                    </a:cubicBezTo>
                    <a:cubicBezTo>
                      <a:pt x="144" y="840"/>
                      <a:pt x="148" y="836"/>
                      <a:pt x="148" y="830"/>
                    </a:cubicBezTo>
                    <a:cubicBezTo>
                      <a:pt x="148" y="825"/>
                      <a:pt x="144" y="820"/>
                      <a:pt x="138" y="820"/>
                    </a:cubicBezTo>
                    <a:close/>
                    <a:moveTo>
                      <a:pt x="138" y="902"/>
                    </a:moveTo>
                    <a:cubicBezTo>
                      <a:pt x="10" y="902"/>
                      <a:pt x="10" y="902"/>
                      <a:pt x="10" y="902"/>
                    </a:cubicBezTo>
                    <a:cubicBezTo>
                      <a:pt x="5" y="902"/>
                      <a:pt x="0" y="907"/>
                      <a:pt x="0" y="912"/>
                    </a:cubicBezTo>
                    <a:cubicBezTo>
                      <a:pt x="0" y="918"/>
                      <a:pt x="5" y="922"/>
                      <a:pt x="10" y="922"/>
                    </a:cubicBezTo>
                    <a:cubicBezTo>
                      <a:pt x="138" y="922"/>
                      <a:pt x="138" y="922"/>
                      <a:pt x="138" y="922"/>
                    </a:cubicBezTo>
                    <a:cubicBezTo>
                      <a:pt x="144" y="922"/>
                      <a:pt x="148" y="918"/>
                      <a:pt x="148" y="912"/>
                    </a:cubicBezTo>
                    <a:cubicBezTo>
                      <a:pt x="148" y="907"/>
                      <a:pt x="144" y="902"/>
                      <a:pt x="138" y="902"/>
                    </a:cubicBezTo>
                    <a:close/>
                    <a:moveTo>
                      <a:pt x="138" y="984"/>
                    </a:moveTo>
                    <a:cubicBezTo>
                      <a:pt x="10" y="984"/>
                      <a:pt x="10" y="984"/>
                      <a:pt x="10" y="984"/>
                    </a:cubicBezTo>
                    <a:cubicBezTo>
                      <a:pt x="5" y="984"/>
                      <a:pt x="0" y="989"/>
                      <a:pt x="0" y="994"/>
                    </a:cubicBezTo>
                    <a:cubicBezTo>
                      <a:pt x="0" y="1000"/>
                      <a:pt x="5" y="1004"/>
                      <a:pt x="10" y="1004"/>
                    </a:cubicBezTo>
                    <a:cubicBezTo>
                      <a:pt x="138" y="1004"/>
                      <a:pt x="138" y="1004"/>
                      <a:pt x="138" y="1004"/>
                    </a:cubicBezTo>
                    <a:cubicBezTo>
                      <a:pt x="144" y="1004"/>
                      <a:pt x="148" y="1000"/>
                      <a:pt x="148" y="994"/>
                    </a:cubicBezTo>
                    <a:cubicBezTo>
                      <a:pt x="148" y="989"/>
                      <a:pt x="144" y="984"/>
                      <a:pt x="138" y="984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/>
                  </a:gs>
                  <a:gs pos="15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85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91" name="îṩḷïďê">
                <a:extLst>
                  <a:ext uri="{FF2B5EF4-FFF2-40B4-BE49-F238E27FC236}">
                    <a16:creationId xmlns:a16="http://schemas.microsoft.com/office/drawing/2014/main" id="{BA99D574-2498-5DA0-5E71-E9340B8CD153}"/>
                  </a:ext>
                </a:extLst>
              </p:cNvPr>
              <p:cNvSpPr/>
              <p:nvPr/>
            </p:nvSpPr>
            <p:spPr bwMode="auto">
              <a:xfrm>
                <a:off x="4113213" y="390525"/>
                <a:ext cx="528637" cy="3709988"/>
              </a:xfrm>
              <a:custGeom>
                <a:avLst/>
                <a:gdLst>
                  <a:gd name="T0" fmla="*/ 141 w 141"/>
                  <a:gd name="T1" fmla="*/ 659 h 987"/>
                  <a:gd name="T2" fmla="*/ 6 w 141"/>
                  <a:gd name="T3" fmla="*/ 656 h 987"/>
                  <a:gd name="T4" fmla="*/ 6 w 141"/>
                  <a:gd name="T5" fmla="*/ 410 h 987"/>
                  <a:gd name="T6" fmla="*/ 141 w 141"/>
                  <a:gd name="T7" fmla="*/ 413 h 987"/>
                  <a:gd name="T8" fmla="*/ 6 w 141"/>
                  <a:gd name="T9" fmla="*/ 410 h 987"/>
                  <a:gd name="T10" fmla="*/ 0 w 141"/>
                  <a:gd name="T11" fmla="*/ 495 h 987"/>
                  <a:gd name="T12" fmla="*/ 134 w 141"/>
                  <a:gd name="T13" fmla="*/ 492 h 987"/>
                  <a:gd name="T14" fmla="*/ 6 w 141"/>
                  <a:gd name="T15" fmla="*/ 574 h 987"/>
                  <a:gd name="T16" fmla="*/ 141 w 141"/>
                  <a:gd name="T17" fmla="*/ 577 h 987"/>
                  <a:gd name="T18" fmla="*/ 6 w 141"/>
                  <a:gd name="T19" fmla="*/ 574 h 987"/>
                  <a:gd name="T20" fmla="*/ 0 w 141"/>
                  <a:gd name="T21" fmla="*/ 741 h 987"/>
                  <a:gd name="T22" fmla="*/ 134 w 141"/>
                  <a:gd name="T23" fmla="*/ 738 h 987"/>
                  <a:gd name="T24" fmla="*/ 6 w 141"/>
                  <a:gd name="T25" fmla="*/ 902 h 987"/>
                  <a:gd name="T26" fmla="*/ 141 w 141"/>
                  <a:gd name="T27" fmla="*/ 905 h 987"/>
                  <a:gd name="T28" fmla="*/ 6 w 141"/>
                  <a:gd name="T29" fmla="*/ 902 h 987"/>
                  <a:gd name="T30" fmla="*/ 0 w 141"/>
                  <a:gd name="T31" fmla="*/ 823 h 987"/>
                  <a:gd name="T32" fmla="*/ 134 w 141"/>
                  <a:gd name="T33" fmla="*/ 820 h 987"/>
                  <a:gd name="T34" fmla="*/ 6 w 141"/>
                  <a:gd name="T35" fmla="*/ 984 h 987"/>
                  <a:gd name="T36" fmla="*/ 141 w 141"/>
                  <a:gd name="T37" fmla="*/ 987 h 987"/>
                  <a:gd name="T38" fmla="*/ 6 w 141"/>
                  <a:gd name="T39" fmla="*/ 984 h 987"/>
                  <a:gd name="T40" fmla="*/ 0 w 141"/>
                  <a:gd name="T41" fmla="*/ 85 h 987"/>
                  <a:gd name="T42" fmla="*/ 134 w 141"/>
                  <a:gd name="T43" fmla="*/ 82 h 987"/>
                  <a:gd name="T44" fmla="*/ 134 w 141"/>
                  <a:gd name="T45" fmla="*/ 0 h 987"/>
                  <a:gd name="T46" fmla="*/ 0 w 141"/>
                  <a:gd name="T47" fmla="*/ 3 h 987"/>
                  <a:gd name="T48" fmla="*/ 134 w 141"/>
                  <a:gd name="T49" fmla="*/ 0 h 987"/>
                  <a:gd name="T50" fmla="*/ 0 w 141"/>
                  <a:gd name="T51" fmla="*/ 331 h 987"/>
                  <a:gd name="T52" fmla="*/ 134 w 141"/>
                  <a:gd name="T53" fmla="*/ 328 h 987"/>
                  <a:gd name="T54" fmla="*/ 6 w 141"/>
                  <a:gd name="T55" fmla="*/ 164 h 987"/>
                  <a:gd name="T56" fmla="*/ 141 w 141"/>
                  <a:gd name="T57" fmla="*/ 167 h 987"/>
                  <a:gd name="T58" fmla="*/ 6 w 141"/>
                  <a:gd name="T59" fmla="*/ 164 h 987"/>
                  <a:gd name="T60" fmla="*/ 0 w 141"/>
                  <a:gd name="T61" fmla="*/ 249 h 987"/>
                  <a:gd name="T62" fmla="*/ 134 w 141"/>
                  <a:gd name="T63" fmla="*/ 246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1" h="987">
                    <a:moveTo>
                      <a:pt x="134" y="656"/>
                    </a:moveTo>
                    <a:cubicBezTo>
                      <a:pt x="137" y="656"/>
                      <a:pt x="139" y="657"/>
                      <a:pt x="141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1" y="657"/>
                      <a:pt x="4" y="656"/>
                      <a:pt x="6" y="656"/>
                    </a:cubicBezTo>
                    <a:lnTo>
                      <a:pt x="134" y="656"/>
                    </a:lnTo>
                    <a:close/>
                    <a:moveTo>
                      <a:pt x="6" y="410"/>
                    </a:moveTo>
                    <a:cubicBezTo>
                      <a:pt x="4" y="410"/>
                      <a:pt x="1" y="411"/>
                      <a:pt x="0" y="413"/>
                    </a:cubicBezTo>
                    <a:cubicBezTo>
                      <a:pt x="141" y="413"/>
                      <a:pt x="141" y="413"/>
                      <a:pt x="141" y="413"/>
                    </a:cubicBezTo>
                    <a:cubicBezTo>
                      <a:pt x="139" y="411"/>
                      <a:pt x="137" y="410"/>
                      <a:pt x="134" y="410"/>
                    </a:cubicBezTo>
                    <a:lnTo>
                      <a:pt x="6" y="410"/>
                    </a:lnTo>
                    <a:close/>
                    <a:moveTo>
                      <a:pt x="6" y="492"/>
                    </a:moveTo>
                    <a:cubicBezTo>
                      <a:pt x="4" y="492"/>
                      <a:pt x="1" y="493"/>
                      <a:pt x="0" y="495"/>
                    </a:cubicBezTo>
                    <a:cubicBezTo>
                      <a:pt x="141" y="495"/>
                      <a:pt x="141" y="495"/>
                      <a:pt x="141" y="495"/>
                    </a:cubicBezTo>
                    <a:cubicBezTo>
                      <a:pt x="139" y="493"/>
                      <a:pt x="137" y="492"/>
                      <a:pt x="134" y="492"/>
                    </a:cubicBezTo>
                    <a:lnTo>
                      <a:pt x="6" y="492"/>
                    </a:lnTo>
                    <a:close/>
                    <a:moveTo>
                      <a:pt x="6" y="574"/>
                    </a:moveTo>
                    <a:cubicBezTo>
                      <a:pt x="4" y="574"/>
                      <a:pt x="1" y="575"/>
                      <a:pt x="0" y="577"/>
                    </a:cubicBezTo>
                    <a:cubicBezTo>
                      <a:pt x="141" y="577"/>
                      <a:pt x="141" y="577"/>
                      <a:pt x="141" y="577"/>
                    </a:cubicBezTo>
                    <a:cubicBezTo>
                      <a:pt x="139" y="575"/>
                      <a:pt x="137" y="574"/>
                      <a:pt x="134" y="574"/>
                    </a:cubicBezTo>
                    <a:lnTo>
                      <a:pt x="6" y="574"/>
                    </a:lnTo>
                    <a:close/>
                    <a:moveTo>
                      <a:pt x="6" y="738"/>
                    </a:moveTo>
                    <a:cubicBezTo>
                      <a:pt x="4" y="738"/>
                      <a:pt x="1" y="739"/>
                      <a:pt x="0" y="741"/>
                    </a:cubicBezTo>
                    <a:cubicBezTo>
                      <a:pt x="141" y="741"/>
                      <a:pt x="141" y="741"/>
                      <a:pt x="141" y="741"/>
                    </a:cubicBezTo>
                    <a:cubicBezTo>
                      <a:pt x="139" y="739"/>
                      <a:pt x="137" y="738"/>
                      <a:pt x="134" y="738"/>
                    </a:cubicBezTo>
                    <a:lnTo>
                      <a:pt x="6" y="738"/>
                    </a:lnTo>
                    <a:close/>
                    <a:moveTo>
                      <a:pt x="6" y="902"/>
                    </a:moveTo>
                    <a:cubicBezTo>
                      <a:pt x="4" y="902"/>
                      <a:pt x="1" y="903"/>
                      <a:pt x="0" y="905"/>
                    </a:cubicBezTo>
                    <a:cubicBezTo>
                      <a:pt x="141" y="905"/>
                      <a:pt x="141" y="905"/>
                      <a:pt x="141" y="905"/>
                    </a:cubicBezTo>
                    <a:cubicBezTo>
                      <a:pt x="139" y="903"/>
                      <a:pt x="137" y="902"/>
                      <a:pt x="134" y="902"/>
                    </a:cubicBezTo>
                    <a:lnTo>
                      <a:pt x="6" y="902"/>
                    </a:lnTo>
                    <a:close/>
                    <a:moveTo>
                      <a:pt x="6" y="820"/>
                    </a:moveTo>
                    <a:cubicBezTo>
                      <a:pt x="4" y="820"/>
                      <a:pt x="1" y="821"/>
                      <a:pt x="0" y="823"/>
                    </a:cubicBezTo>
                    <a:cubicBezTo>
                      <a:pt x="141" y="823"/>
                      <a:pt x="141" y="823"/>
                      <a:pt x="141" y="823"/>
                    </a:cubicBezTo>
                    <a:cubicBezTo>
                      <a:pt x="139" y="821"/>
                      <a:pt x="137" y="820"/>
                      <a:pt x="134" y="820"/>
                    </a:cubicBezTo>
                    <a:lnTo>
                      <a:pt x="6" y="820"/>
                    </a:lnTo>
                    <a:close/>
                    <a:moveTo>
                      <a:pt x="6" y="984"/>
                    </a:moveTo>
                    <a:cubicBezTo>
                      <a:pt x="4" y="984"/>
                      <a:pt x="1" y="985"/>
                      <a:pt x="0" y="987"/>
                    </a:cubicBezTo>
                    <a:cubicBezTo>
                      <a:pt x="141" y="987"/>
                      <a:pt x="141" y="987"/>
                      <a:pt x="141" y="987"/>
                    </a:cubicBezTo>
                    <a:cubicBezTo>
                      <a:pt x="139" y="985"/>
                      <a:pt x="137" y="984"/>
                      <a:pt x="134" y="984"/>
                    </a:cubicBezTo>
                    <a:lnTo>
                      <a:pt x="6" y="984"/>
                    </a:lnTo>
                    <a:close/>
                    <a:moveTo>
                      <a:pt x="6" y="82"/>
                    </a:moveTo>
                    <a:cubicBezTo>
                      <a:pt x="4" y="82"/>
                      <a:pt x="1" y="83"/>
                      <a:pt x="0" y="85"/>
                    </a:cubicBezTo>
                    <a:cubicBezTo>
                      <a:pt x="141" y="85"/>
                      <a:pt x="141" y="85"/>
                      <a:pt x="141" y="85"/>
                    </a:cubicBezTo>
                    <a:cubicBezTo>
                      <a:pt x="139" y="83"/>
                      <a:pt x="137" y="82"/>
                      <a:pt x="134" y="82"/>
                    </a:cubicBezTo>
                    <a:lnTo>
                      <a:pt x="6" y="82"/>
                    </a:lnTo>
                    <a:close/>
                    <a:moveTo>
                      <a:pt x="13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1" y="1"/>
                      <a:pt x="0" y="3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9" y="1"/>
                      <a:pt x="137" y="0"/>
                      <a:pt x="134" y="0"/>
                    </a:cubicBezTo>
                    <a:close/>
                    <a:moveTo>
                      <a:pt x="6" y="328"/>
                    </a:moveTo>
                    <a:cubicBezTo>
                      <a:pt x="4" y="328"/>
                      <a:pt x="1" y="329"/>
                      <a:pt x="0" y="331"/>
                    </a:cubicBezTo>
                    <a:cubicBezTo>
                      <a:pt x="141" y="331"/>
                      <a:pt x="141" y="331"/>
                      <a:pt x="141" y="331"/>
                    </a:cubicBezTo>
                    <a:cubicBezTo>
                      <a:pt x="139" y="329"/>
                      <a:pt x="137" y="328"/>
                      <a:pt x="134" y="328"/>
                    </a:cubicBezTo>
                    <a:lnTo>
                      <a:pt x="6" y="328"/>
                    </a:lnTo>
                    <a:close/>
                    <a:moveTo>
                      <a:pt x="6" y="164"/>
                    </a:moveTo>
                    <a:cubicBezTo>
                      <a:pt x="4" y="164"/>
                      <a:pt x="1" y="165"/>
                      <a:pt x="0" y="167"/>
                    </a:cubicBezTo>
                    <a:cubicBezTo>
                      <a:pt x="141" y="167"/>
                      <a:pt x="141" y="167"/>
                      <a:pt x="141" y="167"/>
                    </a:cubicBezTo>
                    <a:cubicBezTo>
                      <a:pt x="139" y="165"/>
                      <a:pt x="137" y="164"/>
                      <a:pt x="134" y="164"/>
                    </a:cubicBezTo>
                    <a:lnTo>
                      <a:pt x="6" y="164"/>
                    </a:lnTo>
                    <a:close/>
                    <a:moveTo>
                      <a:pt x="6" y="246"/>
                    </a:moveTo>
                    <a:cubicBezTo>
                      <a:pt x="4" y="246"/>
                      <a:pt x="1" y="247"/>
                      <a:pt x="0" y="249"/>
                    </a:cubicBezTo>
                    <a:cubicBezTo>
                      <a:pt x="141" y="249"/>
                      <a:pt x="141" y="249"/>
                      <a:pt x="141" y="249"/>
                    </a:cubicBezTo>
                    <a:cubicBezTo>
                      <a:pt x="139" y="247"/>
                      <a:pt x="137" y="246"/>
                      <a:pt x="134" y="246"/>
                    </a:cubicBezTo>
                    <a:lnTo>
                      <a:pt x="6" y="24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  <p:sp>
            <p:nvSpPr>
              <p:cNvPr id="92" name="îś1îḋê">
                <a:extLst>
                  <a:ext uri="{FF2B5EF4-FFF2-40B4-BE49-F238E27FC236}">
                    <a16:creationId xmlns:a16="http://schemas.microsoft.com/office/drawing/2014/main" id="{7EB85655-74F4-1B65-798B-A7A449C4E60A}"/>
                  </a:ext>
                </a:extLst>
              </p:cNvPr>
              <p:cNvSpPr/>
              <p:nvPr/>
            </p:nvSpPr>
            <p:spPr bwMode="auto">
              <a:xfrm>
                <a:off x="4097337" y="439738"/>
                <a:ext cx="555625" cy="3725863"/>
              </a:xfrm>
              <a:custGeom>
                <a:avLst/>
                <a:gdLst>
                  <a:gd name="T0" fmla="*/ 138 w 148"/>
                  <a:gd name="T1" fmla="*/ 663 h 991"/>
                  <a:gd name="T2" fmla="*/ 0 w 148"/>
                  <a:gd name="T3" fmla="*/ 656 h 991"/>
                  <a:gd name="T4" fmla="*/ 142 w 148"/>
                  <a:gd name="T5" fmla="*/ 657 h 991"/>
                  <a:gd name="T6" fmla="*/ 142 w 148"/>
                  <a:gd name="T7" fmla="*/ 739 h 991"/>
                  <a:gd name="T8" fmla="*/ 0 w 148"/>
                  <a:gd name="T9" fmla="*/ 738 h 991"/>
                  <a:gd name="T10" fmla="*/ 138 w 148"/>
                  <a:gd name="T11" fmla="*/ 745 h 991"/>
                  <a:gd name="T12" fmla="*/ 142 w 148"/>
                  <a:gd name="T13" fmla="*/ 739 h 991"/>
                  <a:gd name="T14" fmla="*/ 6 w 148"/>
                  <a:gd name="T15" fmla="*/ 575 h 991"/>
                  <a:gd name="T16" fmla="*/ 10 w 148"/>
                  <a:gd name="T17" fmla="*/ 581 h 991"/>
                  <a:gd name="T18" fmla="*/ 148 w 148"/>
                  <a:gd name="T19" fmla="*/ 574 h 991"/>
                  <a:gd name="T20" fmla="*/ 148 w 148"/>
                  <a:gd name="T21" fmla="*/ 902 h 991"/>
                  <a:gd name="T22" fmla="*/ 6 w 148"/>
                  <a:gd name="T23" fmla="*/ 903 h 991"/>
                  <a:gd name="T24" fmla="*/ 10 w 148"/>
                  <a:gd name="T25" fmla="*/ 909 h 991"/>
                  <a:gd name="T26" fmla="*/ 148 w 148"/>
                  <a:gd name="T27" fmla="*/ 902 h 991"/>
                  <a:gd name="T28" fmla="*/ 6 w 148"/>
                  <a:gd name="T29" fmla="*/ 821 h 991"/>
                  <a:gd name="T30" fmla="*/ 10 w 148"/>
                  <a:gd name="T31" fmla="*/ 827 h 991"/>
                  <a:gd name="T32" fmla="*/ 148 w 148"/>
                  <a:gd name="T33" fmla="*/ 820 h 991"/>
                  <a:gd name="T34" fmla="*/ 10 w 148"/>
                  <a:gd name="T35" fmla="*/ 7 h 991"/>
                  <a:gd name="T36" fmla="*/ 148 w 148"/>
                  <a:gd name="T37" fmla="*/ 0 h 991"/>
                  <a:gd name="T38" fmla="*/ 6 w 148"/>
                  <a:gd name="T39" fmla="*/ 1 h 991"/>
                  <a:gd name="T40" fmla="*/ 10 w 148"/>
                  <a:gd name="T41" fmla="*/ 7 h 991"/>
                  <a:gd name="T42" fmla="*/ 6 w 148"/>
                  <a:gd name="T43" fmla="*/ 493 h 991"/>
                  <a:gd name="T44" fmla="*/ 10 w 148"/>
                  <a:gd name="T45" fmla="*/ 499 h 991"/>
                  <a:gd name="T46" fmla="*/ 148 w 148"/>
                  <a:gd name="T47" fmla="*/ 492 h 991"/>
                  <a:gd name="T48" fmla="*/ 142 w 148"/>
                  <a:gd name="T49" fmla="*/ 83 h 991"/>
                  <a:gd name="T50" fmla="*/ 0 w 148"/>
                  <a:gd name="T51" fmla="*/ 82 h 991"/>
                  <a:gd name="T52" fmla="*/ 138 w 148"/>
                  <a:gd name="T53" fmla="*/ 89 h 991"/>
                  <a:gd name="T54" fmla="*/ 142 w 148"/>
                  <a:gd name="T55" fmla="*/ 83 h 991"/>
                  <a:gd name="T56" fmla="*/ 6 w 148"/>
                  <a:gd name="T57" fmla="*/ 985 h 991"/>
                  <a:gd name="T58" fmla="*/ 10 w 148"/>
                  <a:gd name="T59" fmla="*/ 991 h 991"/>
                  <a:gd name="T60" fmla="*/ 148 w 148"/>
                  <a:gd name="T61" fmla="*/ 984 h 991"/>
                  <a:gd name="T62" fmla="*/ 142 w 148"/>
                  <a:gd name="T63" fmla="*/ 411 h 991"/>
                  <a:gd name="T64" fmla="*/ 0 w 148"/>
                  <a:gd name="T65" fmla="*/ 410 h 991"/>
                  <a:gd name="T66" fmla="*/ 138 w 148"/>
                  <a:gd name="T67" fmla="*/ 417 h 991"/>
                  <a:gd name="T68" fmla="*/ 142 w 148"/>
                  <a:gd name="T69" fmla="*/ 411 h 991"/>
                  <a:gd name="T70" fmla="*/ 6 w 148"/>
                  <a:gd name="T71" fmla="*/ 165 h 991"/>
                  <a:gd name="T72" fmla="*/ 10 w 148"/>
                  <a:gd name="T73" fmla="*/ 171 h 991"/>
                  <a:gd name="T74" fmla="*/ 148 w 148"/>
                  <a:gd name="T75" fmla="*/ 164 h 991"/>
                  <a:gd name="T76" fmla="*/ 142 w 148"/>
                  <a:gd name="T77" fmla="*/ 329 h 991"/>
                  <a:gd name="T78" fmla="*/ 0 w 148"/>
                  <a:gd name="T79" fmla="*/ 328 h 991"/>
                  <a:gd name="T80" fmla="*/ 138 w 148"/>
                  <a:gd name="T81" fmla="*/ 335 h 991"/>
                  <a:gd name="T82" fmla="*/ 142 w 148"/>
                  <a:gd name="T83" fmla="*/ 329 h 991"/>
                  <a:gd name="T84" fmla="*/ 6 w 148"/>
                  <a:gd name="T85" fmla="*/ 247 h 991"/>
                  <a:gd name="T86" fmla="*/ 10 w 148"/>
                  <a:gd name="T87" fmla="*/ 253 h 991"/>
                  <a:gd name="T88" fmla="*/ 148 w 148"/>
                  <a:gd name="T89" fmla="*/ 246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8" h="991">
                    <a:moveTo>
                      <a:pt x="148" y="656"/>
                    </a:moveTo>
                    <a:cubicBezTo>
                      <a:pt x="147" y="660"/>
                      <a:pt x="143" y="663"/>
                      <a:pt x="138" y="663"/>
                    </a:cubicBezTo>
                    <a:cubicBezTo>
                      <a:pt x="10" y="663"/>
                      <a:pt x="10" y="663"/>
                      <a:pt x="10" y="663"/>
                    </a:cubicBezTo>
                    <a:cubicBezTo>
                      <a:pt x="5" y="663"/>
                      <a:pt x="2" y="660"/>
                      <a:pt x="0" y="656"/>
                    </a:cubicBezTo>
                    <a:cubicBezTo>
                      <a:pt x="2" y="657"/>
                      <a:pt x="4" y="657"/>
                      <a:pt x="6" y="657"/>
                    </a:cubicBezTo>
                    <a:cubicBezTo>
                      <a:pt x="142" y="657"/>
                      <a:pt x="142" y="657"/>
                      <a:pt x="142" y="657"/>
                    </a:cubicBezTo>
                    <a:cubicBezTo>
                      <a:pt x="144" y="657"/>
                      <a:pt x="146" y="657"/>
                      <a:pt x="148" y="656"/>
                    </a:cubicBezTo>
                    <a:close/>
                    <a:moveTo>
                      <a:pt x="142" y="739"/>
                    </a:moveTo>
                    <a:cubicBezTo>
                      <a:pt x="6" y="739"/>
                      <a:pt x="6" y="739"/>
                      <a:pt x="6" y="739"/>
                    </a:cubicBezTo>
                    <a:cubicBezTo>
                      <a:pt x="4" y="739"/>
                      <a:pt x="2" y="739"/>
                      <a:pt x="0" y="738"/>
                    </a:cubicBezTo>
                    <a:cubicBezTo>
                      <a:pt x="2" y="742"/>
                      <a:pt x="5" y="745"/>
                      <a:pt x="10" y="745"/>
                    </a:cubicBezTo>
                    <a:cubicBezTo>
                      <a:pt x="138" y="745"/>
                      <a:pt x="138" y="745"/>
                      <a:pt x="138" y="745"/>
                    </a:cubicBezTo>
                    <a:cubicBezTo>
                      <a:pt x="143" y="745"/>
                      <a:pt x="147" y="742"/>
                      <a:pt x="148" y="738"/>
                    </a:cubicBezTo>
                    <a:cubicBezTo>
                      <a:pt x="146" y="739"/>
                      <a:pt x="144" y="739"/>
                      <a:pt x="142" y="739"/>
                    </a:cubicBezTo>
                    <a:close/>
                    <a:moveTo>
                      <a:pt x="142" y="575"/>
                    </a:moveTo>
                    <a:cubicBezTo>
                      <a:pt x="6" y="575"/>
                      <a:pt x="6" y="575"/>
                      <a:pt x="6" y="575"/>
                    </a:cubicBezTo>
                    <a:cubicBezTo>
                      <a:pt x="4" y="575"/>
                      <a:pt x="2" y="575"/>
                      <a:pt x="0" y="574"/>
                    </a:cubicBezTo>
                    <a:cubicBezTo>
                      <a:pt x="2" y="578"/>
                      <a:pt x="5" y="581"/>
                      <a:pt x="10" y="581"/>
                    </a:cubicBezTo>
                    <a:cubicBezTo>
                      <a:pt x="138" y="581"/>
                      <a:pt x="138" y="581"/>
                      <a:pt x="138" y="581"/>
                    </a:cubicBezTo>
                    <a:cubicBezTo>
                      <a:pt x="143" y="581"/>
                      <a:pt x="147" y="578"/>
                      <a:pt x="148" y="574"/>
                    </a:cubicBezTo>
                    <a:cubicBezTo>
                      <a:pt x="146" y="575"/>
                      <a:pt x="144" y="575"/>
                      <a:pt x="142" y="575"/>
                    </a:cubicBezTo>
                    <a:close/>
                    <a:moveTo>
                      <a:pt x="148" y="902"/>
                    </a:moveTo>
                    <a:cubicBezTo>
                      <a:pt x="146" y="903"/>
                      <a:pt x="144" y="903"/>
                      <a:pt x="142" y="903"/>
                    </a:cubicBezTo>
                    <a:cubicBezTo>
                      <a:pt x="6" y="903"/>
                      <a:pt x="6" y="903"/>
                      <a:pt x="6" y="903"/>
                    </a:cubicBezTo>
                    <a:cubicBezTo>
                      <a:pt x="4" y="903"/>
                      <a:pt x="2" y="903"/>
                      <a:pt x="0" y="902"/>
                    </a:cubicBezTo>
                    <a:cubicBezTo>
                      <a:pt x="2" y="906"/>
                      <a:pt x="5" y="909"/>
                      <a:pt x="10" y="909"/>
                    </a:cubicBezTo>
                    <a:cubicBezTo>
                      <a:pt x="138" y="909"/>
                      <a:pt x="138" y="909"/>
                      <a:pt x="138" y="909"/>
                    </a:cubicBezTo>
                    <a:cubicBezTo>
                      <a:pt x="143" y="909"/>
                      <a:pt x="147" y="906"/>
                      <a:pt x="148" y="902"/>
                    </a:cubicBezTo>
                    <a:close/>
                    <a:moveTo>
                      <a:pt x="142" y="821"/>
                    </a:moveTo>
                    <a:cubicBezTo>
                      <a:pt x="6" y="821"/>
                      <a:pt x="6" y="821"/>
                      <a:pt x="6" y="821"/>
                    </a:cubicBezTo>
                    <a:cubicBezTo>
                      <a:pt x="4" y="821"/>
                      <a:pt x="2" y="821"/>
                      <a:pt x="0" y="820"/>
                    </a:cubicBezTo>
                    <a:cubicBezTo>
                      <a:pt x="2" y="824"/>
                      <a:pt x="5" y="827"/>
                      <a:pt x="10" y="827"/>
                    </a:cubicBezTo>
                    <a:cubicBezTo>
                      <a:pt x="138" y="827"/>
                      <a:pt x="138" y="827"/>
                      <a:pt x="138" y="827"/>
                    </a:cubicBezTo>
                    <a:cubicBezTo>
                      <a:pt x="143" y="827"/>
                      <a:pt x="147" y="824"/>
                      <a:pt x="148" y="820"/>
                    </a:cubicBezTo>
                    <a:cubicBezTo>
                      <a:pt x="146" y="821"/>
                      <a:pt x="144" y="821"/>
                      <a:pt x="142" y="821"/>
                    </a:cubicBezTo>
                    <a:close/>
                    <a:moveTo>
                      <a:pt x="10" y="7"/>
                    </a:moveTo>
                    <a:cubicBezTo>
                      <a:pt x="138" y="7"/>
                      <a:pt x="138" y="7"/>
                      <a:pt x="138" y="7"/>
                    </a:cubicBezTo>
                    <a:cubicBezTo>
                      <a:pt x="143" y="7"/>
                      <a:pt x="147" y="4"/>
                      <a:pt x="148" y="0"/>
                    </a:cubicBezTo>
                    <a:cubicBezTo>
                      <a:pt x="146" y="1"/>
                      <a:pt x="144" y="1"/>
                      <a:pt x="142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2" y="4"/>
                      <a:pt x="5" y="7"/>
                      <a:pt x="10" y="7"/>
                    </a:cubicBezTo>
                    <a:close/>
                    <a:moveTo>
                      <a:pt x="142" y="493"/>
                    </a:moveTo>
                    <a:cubicBezTo>
                      <a:pt x="6" y="493"/>
                      <a:pt x="6" y="493"/>
                      <a:pt x="6" y="493"/>
                    </a:cubicBezTo>
                    <a:cubicBezTo>
                      <a:pt x="4" y="493"/>
                      <a:pt x="2" y="493"/>
                      <a:pt x="0" y="492"/>
                    </a:cubicBezTo>
                    <a:cubicBezTo>
                      <a:pt x="2" y="496"/>
                      <a:pt x="5" y="499"/>
                      <a:pt x="10" y="499"/>
                    </a:cubicBezTo>
                    <a:cubicBezTo>
                      <a:pt x="138" y="499"/>
                      <a:pt x="138" y="499"/>
                      <a:pt x="138" y="499"/>
                    </a:cubicBezTo>
                    <a:cubicBezTo>
                      <a:pt x="143" y="499"/>
                      <a:pt x="147" y="496"/>
                      <a:pt x="148" y="492"/>
                    </a:cubicBezTo>
                    <a:cubicBezTo>
                      <a:pt x="146" y="493"/>
                      <a:pt x="144" y="493"/>
                      <a:pt x="142" y="493"/>
                    </a:cubicBezTo>
                    <a:close/>
                    <a:moveTo>
                      <a:pt x="142" y="83"/>
                    </a:moveTo>
                    <a:cubicBezTo>
                      <a:pt x="6" y="83"/>
                      <a:pt x="6" y="83"/>
                      <a:pt x="6" y="83"/>
                    </a:cubicBezTo>
                    <a:cubicBezTo>
                      <a:pt x="4" y="83"/>
                      <a:pt x="2" y="83"/>
                      <a:pt x="0" y="82"/>
                    </a:cubicBezTo>
                    <a:cubicBezTo>
                      <a:pt x="2" y="86"/>
                      <a:pt x="5" y="89"/>
                      <a:pt x="10" y="89"/>
                    </a:cubicBezTo>
                    <a:cubicBezTo>
                      <a:pt x="138" y="89"/>
                      <a:pt x="138" y="89"/>
                      <a:pt x="138" y="89"/>
                    </a:cubicBezTo>
                    <a:cubicBezTo>
                      <a:pt x="143" y="89"/>
                      <a:pt x="147" y="86"/>
                      <a:pt x="148" y="82"/>
                    </a:cubicBezTo>
                    <a:cubicBezTo>
                      <a:pt x="146" y="83"/>
                      <a:pt x="144" y="83"/>
                      <a:pt x="142" y="83"/>
                    </a:cubicBezTo>
                    <a:close/>
                    <a:moveTo>
                      <a:pt x="142" y="985"/>
                    </a:moveTo>
                    <a:cubicBezTo>
                      <a:pt x="6" y="985"/>
                      <a:pt x="6" y="985"/>
                      <a:pt x="6" y="985"/>
                    </a:cubicBezTo>
                    <a:cubicBezTo>
                      <a:pt x="4" y="985"/>
                      <a:pt x="2" y="985"/>
                      <a:pt x="0" y="984"/>
                    </a:cubicBezTo>
                    <a:cubicBezTo>
                      <a:pt x="2" y="988"/>
                      <a:pt x="5" y="991"/>
                      <a:pt x="10" y="991"/>
                    </a:cubicBezTo>
                    <a:cubicBezTo>
                      <a:pt x="138" y="991"/>
                      <a:pt x="138" y="991"/>
                      <a:pt x="138" y="991"/>
                    </a:cubicBezTo>
                    <a:cubicBezTo>
                      <a:pt x="143" y="991"/>
                      <a:pt x="147" y="988"/>
                      <a:pt x="148" y="984"/>
                    </a:cubicBezTo>
                    <a:cubicBezTo>
                      <a:pt x="146" y="985"/>
                      <a:pt x="144" y="985"/>
                      <a:pt x="142" y="985"/>
                    </a:cubicBezTo>
                    <a:close/>
                    <a:moveTo>
                      <a:pt x="142" y="411"/>
                    </a:moveTo>
                    <a:cubicBezTo>
                      <a:pt x="6" y="411"/>
                      <a:pt x="6" y="411"/>
                      <a:pt x="6" y="411"/>
                    </a:cubicBezTo>
                    <a:cubicBezTo>
                      <a:pt x="4" y="411"/>
                      <a:pt x="2" y="411"/>
                      <a:pt x="0" y="410"/>
                    </a:cubicBezTo>
                    <a:cubicBezTo>
                      <a:pt x="2" y="414"/>
                      <a:pt x="5" y="417"/>
                      <a:pt x="10" y="417"/>
                    </a:cubicBezTo>
                    <a:cubicBezTo>
                      <a:pt x="138" y="417"/>
                      <a:pt x="138" y="417"/>
                      <a:pt x="138" y="417"/>
                    </a:cubicBezTo>
                    <a:cubicBezTo>
                      <a:pt x="143" y="417"/>
                      <a:pt x="147" y="414"/>
                      <a:pt x="148" y="410"/>
                    </a:cubicBezTo>
                    <a:cubicBezTo>
                      <a:pt x="146" y="411"/>
                      <a:pt x="144" y="411"/>
                      <a:pt x="142" y="411"/>
                    </a:cubicBezTo>
                    <a:close/>
                    <a:moveTo>
                      <a:pt x="142" y="165"/>
                    </a:moveTo>
                    <a:cubicBezTo>
                      <a:pt x="6" y="165"/>
                      <a:pt x="6" y="165"/>
                      <a:pt x="6" y="165"/>
                    </a:cubicBezTo>
                    <a:cubicBezTo>
                      <a:pt x="4" y="165"/>
                      <a:pt x="2" y="165"/>
                      <a:pt x="0" y="164"/>
                    </a:cubicBezTo>
                    <a:cubicBezTo>
                      <a:pt x="2" y="168"/>
                      <a:pt x="5" y="171"/>
                      <a:pt x="10" y="171"/>
                    </a:cubicBezTo>
                    <a:cubicBezTo>
                      <a:pt x="138" y="171"/>
                      <a:pt x="138" y="171"/>
                      <a:pt x="138" y="171"/>
                    </a:cubicBezTo>
                    <a:cubicBezTo>
                      <a:pt x="143" y="171"/>
                      <a:pt x="147" y="168"/>
                      <a:pt x="148" y="164"/>
                    </a:cubicBezTo>
                    <a:cubicBezTo>
                      <a:pt x="146" y="165"/>
                      <a:pt x="144" y="165"/>
                      <a:pt x="142" y="165"/>
                    </a:cubicBezTo>
                    <a:close/>
                    <a:moveTo>
                      <a:pt x="142" y="329"/>
                    </a:moveTo>
                    <a:cubicBezTo>
                      <a:pt x="6" y="329"/>
                      <a:pt x="6" y="329"/>
                      <a:pt x="6" y="329"/>
                    </a:cubicBezTo>
                    <a:cubicBezTo>
                      <a:pt x="4" y="329"/>
                      <a:pt x="2" y="329"/>
                      <a:pt x="0" y="328"/>
                    </a:cubicBezTo>
                    <a:cubicBezTo>
                      <a:pt x="2" y="332"/>
                      <a:pt x="5" y="335"/>
                      <a:pt x="10" y="335"/>
                    </a:cubicBezTo>
                    <a:cubicBezTo>
                      <a:pt x="138" y="335"/>
                      <a:pt x="138" y="335"/>
                      <a:pt x="138" y="335"/>
                    </a:cubicBezTo>
                    <a:cubicBezTo>
                      <a:pt x="143" y="335"/>
                      <a:pt x="147" y="332"/>
                      <a:pt x="148" y="328"/>
                    </a:cubicBezTo>
                    <a:cubicBezTo>
                      <a:pt x="146" y="329"/>
                      <a:pt x="144" y="329"/>
                      <a:pt x="142" y="329"/>
                    </a:cubicBezTo>
                    <a:close/>
                    <a:moveTo>
                      <a:pt x="142" y="247"/>
                    </a:moveTo>
                    <a:cubicBezTo>
                      <a:pt x="6" y="247"/>
                      <a:pt x="6" y="247"/>
                      <a:pt x="6" y="247"/>
                    </a:cubicBezTo>
                    <a:cubicBezTo>
                      <a:pt x="4" y="247"/>
                      <a:pt x="2" y="247"/>
                      <a:pt x="0" y="246"/>
                    </a:cubicBezTo>
                    <a:cubicBezTo>
                      <a:pt x="2" y="250"/>
                      <a:pt x="5" y="253"/>
                      <a:pt x="10" y="253"/>
                    </a:cubicBezTo>
                    <a:cubicBezTo>
                      <a:pt x="138" y="253"/>
                      <a:pt x="138" y="253"/>
                      <a:pt x="138" y="253"/>
                    </a:cubicBezTo>
                    <a:cubicBezTo>
                      <a:pt x="143" y="253"/>
                      <a:pt x="147" y="250"/>
                      <a:pt x="148" y="246"/>
                    </a:cubicBezTo>
                    <a:cubicBezTo>
                      <a:pt x="146" y="247"/>
                      <a:pt x="144" y="247"/>
                      <a:pt x="142" y="247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wrap="square" lIns="91428" tIns="45714" rIns="91428" bIns="45714" anchor="ctr">
                <a:normAutofit/>
              </a:bodyPr>
              <a:lstStyle/>
              <a:p>
                <a:pPr algn="ctr" defTabSz="914309" fontAlgn="auto">
                  <a:spcBef>
                    <a:spcPts val="0"/>
                  </a:spcBef>
                  <a:spcAft>
                    <a:spcPts val="0"/>
                  </a:spcAft>
                </a:pPr>
                <a:endParaRPr sz="180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cxnSp>
          <p:nvCxnSpPr>
            <p:cNvPr id="60" name="ï$ḻïḋe">
              <a:extLst>
                <a:ext uri="{FF2B5EF4-FFF2-40B4-BE49-F238E27FC236}">
                  <a16:creationId xmlns:a16="http://schemas.microsoft.com/office/drawing/2014/main" id="{F1986104-700D-EFD3-E57B-8A37B6DE469C}"/>
                </a:ext>
              </a:extLst>
            </p:cNvPr>
            <p:cNvCxnSpPr/>
            <p:nvPr/>
          </p:nvCxnSpPr>
          <p:spPr>
            <a:xfrm flipH="1">
              <a:off x="6879728" y="3549510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ïşľíḋè">
              <a:extLst>
                <a:ext uri="{FF2B5EF4-FFF2-40B4-BE49-F238E27FC236}">
                  <a16:creationId xmlns:a16="http://schemas.microsoft.com/office/drawing/2014/main" id="{E7E8C874-0A11-F3B7-2A5A-8971477992B1}"/>
                </a:ext>
              </a:extLst>
            </p:cNvPr>
            <p:cNvSpPr/>
            <p:nvPr/>
          </p:nvSpPr>
          <p:spPr bwMode="auto">
            <a:xfrm>
              <a:off x="6843436" y="3526827"/>
              <a:ext cx="2851684" cy="1017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8" tIns="45714" rIns="91428" bIns="45714" anchor="t" anchorCtr="0">
              <a:noAutofit/>
            </a:bodyPr>
            <a:lstStyle/>
            <a:p>
              <a:pPr algn="just" defTabSz="914309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ea typeface="等线" panose="02010600030101010101" pitchFamily="2" charset="-122"/>
                </a:rPr>
                <a:t>Stable business framework and bottom components contribute to a short development cycle. Unified interfaces are applicable for multiple platforms.</a:t>
              </a:r>
            </a:p>
          </p:txBody>
        </p:sp>
        <p:cxnSp>
          <p:nvCxnSpPr>
            <p:cNvPr id="62" name="îśľîde">
              <a:extLst>
                <a:ext uri="{FF2B5EF4-FFF2-40B4-BE49-F238E27FC236}">
                  <a16:creationId xmlns:a16="http://schemas.microsoft.com/office/drawing/2014/main" id="{38BFE9BA-E495-A1C5-F6F6-17A0EEF86EAD}"/>
                </a:ext>
              </a:extLst>
            </p:cNvPr>
            <p:cNvCxnSpPr/>
            <p:nvPr/>
          </p:nvCxnSpPr>
          <p:spPr>
            <a:xfrm>
              <a:off x="2450184" y="3549510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íṧḷîḋè">
              <a:extLst>
                <a:ext uri="{FF2B5EF4-FFF2-40B4-BE49-F238E27FC236}">
                  <a16:creationId xmlns:a16="http://schemas.microsoft.com/office/drawing/2014/main" id="{19A3E467-743A-BC9E-DEAF-B698D2B93021}"/>
                </a:ext>
              </a:extLst>
            </p:cNvPr>
            <p:cNvGrpSpPr/>
            <p:nvPr/>
          </p:nvGrpSpPr>
          <p:grpSpPr>
            <a:xfrm>
              <a:off x="2448135" y="2806994"/>
              <a:ext cx="2926830" cy="1719527"/>
              <a:chOff x="1261677" y="1257645"/>
              <a:chExt cx="2257461" cy="1719527"/>
            </a:xfrm>
          </p:grpSpPr>
          <p:sp>
            <p:nvSpPr>
              <p:cNvPr id="86" name="î$ļîdé">
                <a:extLst>
                  <a:ext uri="{FF2B5EF4-FFF2-40B4-BE49-F238E27FC236}">
                    <a16:creationId xmlns:a16="http://schemas.microsoft.com/office/drawing/2014/main" id="{6A1901FD-3C20-5D13-32CD-5546879058D6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250911" cy="10068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8" tIns="45714" rIns="91428" bIns="45714" anchor="t" anchorCtr="0">
                <a:noAutofit/>
              </a:bodyPr>
              <a:lstStyle/>
              <a:p>
                <a:pPr algn="just" defTabSz="914309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000" dirty="0">
                    <a:ea typeface="等线" panose="02010600030101010101" pitchFamily="2" charset="-122"/>
                  </a:rPr>
                  <a:t>Development in </a:t>
                </a:r>
                <a:r>
                  <a:rPr lang="en-US" altLang="zh-CN" sz="1000" dirty="0" err="1">
                    <a:ea typeface="等线" panose="02010600030101010101" pitchFamily="2" charset="-122"/>
                  </a:rPr>
                  <a:t>OpenC</a:t>
                </a:r>
                <a:r>
                  <a:rPr lang="en-US" altLang="zh-CN" sz="1000" dirty="0">
                    <a:ea typeface="等线" panose="02010600030101010101" pitchFamily="2" charset="-122"/>
                  </a:rPr>
                  <a:t> makes it difficult to unify the development environment and software interfaces, leading to a long learning and development cycle.</a:t>
                </a:r>
              </a:p>
            </p:txBody>
          </p:sp>
          <p:sp>
            <p:nvSpPr>
              <p:cNvPr id="87" name="íŝľíḑé">
                <a:extLst>
                  <a:ext uri="{FF2B5EF4-FFF2-40B4-BE49-F238E27FC236}">
                    <a16:creationId xmlns:a16="http://schemas.microsoft.com/office/drawing/2014/main" id="{A96C76BF-F529-9B7A-D25E-A564D61C0F57}"/>
                  </a:ext>
                </a:extLst>
              </p:cNvPr>
              <p:cNvSpPr txBox="1"/>
              <p:nvPr/>
            </p:nvSpPr>
            <p:spPr bwMode="auto">
              <a:xfrm>
                <a:off x="1261677" y="1257645"/>
                <a:ext cx="2158004" cy="832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8" tIns="45714" rIns="91428" bIns="45714">
                <a:noAutofit/>
              </a:bodyPr>
              <a:lstStyle/>
              <a:p>
                <a:pPr defTabSz="914309" fontAlgn="auto">
                  <a:spcAft>
                    <a:spcPts val="0"/>
                  </a:spcAft>
                  <a:defRPr/>
                </a:pPr>
                <a:r>
                  <a:rPr lang="en-US" altLang="zh-CN" sz="1400" b="1" dirty="0">
                    <a:latin typeface="Arial" panose="020B0604020202020204"/>
                    <a:ea typeface="黑体"/>
                  </a:rPr>
                  <a:t>Long Development Cycle and Poor Cross-platform Performance</a:t>
                </a:r>
                <a:endParaRPr lang="zh-CN" altLang="en-US" sz="1400" b="1" dirty="0">
                  <a:latin typeface="Arial" panose="020B0604020202020204"/>
                  <a:ea typeface="黑体"/>
                </a:endParaRPr>
              </a:p>
            </p:txBody>
          </p:sp>
        </p:grpSp>
        <p:cxnSp>
          <p:nvCxnSpPr>
            <p:cNvPr id="64" name="îş1íḓè">
              <a:extLst>
                <a:ext uri="{FF2B5EF4-FFF2-40B4-BE49-F238E27FC236}">
                  <a16:creationId xmlns:a16="http://schemas.microsoft.com/office/drawing/2014/main" id="{0F643D37-D558-1383-4F1E-1B1E106E2428}"/>
                </a:ext>
              </a:extLst>
            </p:cNvPr>
            <p:cNvCxnSpPr/>
            <p:nvPr/>
          </p:nvCxnSpPr>
          <p:spPr>
            <a:xfrm flipH="1">
              <a:off x="6879728" y="1871452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ïśḻîḋe">
              <a:extLst>
                <a:ext uri="{FF2B5EF4-FFF2-40B4-BE49-F238E27FC236}">
                  <a16:creationId xmlns:a16="http://schemas.microsoft.com/office/drawing/2014/main" id="{FC74B1E8-B455-C27E-6B7C-9D4C7740B73A}"/>
                </a:ext>
              </a:extLst>
            </p:cNvPr>
            <p:cNvGrpSpPr/>
            <p:nvPr/>
          </p:nvGrpSpPr>
          <p:grpSpPr>
            <a:xfrm>
              <a:off x="6799420" y="1383513"/>
              <a:ext cx="3126539" cy="1255944"/>
              <a:chOff x="1205798" y="1512222"/>
              <a:chExt cx="2468255" cy="1255944"/>
            </a:xfrm>
          </p:grpSpPr>
          <p:sp>
            <p:nvSpPr>
              <p:cNvPr id="84" name="işḷîḍe">
                <a:extLst>
                  <a:ext uri="{FF2B5EF4-FFF2-40B4-BE49-F238E27FC236}">
                    <a16:creationId xmlns:a16="http://schemas.microsoft.com/office/drawing/2014/main" id="{3994D7F8-5EB1-1305-2CDA-55E529D5689D}"/>
                  </a:ext>
                </a:extLst>
              </p:cNvPr>
              <p:cNvSpPr/>
              <p:nvPr/>
            </p:nvSpPr>
            <p:spPr bwMode="auto">
              <a:xfrm>
                <a:off x="1205798" y="1977476"/>
                <a:ext cx="2290105" cy="790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8" tIns="45714" rIns="91428" bIns="45714" anchor="t" anchorCtr="0">
                <a:noAutofit/>
              </a:bodyPr>
              <a:lstStyle/>
              <a:p>
                <a:pPr algn="just" defTabSz="914309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000" dirty="0">
                    <a:solidFill>
                      <a:prstClr val="black"/>
                    </a:solidFill>
                    <a:ea typeface="等线" panose="02010600030101010101" pitchFamily="2" charset="-122"/>
                  </a:rPr>
                  <a:t>With accumulated industry experience, we can guide you in selecting module models to reduce your difficulties.</a:t>
                </a:r>
              </a:p>
            </p:txBody>
          </p:sp>
          <p:sp>
            <p:nvSpPr>
              <p:cNvPr id="85" name="íṩḷïďe">
                <a:extLst>
                  <a:ext uri="{FF2B5EF4-FFF2-40B4-BE49-F238E27FC236}">
                    <a16:creationId xmlns:a16="http://schemas.microsoft.com/office/drawing/2014/main" id="{79570149-DC84-FB68-6D1F-F8095BAB915D}"/>
                  </a:ext>
                </a:extLst>
              </p:cNvPr>
              <p:cNvSpPr txBox="1"/>
              <p:nvPr/>
            </p:nvSpPr>
            <p:spPr bwMode="auto">
              <a:xfrm>
                <a:off x="1478143" y="1512222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8" tIns="45714" rIns="91428" bIns="45714">
                <a:noAutofit/>
              </a:bodyPr>
              <a:lstStyle/>
              <a:p>
                <a:pPr defTabSz="913674" fontAlgn="auto">
                  <a:spcAft>
                    <a:spcPts val="0"/>
                  </a:spcAft>
                  <a:defRPr/>
                </a:pPr>
                <a:r>
                  <a:rPr lang="en-US" altLang="zh-CN" sz="1400" b="1" dirty="0">
                    <a:solidFill>
                      <a:prstClr val="black"/>
                    </a:solidFill>
                    <a:latin typeface="Arial" panose="020B0604020202020204"/>
                    <a:ea typeface="黑体"/>
                  </a:rPr>
                  <a:t>Accumulate Industry Experience</a:t>
                </a:r>
                <a:endParaRPr lang="zh-CN" altLang="en-US" sz="1400" b="1" dirty="0">
                  <a:solidFill>
                    <a:prstClr val="black"/>
                  </a:solidFill>
                  <a:latin typeface="Arial" panose="020B0604020202020204"/>
                  <a:ea typeface="黑体"/>
                </a:endParaRPr>
              </a:p>
            </p:txBody>
          </p:sp>
        </p:grpSp>
        <p:cxnSp>
          <p:nvCxnSpPr>
            <p:cNvPr id="66" name="î$ļíḍè">
              <a:extLst>
                <a:ext uri="{FF2B5EF4-FFF2-40B4-BE49-F238E27FC236}">
                  <a16:creationId xmlns:a16="http://schemas.microsoft.com/office/drawing/2014/main" id="{2CE25057-DD6C-0613-7D77-573381F2C775}"/>
                </a:ext>
              </a:extLst>
            </p:cNvPr>
            <p:cNvCxnSpPr/>
            <p:nvPr/>
          </p:nvCxnSpPr>
          <p:spPr>
            <a:xfrm>
              <a:off x="2450184" y="1871452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iSlíḋè">
              <a:extLst>
                <a:ext uri="{FF2B5EF4-FFF2-40B4-BE49-F238E27FC236}">
                  <a16:creationId xmlns:a16="http://schemas.microsoft.com/office/drawing/2014/main" id="{89B5F10F-F65E-435C-2EEB-7BE9BAE13D79}"/>
                </a:ext>
              </a:extLst>
            </p:cNvPr>
            <p:cNvGrpSpPr/>
            <p:nvPr/>
          </p:nvGrpSpPr>
          <p:grpSpPr>
            <a:xfrm>
              <a:off x="2456627" y="1522493"/>
              <a:ext cx="2856567" cy="876521"/>
              <a:chOff x="1268227" y="1651202"/>
              <a:chExt cx="2203267" cy="876521"/>
            </a:xfrm>
          </p:grpSpPr>
          <p:sp>
            <p:nvSpPr>
              <p:cNvPr id="82" name="îṡľïdê">
                <a:extLst>
                  <a:ext uri="{FF2B5EF4-FFF2-40B4-BE49-F238E27FC236}">
                    <a16:creationId xmlns:a16="http://schemas.microsoft.com/office/drawing/2014/main" id="{807716C3-F87B-D584-89F7-4A1E9FFF6B81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8" tIns="45714" rIns="91428" bIns="45714" anchor="t" anchorCtr="0">
                <a:normAutofit/>
              </a:bodyPr>
              <a:lstStyle/>
              <a:p>
                <a:pPr algn="just" defTabSz="914309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000" dirty="0">
                    <a:latin typeface="Arial" panose="020B0604020202020204"/>
                    <a:ea typeface="黑体"/>
                  </a:rPr>
                  <a:t>Uncertain countries or regions make it difficult to select the appropriate module.</a:t>
                </a:r>
              </a:p>
            </p:txBody>
          </p:sp>
          <p:sp>
            <p:nvSpPr>
              <p:cNvPr id="83" name="íṡlïḓé">
                <a:extLst>
                  <a:ext uri="{FF2B5EF4-FFF2-40B4-BE49-F238E27FC236}">
                    <a16:creationId xmlns:a16="http://schemas.microsoft.com/office/drawing/2014/main" id="{217060C2-292A-AE99-E034-79C10B413C8F}"/>
                  </a:ext>
                </a:extLst>
              </p:cNvPr>
              <p:cNvSpPr txBox="1"/>
              <p:nvPr/>
            </p:nvSpPr>
            <p:spPr bwMode="auto">
              <a:xfrm>
                <a:off x="1275584" y="1651202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8" tIns="45714" rIns="91428" bIns="45714">
                <a:normAutofit/>
              </a:bodyPr>
              <a:lstStyle/>
              <a:p>
                <a:pPr defTabSz="914309" fontAlgn="auto">
                  <a:spcAft>
                    <a:spcPts val="0"/>
                  </a:spcAft>
                  <a:defRPr/>
                </a:pPr>
                <a:r>
                  <a:rPr lang="en-US" altLang="zh-CN" sz="1400" b="1" dirty="0">
                    <a:latin typeface="Arial" panose="020B0604020202020204"/>
                    <a:ea typeface="黑体"/>
                  </a:rPr>
                  <a:t>Export</a:t>
                </a:r>
                <a:r>
                  <a:rPr lang="zh-CN" altLang="en-US" sz="1400" b="1" dirty="0">
                    <a:latin typeface="Arial" panose="020B0604020202020204"/>
                    <a:ea typeface="黑体"/>
                  </a:rPr>
                  <a:t> </a:t>
                </a:r>
                <a:r>
                  <a:rPr lang="en-US" altLang="zh-CN" sz="1400" b="1" dirty="0">
                    <a:latin typeface="Arial" panose="020B0604020202020204"/>
                    <a:ea typeface="黑体"/>
                  </a:rPr>
                  <a:t>Overseas</a:t>
                </a:r>
                <a:endParaRPr lang="zh-CN" altLang="en-US" sz="1400" b="1" dirty="0">
                  <a:latin typeface="Arial" panose="020B0604020202020204"/>
                  <a:ea typeface="黑体"/>
                </a:endParaRPr>
              </a:p>
            </p:txBody>
          </p:sp>
        </p:grpSp>
        <p:cxnSp>
          <p:nvCxnSpPr>
            <p:cNvPr id="68" name="íşlîḑé">
              <a:extLst>
                <a:ext uri="{FF2B5EF4-FFF2-40B4-BE49-F238E27FC236}">
                  <a16:creationId xmlns:a16="http://schemas.microsoft.com/office/drawing/2014/main" id="{B5578F48-FD3C-5174-95E6-17696ABA3DDD}"/>
                </a:ext>
              </a:extLst>
            </p:cNvPr>
            <p:cNvCxnSpPr/>
            <p:nvPr/>
          </p:nvCxnSpPr>
          <p:spPr>
            <a:xfrm flipH="1">
              <a:off x="6879728" y="5281914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iṣlîḋê">
              <a:extLst>
                <a:ext uri="{FF2B5EF4-FFF2-40B4-BE49-F238E27FC236}">
                  <a16:creationId xmlns:a16="http://schemas.microsoft.com/office/drawing/2014/main" id="{C52DEBD9-8E78-7B3B-9D43-53CEA6D904EC}"/>
                </a:ext>
              </a:extLst>
            </p:cNvPr>
            <p:cNvSpPr/>
            <p:nvPr/>
          </p:nvSpPr>
          <p:spPr bwMode="auto">
            <a:xfrm>
              <a:off x="6696672" y="5252077"/>
              <a:ext cx="2963387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8" tIns="45714" rIns="91428" bIns="45714" anchor="t" anchorCtr="0">
              <a:normAutofit/>
            </a:bodyPr>
            <a:lstStyle/>
            <a:p>
              <a:pPr defTabSz="914309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ea typeface="等线" panose="02010600030101010101" pitchFamily="2" charset="-122"/>
                </a:rPr>
                <a:t>Dispense with MCUs</a:t>
              </a:r>
              <a:r>
                <a:rPr lang="zh-CN" altLang="en-US" sz="1000" dirty="0">
                  <a:solidFill>
                    <a:prstClr val="black"/>
                  </a:solidFill>
                  <a:ea typeface="等线" panose="02010600030101010101" pitchFamily="2" charset="-122"/>
                </a:rPr>
                <a:t> </a:t>
              </a:r>
              <a:r>
                <a:rPr lang="en-US" altLang="zh-CN" sz="1000" dirty="0">
                  <a:solidFill>
                    <a:prstClr val="black"/>
                  </a:solidFill>
                  <a:ea typeface="等线" panose="02010600030101010101" pitchFamily="2" charset="-122"/>
                </a:rPr>
                <a:t>to</a:t>
              </a:r>
              <a:r>
                <a:rPr lang="zh-CN" altLang="en-US" sz="1000" dirty="0">
                  <a:solidFill>
                    <a:prstClr val="black"/>
                  </a:solidFill>
                  <a:ea typeface="等线" panose="02010600030101010101" pitchFamily="2" charset="-122"/>
                </a:rPr>
                <a:t> </a:t>
              </a:r>
              <a:r>
                <a:rPr lang="en-US" altLang="zh-CN" sz="1000" dirty="0">
                  <a:solidFill>
                    <a:prstClr val="black"/>
                  </a:solidFill>
                  <a:ea typeface="等线" panose="02010600030101010101" pitchFamily="2" charset="-122"/>
                </a:rPr>
                <a:t>save</a:t>
              </a:r>
              <a:r>
                <a:rPr lang="zh-CN" altLang="en-US" sz="1000" dirty="0">
                  <a:solidFill>
                    <a:prstClr val="black"/>
                  </a:solidFill>
                  <a:ea typeface="等线" panose="02010600030101010101" pitchFamily="2" charset="-122"/>
                </a:rPr>
                <a:t> </a:t>
              </a:r>
              <a:r>
                <a:rPr lang="en-US" altLang="zh-CN" sz="1000" dirty="0">
                  <a:solidFill>
                    <a:prstClr val="black"/>
                  </a:solidFill>
                  <a:ea typeface="等线" panose="02010600030101010101" pitchFamily="2" charset="-122"/>
                </a:rPr>
                <a:t>the hardware</a:t>
              </a:r>
              <a:r>
                <a:rPr lang="zh-CN" altLang="en-US" sz="1000" dirty="0">
                  <a:solidFill>
                    <a:prstClr val="black"/>
                  </a:solidFill>
                  <a:ea typeface="等线" panose="02010600030101010101" pitchFamily="2" charset="-122"/>
                </a:rPr>
                <a:t> </a:t>
              </a:r>
              <a:r>
                <a:rPr lang="en-US" altLang="zh-CN" sz="1000" dirty="0">
                  <a:solidFill>
                    <a:prstClr val="black"/>
                  </a:solidFill>
                  <a:ea typeface="等线" panose="02010600030101010101" pitchFamily="2" charset="-122"/>
                </a:rPr>
                <a:t>cost</a:t>
              </a:r>
            </a:p>
          </p:txBody>
        </p:sp>
        <p:cxnSp>
          <p:nvCxnSpPr>
            <p:cNvPr id="70" name="iS1îďe">
              <a:extLst>
                <a:ext uri="{FF2B5EF4-FFF2-40B4-BE49-F238E27FC236}">
                  <a16:creationId xmlns:a16="http://schemas.microsoft.com/office/drawing/2014/main" id="{951B5A23-EFB7-C130-F686-8B62D9BFC775}"/>
                </a:ext>
              </a:extLst>
            </p:cNvPr>
            <p:cNvCxnSpPr/>
            <p:nvPr/>
          </p:nvCxnSpPr>
          <p:spPr>
            <a:xfrm>
              <a:off x="2450184" y="5281914"/>
              <a:ext cx="2853473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î$líḑê">
              <a:extLst>
                <a:ext uri="{FF2B5EF4-FFF2-40B4-BE49-F238E27FC236}">
                  <a16:creationId xmlns:a16="http://schemas.microsoft.com/office/drawing/2014/main" id="{A1EB789F-D61C-332A-FD44-FDCDB0E0B281}"/>
                </a:ext>
              </a:extLst>
            </p:cNvPr>
            <p:cNvGrpSpPr/>
            <p:nvPr/>
          </p:nvGrpSpPr>
          <p:grpSpPr>
            <a:xfrm>
              <a:off x="2455399" y="4931317"/>
              <a:ext cx="3067874" cy="1266959"/>
              <a:chOff x="1267280" y="1649564"/>
              <a:chExt cx="2366248" cy="1266959"/>
            </a:xfrm>
          </p:grpSpPr>
          <p:sp>
            <p:nvSpPr>
              <p:cNvPr id="78" name="îṧlîďe">
                <a:extLst>
                  <a:ext uri="{FF2B5EF4-FFF2-40B4-BE49-F238E27FC236}">
                    <a16:creationId xmlns:a16="http://schemas.microsoft.com/office/drawing/2014/main" id="{30A05A69-3B82-8651-EE52-5C137D4B4E4E}"/>
                  </a:ext>
                </a:extLst>
              </p:cNvPr>
              <p:cNvSpPr/>
              <p:nvPr/>
            </p:nvSpPr>
            <p:spPr bwMode="auto">
              <a:xfrm>
                <a:off x="1267280" y="1942789"/>
                <a:ext cx="2366248" cy="973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8" tIns="45714" rIns="91428" bIns="45714" anchor="t" anchorCtr="0">
                <a:noAutofit/>
              </a:bodyPr>
              <a:lstStyle/>
              <a:p>
                <a:pPr algn="just" defTabSz="914309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000" dirty="0">
                    <a:ea typeface="等线" panose="02010600030101010101" pitchFamily="2" charset="-122"/>
                  </a:rPr>
                  <a:t>Development in AT command solution requires the external MCU, increasing the hardware cost.</a:t>
                </a:r>
              </a:p>
            </p:txBody>
          </p:sp>
          <p:sp>
            <p:nvSpPr>
              <p:cNvPr id="79" name="iṥḷiḋê">
                <a:extLst>
                  <a:ext uri="{FF2B5EF4-FFF2-40B4-BE49-F238E27FC236}">
                    <a16:creationId xmlns:a16="http://schemas.microsoft.com/office/drawing/2014/main" id="{24BB5E6B-A4A5-CAB4-A811-AC3090A55054}"/>
                  </a:ext>
                </a:extLst>
              </p:cNvPr>
              <p:cNvSpPr txBox="1"/>
              <p:nvPr/>
            </p:nvSpPr>
            <p:spPr bwMode="auto">
              <a:xfrm>
                <a:off x="1268227" y="1649564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28" tIns="45714" rIns="91428" bIns="45714">
                <a:normAutofit/>
              </a:bodyPr>
              <a:lstStyle/>
              <a:p>
                <a:pPr defTabSz="914309" fontAlgn="auto">
                  <a:spcAft>
                    <a:spcPts val="0"/>
                  </a:spcAft>
                  <a:defRPr/>
                </a:pPr>
                <a:r>
                  <a:rPr lang="en-US" altLang="zh-CN" sz="1400" b="1" dirty="0">
                    <a:latin typeface="Arial" panose="020B0604020202020204"/>
                    <a:ea typeface="黑体"/>
                  </a:rPr>
                  <a:t>High Hardware Cost</a:t>
                </a:r>
                <a:endParaRPr lang="zh-CN" altLang="en-US" sz="1400" b="1" dirty="0">
                  <a:latin typeface="Arial" panose="020B0604020202020204"/>
                  <a:ea typeface="黑体"/>
                </a:endParaRPr>
              </a:p>
            </p:txBody>
          </p:sp>
        </p:grpSp>
        <p:sp>
          <p:nvSpPr>
            <p:cNvPr id="72" name="ïṣḷîḑê">
              <a:extLst>
                <a:ext uri="{FF2B5EF4-FFF2-40B4-BE49-F238E27FC236}">
                  <a16:creationId xmlns:a16="http://schemas.microsoft.com/office/drawing/2014/main" id="{BCF56131-B73E-1621-9C70-711D052F3CC6}"/>
                </a:ext>
              </a:extLst>
            </p:cNvPr>
            <p:cNvSpPr/>
            <p:nvPr/>
          </p:nvSpPr>
          <p:spPr bwMode="auto">
            <a:xfrm>
              <a:off x="5086350" y="1601241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wrap="square" lIns="91428" tIns="45714" rIns="91428" bIns="45714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73" name="íśḻiḋé">
              <a:extLst>
                <a:ext uri="{FF2B5EF4-FFF2-40B4-BE49-F238E27FC236}">
                  <a16:creationId xmlns:a16="http://schemas.microsoft.com/office/drawing/2014/main" id="{150909F5-6E31-D2B6-5FDC-808660F2C483}"/>
                </a:ext>
              </a:extLst>
            </p:cNvPr>
            <p:cNvSpPr/>
            <p:nvPr/>
          </p:nvSpPr>
          <p:spPr bwMode="auto">
            <a:xfrm>
              <a:off x="5086350" y="3286454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wrap="square" lIns="91428" tIns="45714" rIns="91428" bIns="45714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74" name="íšļídè">
              <a:extLst>
                <a:ext uri="{FF2B5EF4-FFF2-40B4-BE49-F238E27FC236}">
                  <a16:creationId xmlns:a16="http://schemas.microsoft.com/office/drawing/2014/main" id="{B7BAF60A-DB56-1614-66B5-2A96284ABFAA}"/>
                </a:ext>
              </a:extLst>
            </p:cNvPr>
            <p:cNvSpPr/>
            <p:nvPr/>
          </p:nvSpPr>
          <p:spPr bwMode="auto">
            <a:xfrm>
              <a:off x="5086350" y="4971667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wrap="square" lIns="91428" tIns="45714" rIns="91428" bIns="45714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75" name="íṡḻidè">
              <a:extLst>
                <a:ext uri="{FF2B5EF4-FFF2-40B4-BE49-F238E27FC236}">
                  <a16:creationId xmlns:a16="http://schemas.microsoft.com/office/drawing/2014/main" id="{94E47CAE-6E22-A8E8-58A3-2FA6F4BF4D60}"/>
                </a:ext>
              </a:extLst>
            </p:cNvPr>
            <p:cNvSpPr/>
            <p:nvPr/>
          </p:nvSpPr>
          <p:spPr bwMode="auto">
            <a:xfrm>
              <a:off x="6899540" y="1601241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348498"/>
            </a:solidFill>
            <a:ln>
              <a:noFill/>
            </a:ln>
          </p:spPr>
          <p:txBody>
            <a:bodyPr wrap="square" lIns="91428" tIns="45714" rIns="91428" bIns="45714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76" name="ïṣ1ïdé">
              <a:extLst>
                <a:ext uri="{FF2B5EF4-FFF2-40B4-BE49-F238E27FC236}">
                  <a16:creationId xmlns:a16="http://schemas.microsoft.com/office/drawing/2014/main" id="{FA9812AB-88DE-AB6A-888E-430E23791255}"/>
                </a:ext>
              </a:extLst>
            </p:cNvPr>
            <p:cNvSpPr/>
            <p:nvPr/>
          </p:nvSpPr>
          <p:spPr bwMode="auto">
            <a:xfrm>
              <a:off x="6899540" y="3286454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348498"/>
            </a:solidFill>
            <a:ln>
              <a:noFill/>
            </a:ln>
          </p:spPr>
          <p:txBody>
            <a:bodyPr wrap="square" lIns="91428" tIns="45714" rIns="91428" bIns="45714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  <p:sp>
          <p:nvSpPr>
            <p:cNvPr id="77" name="í$ľíďè">
              <a:extLst>
                <a:ext uri="{FF2B5EF4-FFF2-40B4-BE49-F238E27FC236}">
                  <a16:creationId xmlns:a16="http://schemas.microsoft.com/office/drawing/2014/main" id="{AB78B127-15FF-63FD-B8C8-24B2999AC025}"/>
                </a:ext>
              </a:extLst>
            </p:cNvPr>
            <p:cNvSpPr/>
            <p:nvPr/>
          </p:nvSpPr>
          <p:spPr bwMode="auto">
            <a:xfrm>
              <a:off x="6899540" y="4971667"/>
              <a:ext cx="237678" cy="240373"/>
            </a:xfrm>
            <a:custGeom>
              <a:avLst/>
              <a:gdLst>
                <a:gd name="connsiteX0" fmla="*/ 532306 w 601689"/>
                <a:gd name="connsiteY0" fmla="*/ 527189 h 608514"/>
                <a:gd name="connsiteX1" fmla="*/ 511921 w 601689"/>
                <a:gd name="connsiteY1" fmla="*/ 568271 h 608514"/>
                <a:gd name="connsiteX2" fmla="*/ 557366 w 601689"/>
                <a:gd name="connsiteY2" fmla="*/ 527189 h 608514"/>
                <a:gd name="connsiteX3" fmla="*/ 484056 w 601689"/>
                <a:gd name="connsiteY3" fmla="*/ 527189 h 608514"/>
                <a:gd name="connsiteX4" fmla="*/ 484056 w 601689"/>
                <a:gd name="connsiteY4" fmla="*/ 572006 h 608514"/>
                <a:gd name="connsiteX5" fmla="*/ 512296 w 601689"/>
                <a:gd name="connsiteY5" fmla="*/ 527189 h 608514"/>
                <a:gd name="connsiteX6" fmla="*/ 436741 w 601689"/>
                <a:gd name="connsiteY6" fmla="*/ 527189 h 608514"/>
                <a:gd name="connsiteX7" fmla="*/ 464980 w 601689"/>
                <a:gd name="connsiteY7" fmla="*/ 571913 h 608514"/>
                <a:gd name="connsiteX8" fmla="*/ 464980 w 601689"/>
                <a:gd name="connsiteY8" fmla="*/ 527189 h 608514"/>
                <a:gd name="connsiteX9" fmla="*/ 391483 w 601689"/>
                <a:gd name="connsiteY9" fmla="*/ 527189 h 608514"/>
                <a:gd name="connsiteX10" fmla="*/ 436928 w 601689"/>
                <a:gd name="connsiteY10" fmla="*/ 568271 h 608514"/>
                <a:gd name="connsiteX11" fmla="*/ 416543 w 601689"/>
                <a:gd name="connsiteY11" fmla="*/ 527189 h 608514"/>
                <a:gd name="connsiteX12" fmla="*/ 536888 w 601689"/>
                <a:gd name="connsiteY12" fmla="*/ 454453 h 608514"/>
                <a:gd name="connsiteX13" fmla="*/ 539132 w 601689"/>
                <a:gd name="connsiteY13" fmla="*/ 481344 h 608514"/>
                <a:gd name="connsiteX14" fmla="*/ 536888 w 601689"/>
                <a:gd name="connsiteY14" fmla="*/ 508234 h 608514"/>
                <a:gd name="connsiteX15" fmla="*/ 565408 w 601689"/>
                <a:gd name="connsiteY15" fmla="*/ 508234 h 608514"/>
                <a:gd name="connsiteX16" fmla="*/ 569335 w 601689"/>
                <a:gd name="connsiteY16" fmla="*/ 481344 h 608514"/>
                <a:gd name="connsiteX17" fmla="*/ 565408 w 601689"/>
                <a:gd name="connsiteY17" fmla="*/ 454453 h 608514"/>
                <a:gd name="connsiteX18" fmla="*/ 484056 w 601689"/>
                <a:gd name="connsiteY18" fmla="*/ 454453 h 608514"/>
                <a:gd name="connsiteX19" fmla="*/ 484056 w 601689"/>
                <a:gd name="connsiteY19" fmla="*/ 508234 h 608514"/>
                <a:gd name="connsiteX20" fmla="*/ 517532 w 601689"/>
                <a:gd name="connsiteY20" fmla="*/ 508234 h 608514"/>
                <a:gd name="connsiteX21" fmla="*/ 520057 w 601689"/>
                <a:gd name="connsiteY21" fmla="*/ 481344 h 608514"/>
                <a:gd name="connsiteX22" fmla="*/ 517438 w 601689"/>
                <a:gd name="connsiteY22" fmla="*/ 454453 h 608514"/>
                <a:gd name="connsiteX23" fmla="*/ 431411 w 601689"/>
                <a:gd name="connsiteY23" fmla="*/ 454360 h 608514"/>
                <a:gd name="connsiteX24" fmla="*/ 428886 w 601689"/>
                <a:gd name="connsiteY24" fmla="*/ 481250 h 608514"/>
                <a:gd name="connsiteX25" fmla="*/ 431505 w 601689"/>
                <a:gd name="connsiteY25" fmla="*/ 508141 h 608514"/>
                <a:gd name="connsiteX26" fmla="*/ 464980 w 601689"/>
                <a:gd name="connsiteY26" fmla="*/ 508141 h 608514"/>
                <a:gd name="connsiteX27" fmla="*/ 464980 w 601689"/>
                <a:gd name="connsiteY27" fmla="*/ 454360 h 608514"/>
                <a:gd name="connsiteX28" fmla="*/ 383535 w 601689"/>
                <a:gd name="connsiteY28" fmla="*/ 454360 h 608514"/>
                <a:gd name="connsiteX29" fmla="*/ 379701 w 601689"/>
                <a:gd name="connsiteY29" fmla="*/ 481250 h 608514"/>
                <a:gd name="connsiteX30" fmla="*/ 383535 w 601689"/>
                <a:gd name="connsiteY30" fmla="*/ 508141 h 608514"/>
                <a:gd name="connsiteX31" fmla="*/ 412055 w 601689"/>
                <a:gd name="connsiteY31" fmla="*/ 508141 h 608514"/>
                <a:gd name="connsiteX32" fmla="*/ 409811 w 601689"/>
                <a:gd name="connsiteY32" fmla="*/ 481250 h 608514"/>
                <a:gd name="connsiteX33" fmla="*/ 412055 w 601689"/>
                <a:gd name="connsiteY33" fmla="*/ 454360 h 608514"/>
                <a:gd name="connsiteX34" fmla="*/ 511921 w 601689"/>
                <a:gd name="connsiteY34" fmla="*/ 394323 h 608514"/>
                <a:gd name="connsiteX35" fmla="*/ 532306 w 601689"/>
                <a:gd name="connsiteY35" fmla="*/ 435406 h 608514"/>
                <a:gd name="connsiteX36" fmla="*/ 557366 w 601689"/>
                <a:gd name="connsiteY36" fmla="*/ 435406 h 608514"/>
                <a:gd name="connsiteX37" fmla="*/ 511921 w 601689"/>
                <a:gd name="connsiteY37" fmla="*/ 394323 h 608514"/>
                <a:gd name="connsiteX38" fmla="*/ 436928 w 601689"/>
                <a:gd name="connsiteY38" fmla="*/ 394323 h 608514"/>
                <a:gd name="connsiteX39" fmla="*/ 391483 w 601689"/>
                <a:gd name="connsiteY39" fmla="*/ 435406 h 608514"/>
                <a:gd name="connsiteX40" fmla="*/ 416543 w 601689"/>
                <a:gd name="connsiteY40" fmla="*/ 435406 h 608514"/>
                <a:gd name="connsiteX41" fmla="*/ 436928 w 601689"/>
                <a:gd name="connsiteY41" fmla="*/ 394323 h 608514"/>
                <a:gd name="connsiteX42" fmla="*/ 484056 w 601689"/>
                <a:gd name="connsiteY42" fmla="*/ 390775 h 608514"/>
                <a:gd name="connsiteX43" fmla="*/ 484056 w 601689"/>
                <a:gd name="connsiteY43" fmla="*/ 435406 h 608514"/>
                <a:gd name="connsiteX44" fmla="*/ 512202 w 601689"/>
                <a:gd name="connsiteY44" fmla="*/ 435406 h 608514"/>
                <a:gd name="connsiteX45" fmla="*/ 484056 w 601689"/>
                <a:gd name="connsiteY45" fmla="*/ 390775 h 608514"/>
                <a:gd name="connsiteX46" fmla="*/ 464980 w 601689"/>
                <a:gd name="connsiteY46" fmla="*/ 390588 h 608514"/>
                <a:gd name="connsiteX47" fmla="*/ 436647 w 601689"/>
                <a:gd name="connsiteY47" fmla="*/ 435406 h 608514"/>
                <a:gd name="connsiteX48" fmla="*/ 464980 w 601689"/>
                <a:gd name="connsiteY48" fmla="*/ 435406 h 608514"/>
                <a:gd name="connsiteX49" fmla="*/ 474425 w 601689"/>
                <a:gd name="connsiteY49" fmla="*/ 354267 h 608514"/>
                <a:gd name="connsiteX50" fmla="*/ 601689 w 601689"/>
                <a:gd name="connsiteY50" fmla="*/ 481344 h 608514"/>
                <a:gd name="connsiteX51" fmla="*/ 474425 w 601689"/>
                <a:gd name="connsiteY51" fmla="*/ 608514 h 608514"/>
                <a:gd name="connsiteX52" fmla="*/ 347160 w 601689"/>
                <a:gd name="connsiteY52" fmla="*/ 481344 h 608514"/>
                <a:gd name="connsiteX53" fmla="*/ 474425 w 601689"/>
                <a:gd name="connsiteY53" fmla="*/ 354267 h 608514"/>
                <a:gd name="connsiteX54" fmla="*/ 156165 w 601689"/>
                <a:gd name="connsiteY54" fmla="*/ 325829 h 608514"/>
                <a:gd name="connsiteX55" fmla="*/ 194606 w 601689"/>
                <a:gd name="connsiteY55" fmla="*/ 447523 h 608514"/>
                <a:gd name="connsiteX56" fmla="*/ 201808 w 601689"/>
                <a:gd name="connsiteY56" fmla="*/ 470405 h 608514"/>
                <a:gd name="connsiteX57" fmla="*/ 201995 w 601689"/>
                <a:gd name="connsiteY57" fmla="*/ 470031 h 608514"/>
                <a:gd name="connsiteX58" fmla="*/ 208355 w 601689"/>
                <a:gd name="connsiteY58" fmla="*/ 489457 h 608514"/>
                <a:gd name="connsiteX59" fmla="*/ 228651 w 601689"/>
                <a:gd name="connsiteY59" fmla="*/ 431926 h 608514"/>
                <a:gd name="connsiteX60" fmla="*/ 242119 w 601689"/>
                <a:gd name="connsiteY60" fmla="*/ 363187 h 608514"/>
                <a:gd name="connsiteX61" fmla="*/ 255588 w 601689"/>
                <a:gd name="connsiteY61" fmla="*/ 431926 h 608514"/>
                <a:gd name="connsiteX62" fmla="*/ 275884 w 601689"/>
                <a:gd name="connsiteY62" fmla="*/ 489457 h 608514"/>
                <a:gd name="connsiteX63" fmla="*/ 282244 w 601689"/>
                <a:gd name="connsiteY63" fmla="*/ 470031 h 608514"/>
                <a:gd name="connsiteX64" fmla="*/ 282431 w 601689"/>
                <a:gd name="connsiteY64" fmla="*/ 470405 h 608514"/>
                <a:gd name="connsiteX65" fmla="*/ 289633 w 601689"/>
                <a:gd name="connsiteY65" fmla="*/ 447523 h 608514"/>
                <a:gd name="connsiteX66" fmla="*/ 328261 w 601689"/>
                <a:gd name="connsiteY66" fmla="*/ 325829 h 608514"/>
                <a:gd name="connsiteX67" fmla="*/ 381666 w 601689"/>
                <a:gd name="connsiteY67" fmla="*/ 355622 h 608514"/>
                <a:gd name="connsiteX68" fmla="*/ 317972 w 601689"/>
                <a:gd name="connsiteY68" fmla="*/ 481332 h 608514"/>
                <a:gd name="connsiteX69" fmla="*/ 342010 w 601689"/>
                <a:gd name="connsiteY69" fmla="*/ 564454 h 608514"/>
                <a:gd name="connsiteX70" fmla="*/ 242213 w 601689"/>
                <a:gd name="connsiteY70" fmla="*/ 573513 h 608514"/>
                <a:gd name="connsiteX71" fmla="*/ 5676 w 601689"/>
                <a:gd name="connsiteY71" fmla="*/ 515982 h 608514"/>
                <a:gd name="connsiteX72" fmla="*/ 438 w 601689"/>
                <a:gd name="connsiteY72" fmla="*/ 465548 h 608514"/>
                <a:gd name="connsiteX73" fmla="*/ 46081 w 601689"/>
                <a:gd name="connsiteY73" fmla="*/ 375982 h 608514"/>
                <a:gd name="connsiteX74" fmla="*/ 156165 w 601689"/>
                <a:gd name="connsiteY74" fmla="*/ 325829 h 608514"/>
                <a:gd name="connsiteX75" fmla="*/ 234643 w 601689"/>
                <a:gd name="connsiteY75" fmla="*/ 435 h 608514"/>
                <a:gd name="connsiteX76" fmla="*/ 296368 w 601689"/>
                <a:gd name="connsiteY76" fmla="*/ 13508 h 608514"/>
                <a:gd name="connsiteX77" fmla="*/ 326389 w 601689"/>
                <a:gd name="connsiteY77" fmla="*/ 41334 h 608514"/>
                <a:gd name="connsiteX78" fmla="*/ 359496 w 601689"/>
                <a:gd name="connsiteY78" fmla="*/ 146104 h 608514"/>
                <a:gd name="connsiteX79" fmla="*/ 355101 w 601689"/>
                <a:gd name="connsiteY79" fmla="*/ 162165 h 608514"/>
                <a:gd name="connsiteX80" fmla="*/ 365669 w 601689"/>
                <a:gd name="connsiteY80" fmla="*/ 206052 h 608514"/>
                <a:gd name="connsiteX81" fmla="*/ 344346 w 601689"/>
                <a:gd name="connsiteY81" fmla="*/ 243029 h 608514"/>
                <a:gd name="connsiteX82" fmla="*/ 269527 w 601689"/>
                <a:gd name="connsiteY82" fmla="*/ 335286 h 608514"/>
                <a:gd name="connsiteX83" fmla="*/ 214816 w 601689"/>
                <a:gd name="connsiteY83" fmla="*/ 335473 h 608514"/>
                <a:gd name="connsiteX84" fmla="*/ 140091 w 601689"/>
                <a:gd name="connsiteY84" fmla="*/ 243029 h 608514"/>
                <a:gd name="connsiteX85" fmla="*/ 118768 w 601689"/>
                <a:gd name="connsiteY85" fmla="*/ 206052 h 608514"/>
                <a:gd name="connsiteX86" fmla="*/ 129804 w 601689"/>
                <a:gd name="connsiteY86" fmla="*/ 162165 h 608514"/>
                <a:gd name="connsiteX87" fmla="*/ 125408 w 601689"/>
                <a:gd name="connsiteY87" fmla="*/ 146104 h 608514"/>
                <a:gd name="connsiteX88" fmla="*/ 125128 w 601689"/>
                <a:gd name="connsiteY88" fmla="*/ 94653 h 608514"/>
                <a:gd name="connsiteX89" fmla="*/ 155242 w 601689"/>
                <a:gd name="connsiteY89" fmla="*/ 41988 h 608514"/>
                <a:gd name="connsiteX90" fmla="*/ 183018 w 601689"/>
                <a:gd name="connsiteY90" fmla="*/ 18924 h 608514"/>
                <a:gd name="connsiteX91" fmla="*/ 210047 w 601689"/>
                <a:gd name="connsiteY91" fmla="*/ 5104 h 608514"/>
                <a:gd name="connsiteX92" fmla="*/ 234643 w 601689"/>
                <a:gd name="connsiteY92" fmla="*/ 435 h 60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1689" h="608514">
                  <a:moveTo>
                    <a:pt x="532306" y="527189"/>
                  </a:moveTo>
                  <a:cubicBezTo>
                    <a:pt x="527163" y="543902"/>
                    <a:pt x="519683" y="557441"/>
                    <a:pt x="511921" y="568271"/>
                  </a:cubicBezTo>
                  <a:cubicBezTo>
                    <a:pt x="531278" y="559961"/>
                    <a:pt x="547268" y="545489"/>
                    <a:pt x="557366" y="527189"/>
                  </a:cubicBezTo>
                  <a:close/>
                  <a:moveTo>
                    <a:pt x="484056" y="527189"/>
                  </a:moveTo>
                  <a:lnTo>
                    <a:pt x="484056" y="572006"/>
                  </a:lnTo>
                  <a:cubicBezTo>
                    <a:pt x="493220" y="562763"/>
                    <a:pt x="504815" y="548103"/>
                    <a:pt x="512296" y="527189"/>
                  </a:cubicBezTo>
                  <a:close/>
                  <a:moveTo>
                    <a:pt x="436741" y="527189"/>
                  </a:moveTo>
                  <a:cubicBezTo>
                    <a:pt x="444222" y="547823"/>
                    <a:pt x="455723" y="562576"/>
                    <a:pt x="464980" y="571913"/>
                  </a:cubicBezTo>
                  <a:lnTo>
                    <a:pt x="464980" y="527189"/>
                  </a:lnTo>
                  <a:close/>
                  <a:moveTo>
                    <a:pt x="391483" y="527189"/>
                  </a:moveTo>
                  <a:cubicBezTo>
                    <a:pt x="401582" y="545489"/>
                    <a:pt x="417572" y="559961"/>
                    <a:pt x="436928" y="568271"/>
                  </a:cubicBezTo>
                  <a:cubicBezTo>
                    <a:pt x="429167" y="557441"/>
                    <a:pt x="421686" y="543902"/>
                    <a:pt x="416543" y="527189"/>
                  </a:cubicBezTo>
                  <a:close/>
                  <a:moveTo>
                    <a:pt x="536888" y="454453"/>
                  </a:moveTo>
                  <a:cubicBezTo>
                    <a:pt x="538291" y="462857"/>
                    <a:pt x="539132" y="471820"/>
                    <a:pt x="539132" y="481344"/>
                  </a:cubicBezTo>
                  <a:cubicBezTo>
                    <a:pt x="539132" y="490961"/>
                    <a:pt x="538291" y="499924"/>
                    <a:pt x="536888" y="508234"/>
                  </a:cubicBezTo>
                  <a:lnTo>
                    <a:pt x="565408" y="508234"/>
                  </a:lnTo>
                  <a:cubicBezTo>
                    <a:pt x="567933" y="499644"/>
                    <a:pt x="569335" y="490681"/>
                    <a:pt x="569335" y="481344"/>
                  </a:cubicBezTo>
                  <a:cubicBezTo>
                    <a:pt x="569335" y="472007"/>
                    <a:pt x="567933" y="462950"/>
                    <a:pt x="565408" y="454453"/>
                  </a:cubicBezTo>
                  <a:close/>
                  <a:moveTo>
                    <a:pt x="484056" y="454453"/>
                  </a:moveTo>
                  <a:lnTo>
                    <a:pt x="484056" y="508234"/>
                  </a:lnTo>
                  <a:lnTo>
                    <a:pt x="517532" y="508234"/>
                  </a:lnTo>
                  <a:cubicBezTo>
                    <a:pt x="519028" y="500018"/>
                    <a:pt x="520057" y="491054"/>
                    <a:pt x="520057" y="481344"/>
                  </a:cubicBezTo>
                  <a:cubicBezTo>
                    <a:pt x="520057" y="471633"/>
                    <a:pt x="519028" y="462670"/>
                    <a:pt x="517438" y="454453"/>
                  </a:cubicBezTo>
                  <a:close/>
                  <a:moveTo>
                    <a:pt x="431411" y="454360"/>
                  </a:moveTo>
                  <a:cubicBezTo>
                    <a:pt x="429915" y="462576"/>
                    <a:pt x="428886" y="471540"/>
                    <a:pt x="428886" y="481250"/>
                  </a:cubicBezTo>
                  <a:cubicBezTo>
                    <a:pt x="428886" y="490961"/>
                    <a:pt x="429915" y="499924"/>
                    <a:pt x="431505" y="508141"/>
                  </a:cubicBezTo>
                  <a:lnTo>
                    <a:pt x="464980" y="508141"/>
                  </a:lnTo>
                  <a:lnTo>
                    <a:pt x="464980" y="454360"/>
                  </a:lnTo>
                  <a:close/>
                  <a:moveTo>
                    <a:pt x="383535" y="454360"/>
                  </a:moveTo>
                  <a:cubicBezTo>
                    <a:pt x="381010" y="462950"/>
                    <a:pt x="379701" y="471913"/>
                    <a:pt x="379701" y="481250"/>
                  </a:cubicBezTo>
                  <a:cubicBezTo>
                    <a:pt x="379701" y="490587"/>
                    <a:pt x="381010" y="499644"/>
                    <a:pt x="383535" y="508141"/>
                  </a:cubicBezTo>
                  <a:lnTo>
                    <a:pt x="412055" y="508141"/>
                  </a:lnTo>
                  <a:cubicBezTo>
                    <a:pt x="410746" y="499831"/>
                    <a:pt x="409811" y="490868"/>
                    <a:pt x="409811" y="481250"/>
                  </a:cubicBezTo>
                  <a:cubicBezTo>
                    <a:pt x="409811" y="471633"/>
                    <a:pt x="410746" y="462670"/>
                    <a:pt x="412055" y="454360"/>
                  </a:cubicBezTo>
                  <a:close/>
                  <a:moveTo>
                    <a:pt x="511921" y="394323"/>
                  </a:moveTo>
                  <a:cubicBezTo>
                    <a:pt x="519683" y="405154"/>
                    <a:pt x="527163" y="418786"/>
                    <a:pt x="532306" y="435406"/>
                  </a:cubicBezTo>
                  <a:lnTo>
                    <a:pt x="557366" y="435406"/>
                  </a:lnTo>
                  <a:cubicBezTo>
                    <a:pt x="547268" y="417292"/>
                    <a:pt x="531278" y="402726"/>
                    <a:pt x="511921" y="394323"/>
                  </a:cubicBezTo>
                  <a:close/>
                  <a:moveTo>
                    <a:pt x="436928" y="394323"/>
                  </a:moveTo>
                  <a:cubicBezTo>
                    <a:pt x="417572" y="402726"/>
                    <a:pt x="401582" y="417292"/>
                    <a:pt x="391483" y="435406"/>
                  </a:cubicBezTo>
                  <a:lnTo>
                    <a:pt x="416543" y="435406"/>
                  </a:lnTo>
                  <a:cubicBezTo>
                    <a:pt x="421686" y="418786"/>
                    <a:pt x="429167" y="405154"/>
                    <a:pt x="436928" y="394323"/>
                  </a:cubicBezTo>
                  <a:close/>
                  <a:moveTo>
                    <a:pt x="484056" y="390775"/>
                  </a:moveTo>
                  <a:lnTo>
                    <a:pt x="484056" y="435406"/>
                  </a:lnTo>
                  <a:lnTo>
                    <a:pt x="512202" y="435406"/>
                  </a:lnTo>
                  <a:cubicBezTo>
                    <a:pt x="504721" y="414771"/>
                    <a:pt x="493220" y="400112"/>
                    <a:pt x="484056" y="390775"/>
                  </a:cubicBezTo>
                  <a:close/>
                  <a:moveTo>
                    <a:pt x="464980" y="390588"/>
                  </a:moveTo>
                  <a:cubicBezTo>
                    <a:pt x="455723" y="399832"/>
                    <a:pt x="444128" y="414491"/>
                    <a:pt x="436647" y="435406"/>
                  </a:cubicBezTo>
                  <a:lnTo>
                    <a:pt x="464980" y="435406"/>
                  </a:lnTo>
                  <a:close/>
                  <a:moveTo>
                    <a:pt x="474425" y="354267"/>
                  </a:moveTo>
                  <a:cubicBezTo>
                    <a:pt x="544649" y="354267"/>
                    <a:pt x="601689" y="411316"/>
                    <a:pt x="601689" y="481344"/>
                  </a:cubicBezTo>
                  <a:cubicBezTo>
                    <a:pt x="601689" y="551465"/>
                    <a:pt x="544649" y="608514"/>
                    <a:pt x="474425" y="608514"/>
                  </a:cubicBezTo>
                  <a:cubicBezTo>
                    <a:pt x="404200" y="608514"/>
                    <a:pt x="347160" y="551465"/>
                    <a:pt x="347160" y="481344"/>
                  </a:cubicBezTo>
                  <a:cubicBezTo>
                    <a:pt x="347160" y="411316"/>
                    <a:pt x="404200" y="354267"/>
                    <a:pt x="474425" y="354267"/>
                  </a:cubicBezTo>
                  <a:close/>
                  <a:moveTo>
                    <a:pt x="156165" y="325829"/>
                  </a:moveTo>
                  <a:lnTo>
                    <a:pt x="194606" y="447523"/>
                  </a:lnTo>
                  <a:lnTo>
                    <a:pt x="201808" y="470405"/>
                  </a:lnTo>
                  <a:lnTo>
                    <a:pt x="201995" y="470031"/>
                  </a:lnTo>
                  <a:lnTo>
                    <a:pt x="208355" y="489457"/>
                  </a:lnTo>
                  <a:lnTo>
                    <a:pt x="228651" y="431926"/>
                  </a:lnTo>
                  <a:cubicBezTo>
                    <a:pt x="178800" y="362440"/>
                    <a:pt x="238752" y="363094"/>
                    <a:pt x="242119" y="363187"/>
                  </a:cubicBezTo>
                  <a:cubicBezTo>
                    <a:pt x="245487" y="363094"/>
                    <a:pt x="305439" y="362347"/>
                    <a:pt x="255588" y="431926"/>
                  </a:cubicBezTo>
                  <a:lnTo>
                    <a:pt x="275884" y="489457"/>
                  </a:lnTo>
                  <a:lnTo>
                    <a:pt x="282244" y="470031"/>
                  </a:lnTo>
                  <a:lnTo>
                    <a:pt x="282431" y="470405"/>
                  </a:lnTo>
                  <a:lnTo>
                    <a:pt x="289633" y="447523"/>
                  </a:lnTo>
                  <a:lnTo>
                    <a:pt x="328261" y="325829"/>
                  </a:lnTo>
                  <a:cubicBezTo>
                    <a:pt x="328261" y="325829"/>
                    <a:pt x="349772" y="340866"/>
                    <a:pt x="381666" y="355622"/>
                  </a:cubicBezTo>
                  <a:cubicBezTo>
                    <a:pt x="343038" y="384108"/>
                    <a:pt x="317972" y="429778"/>
                    <a:pt x="317972" y="481332"/>
                  </a:cubicBezTo>
                  <a:cubicBezTo>
                    <a:pt x="317972" y="511872"/>
                    <a:pt x="326764" y="540358"/>
                    <a:pt x="342010" y="564454"/>
                  </a:cubicBezTo>
                  <a:cubicBezTo>
                    <a:pt x="312828" y="569871"/>
                    <a:pt x="279438" y="573513"/>
                    <a:pt x="242213" y="573513"/>
                  </a:cubicBezTo>
                  <a:cubicBezTo>
                    <a:pt x="94061" y="573420"/>
                    <a:pt x="5676" y="515982"/>
                    <a:pt x="5676" y="515982"/>
                  </a:cubicBezTo>
                  <a:cubicBezTo>
                    <a:pt x="3057" y="500665"/>
                    <a:pt x="438" y="465548"/>
                    <a:pt x="438" y="465548"/>
                  </a:cubicBezTo>
                  <a:cubicBezTo>
                    <a:pt x="-1433" y="439771"/>
                    <a:pt x="812" y="387470"/>
                    <a:pt x="46081" y="375982"/>
                  </a:cubicBezTo>
                  <a:cubicBezTo>
                    <a:pt x="106781" y="360572"/>
                    <a:pt x="156165" y="325829"/>
                    <a:pt x="156165" y="325829"/>
                  </a:cubicBezTo>
                  <a:close/>
                  <a:moveTo>
                    <a:pt x="234643" y="435"/>
                  </a:moveTo>
                  <a:cubicBezTo>
                    <a:pt x="261484" y="-1806"/>
                    <a:pt x="281779" y="4917"/>
                    <a:pt x="296368" y="13508"/>
                  </a:cubicBezTo>
                  <a:cubicBezTo>
                    <a:pt x="318159" y="25460"/>
                    <a:pt x="326389" y="41334"/>
                    <a:pt x="326389" y="41334"/>
                  </a:cubicBezTo>
                  <a:cubicBezTo>
                    <a:pt x="326389" y="41334"/>
                    <a:pt x="376331" y="44883"/>
                    <a:pt x="359496" y="146104"/>
                  </a:cubicBezTo>
                  <a:cubicBezTo>
                    <a:pt x="358468" y="151426"/>
                    <a:pt x="356971" y="156749"/>
                    <a:pt x="355101" y="162165"/>
                  </a:cubicBezTo>
                  <a:cubicBezTo>
                    <a:pt x="365108" y="161231"/>
                    <a:pt x="376798" y="167020"/>
                    <a:pt x="365669" y="206052"/>
                  </a:cubicBezTo>
                  <a:cubicBezTo>
                    <a:pt x="357626" y="234626"/>
                    <a:pt x="350144" y="242563"/>
                    <a:pt x="344346" y="243029"/>
                  </a:cubicBezTo>
                  <a:cubicBezTo>
                    <a:pt x="339108" y="276925"/>
                    <a:pt x="312080" y="319972"/>
                    <a:pt x="269527" y="335286"/>
                  </a:cubicBezTo>
                  <a:cubicBezTo>
                    <a:pt x="251945" y="341636"/>
                    <a:pt x="232492" y="341636"/>
                    <a:pt x="214816" y="335473"/>
                  </a:cubicBezTo>
                  <a:cubicBezTo>
                    <a:pt x="171515" y="320253"/>
                    <a:pt x="145329" y="277019"/>
                    <a:pt x="140091" y="243029"/>
                  </a:cubicBezTo>
                  <a:cubicBezTo>
                    <a:pt x="134386" y="242656"/>
                    <a:pt x="126904" y="234626"/>
                    <a:pt x="118768" y="206052"/>
                  </a:cubicBezTo>
                  <a:cubicBezTo>
                    <a:pt x="107732" y="167020"/>
                    <a:pt x="119423" y="161231"/>
                    <a:pt x="129804" y="162165"/>
                  </a:cubicBezTo>
                  <a:cubicBezTo>
                    <a:pt x="127746" y="156749"/>
                    <a:pt x="126437" y="151426"/>
                    <a:pt x="125408" y="146104"/>
                  </a:cubicBezTo>
                  <a:cubicBezTo>
                    <a:pt x="121761" y="127895"/>
                    <a:pt x="120919" y="110994"/>
                    <a:pt x="125128" y="94653"/>
                  </a:cubicBezTo>
                  <a:cubicBezTo>
                    <a:pt x="130271" y="72896"/>
                    <a:pt x="141962" y="55434"/>
                    <a:pt x="155242" y="41988"/>
                  </a:cubicBezTo>
                  <a:cubicBezTo>
                    <a:pt x="163566" y="33024"/>
                    <a:pt x="173011" y="25273"/>
                    <a:pt x="183018" y="18924"/>
                  </a:cubicBezTo>
                  <a:cubicBezTo>
                    <a:pt x="191248" y="13321"/>
                    <a:pt x="200227" y="8466"/>
                    <a:pt x="210047" y="5104"/>
                  </a:cubicBezTo>
                  <a:cubicBezTo>
                    <a:pt x="217809" y="2489"/>
                    <a:pt x="225945" y="809"/>
                    <a:pt x="234643" y="435"/>
                  </a:cubicBezTo>
                  <a:close/>
                </a:path>
              </a:pathLst>
            </a:custGeom>
            <a:solidFill>
              <a:srgbClr val="348498"/>
            </a:solidFill>
            <a:ln>
              <a:noFill/>
            </a:ln>
          </p:spPr>
          <p:txBody>
            <a:bodyPr wrap="square" lIns="91428" tIns="45714" rIns="91428" bIns="45714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09" fontAlgn="auto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prstClr val="black"/>
                </a:solidFill>
                <a:latin typeface="Arial" panose="020B0604020202020204"/>
                <a:ea typeface="黑体"/>
              </a:endParaRPr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5A62890-AC9B-4259-9C74-8748BDAEE946}"/>
              </a:ext>
            </a:extLst>
          </p:cNvPr>
          <p:cNvSpPr txBox="1"/>
          <p:nvPr/>
        </p:nvSpPr>
        <p:spPr>
          <a:xfrm>
            <a:off x="3790982" y="114811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黑体"/>
                <a:cs typeface="Arial" panose="020B0604020202020204" pitchFamily="34" charset="0"/>
              </a:rPr>
              <a:t>Pain</a:t>
            </a:r>
            <a:r>
              <a:rPr lang="zh-CN" altLang="en-US" sz="1800" dirty="0"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ea typeface="黑体"/>
                <a:cs typeface="Arial" panose="020B0604020202020204" pitchFamily="34" charset="0"/>
              </a:rPr>
              <a:t>Points</a:t>
            </a:r>
            <a:endParaRPr lang="en-US" sz="1800" dirty="0">
              <a:ea typeface="黑体"/>
              <a:cs typeface="Arial" panose="020B060402020202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54238DF-7A51-15C3-41A5-8740FCD6F95C}"/>
              </a:ext>
            </a:extLst>
          </p:cNvPr>
          <p:cNvSpPr txBox="1"/>
          <p:nvPr/>
        </p:nvSpPr>
        <p:spPr>
          <a:xfrm>
            <a:off x="7054812" y="114811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ea typeface="等线" panose="02010600030101010101" pitchFamily="2" charset="-122"/>
                <a:cs typeface="Arial" panose="020B0604020202020204" pitchFamily="34" charset="0"/>
              </a:rPr>
              <a:t>QuecPython</a:t>
            </a:r>
            <a:r>
              <a:rPr lang="zh-CN" altLang="en-US" sz="1800" dirty="0"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ea typeface="等线" panose="02010600030101010101" pitchFamily="2" charset="-122"/>
                <a:cs typeface="Arial" panose="020B0604020202020204" pitchFamily="34" charset="0"/>
              </a:rPr>
              <a:t>Solution</a:t>
            </a:r>
            <a:endParaRPr lang="en-US" sz="1800" dirty="0"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3" name="íŝľíḑé">
            <a:extLst>
              <a:ext uri="{FF2B5EF4-FFF2-40B4-BE49-F238E27FC236}">
                <a16:creationId xmlns:a16="http://schemas.microsoft.com/office/drawing/2014/main" id="{F67BBB27-38B1-4502-80D0-CCFEE7BA1140}"/>
              </a:ext>
            </a:extLst>
          </p:cNvPr>
          <p:cNvSpPr txBox="1"/>
          <p:nvPr/>
        </p:nvSpPr>
        <p:spPr bwMode="auto">
          <a:xfrm>
            <a:off x="7158095" y="3187372"/>
            <a:ext cx="2482613" cy="8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4" rIns="91428" bIns="45714">
            <a:noAutofit/>
          </a:bodyPr>
          <a:lstStyle/>
          <a:p>
            <a:pPr defTabSz="914309" fontAlgn="auto">
              <a:spcAft>
                <a:spcPts val="0"/>
              </a:spcAft>
              <a:defRPr/>
            </a:pPr>
            <a:r>
              <a:rPr lang="en-US" altLang="zh-CN" sz="1400" b="1" dirty="0">
                <a:latin typeface="Arial" panose="020B0604020202020204"/>
                <a:ea typeface="黑体"/>
              </a:rPr>
              <a:t>Short Development Cycle and Thrilling Cross-platform Performance</a:t>
            </a:r>
            <a:endParaRPr lang="zh-CN" altLang="en-US" sz="1400" b="1" dirty="0">
              <a:latin typeface="Arial" panose="020B0604020202020204"/>
              <a:ea typeface="黑体"/>
            </a:endParaRPr>
          </a:p>
        </p:txBody>
      </p:sp>
      <p:sp>
        <p:nvSpPr>
          <p:cNvPr id="114" name="iṥḷiḋê">
            <a:extLst>
              <a:ext uri="{FF2B5EF4-FFF2-40B4-BE49-F238E27FC236}">
                <a16:creationId xmlns:a16="http://schemas.microsoft.com/office/drawing/2014/main" id="{FC870761-4B9A-4799-98ED-A6B480ADEF80}"/>
              </a:ext>
            </a:extLst>
          </p:cNvPr>
          <p:cNvSpPr txBox="1"/>
          <p:nvPr/>
        </p:nvSpPr>
        <p:spPr bwMode="auto">
          <a:xfrm>
            <a:off x="7158581" y="5316264"/>
            <a:ext cx="2846657" cy="35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4" rIns="91428" bIns="45714">
            <a:normAutofit/>
          </a:bodyPr>
          <a:lstStyle/>
          <a:p>
            <a:pPr defTabSz="914309" fontAlgn="auto">
              <a:spcAft>
                <a:spcPts val="0"/>
              </a:spcAft>
              <a:defRPr/>
            </a:pPr>
            <a:r>
              <a:rPr lang="en-US" altLang="zh-CN" sz="1400" b="1" dirty="0">
                <a:latin typeface="Arial" panose="020B0604020202020204"/>
                <a:ea typeface="黑体"/>
              </a:rPr>
              <a:t>Save Hardware Cost</a:t>
            </a:r>
            <a:endParaRPr lang="zh-CN" altLang="en-US" sz="1400" b="1" dirty="0">
              <a:latin typeface="Arial" panose="020B0604020202020204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18867920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44248;"/>
  <p:tag name="ISLIDE.ICON" val="#402549;#120039;#403822;#59451;#380066;#77382;#400704;#16838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44248;"/>
  <p:tag name="ISLIDE.ICON" val="#402549;#120039;#403822;#59451;#380066;#77382;#400704;#16838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6,&quot;width&quot;:554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44248;"/>
  <p:tag name="ISLIDE.ICON" val="#402549;#120039;#403822;#59451;#380066;#77382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6,&quot;width&quot;:554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6,&quot;width&quot;:554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01314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02-双色07-旁门左道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8498"/>
      </a:accent1>
      <a:accent2>
        <a:srgbClr val="5BD1D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i5sce03">
      <a:majorFont>
        <a:latin typeface="Arial" panose="020B0604020202020204"/>
        <a:ea typeface="黑体"/>
        <a:cs typeface=""/>
      </a:majorFont>
      <a:minorFont>
        <a:latin typeface="Arial" panose="020B0604020202020204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34957</TotalTime>
  <Words>1229</Words>
  <Application>Microsoft Office PowerPoint</Application>
  <PresentationFormat>自定义</PresentationFormat>
  <Paragraphs>258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等线</vt:lpstr>
      <vt:lpstr>黑体</vt:lpstr>
      <vt:lpstr>宋体</vt:lpstr>
      <vt:lpstr>微软雅黑</vt:lpstr>
      <vt:lpstr>字魂59号-创粗黑</vt:lpstr>
      <vt:lpstr>Arial</vt:lpstr>
      <vt:lpstr>Calibri</vt:lpstr>
      <vt:lpstr>Verdana</vt:lpstr>
      <vt:lpstr>Wingdings</vt:lpstr>
      <vt:lpstr>Office 主题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Robert</dc:creator>
  <cp:lastModifiedBy>Florence Deng(邓景蓉)</cp:lastModifiedBy>
  <cp:revision>3997</cp:revision>
  <dcterms:modified xsi:type="dcterms:W3CDTF">2023-03-22T12:31:27Z</dcterms:modified>
</cp:coreProperties>
</file>